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1213763" cy="5851525"/>
  <p:notesSz cx="6858000" cy="9144000"/>
  <p:defaultTextStyle>
    <a:defPPr>
      <a:defRPr lang="en-US"/>
    </a:defPPr>
    <a:lvl1pPr marL="0" algn="l" defTabSz="178326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1pPr>
    <a:lvl2pPr marL="891631" algn="l" defTabSz="178326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2pPr>
    <a:lvl3pPr marL="1783263" algn="l" defTabSz="178326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3pPr>
    <a:lvl4pPr marL="2674894" algn="l" defTabSz="178326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4pPr>
    <a:lvl5pPr marL="3566526" algn="l" defTabSz="178326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5pPr>
    <a:lvl6pPr marL="4458157" algn="l" defTabSz="178326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6pPr>
    <a:lvl7pPr marL="5349789" algn="l" defTabSz="178326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7pPr>
    <a:lvl8pPr marL="6241420" algn="l" defTabSz="178326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8pPr>
    <a:lvl9pPr marL="7133052" algn="l" defTabSz="178326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081">
          <p15:clr>
            <a:srgbClr val="A4A3A4"/>
          </p15:clr>
        </p15:guide>
        <p15:guide id="2" pos="57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238B45"/>
    <a:srgbClr val="66C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1920" y="-2412"/>
      </p:cViewPr>
      <p:guideLst>
        <p:guide orient="horz" pos="1844"/>
        <p:guide pos="6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E3719-FB22-4329-BE6A-A233A43FEA00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86063" y="685800"/>
            <a:ext cx="124301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E271A-E511-4112-8FDA-A98238B16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3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8326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891631" algn="l" defTabSz="178326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783263" algn="l" defTabSz="178326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2674894" algn="l" defTabSz="178326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3566526" algn="l" defTabSz="178326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4458157" algn="l" defTabSz="178326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5349789" algn="l" defTabSz="178326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6241420" algn="l" defTabSz="178326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7133052" algn="l" defTabSz="178326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1035" y="1817769"/>
            <a:ext cx="18031699" cy="12542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2070" y="3315865"/>
            <a:ext cx="14849636" cy="14953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91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83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74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56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458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349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241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13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0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701030" y="442934"/>
            <a:ext cx="9524095" cy="9432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17697" y="442934"/>
            <a:ext cx="28229772" cy="9432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4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3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741" y="3760149"/>
            <a:ext cx="18031699" cy="1162178"/>
          </a:xfrm>
        </p:spPr>
        <p:txBody>
          <a:bodyPr anchor="t"/>
          <a:lstStyle>
            <a:lvl1pPr algn="l">
              <a:defRPr sz="7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741" y="2480128"/>
            <a:ext cx="18031699" cy="1280020"/>
          </a:xfrm>
        </p:spPr>
        <p:txBody>
          <a:bodyPr anchor="b"/>
          <a:lstStyle>
            <a:lvl1pPr marL="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1pPr>
            <a:lvl2pPr marL="891631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78326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3pPr>
            <a:lvl4pPr marL="267489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4pPr>
            <a:lvl5pPr marL="3566526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5pPr>
            <a:lvl6pPr marL="445815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6pPr>
            <a:lvl7pPr marL="534978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7pPr>
            <a:lvl8pPr marL="624142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8pPr>
            <a:lvl9pPr marL="713305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7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17697" y="2579010"/>
            <a:ext cx="18875090" cy="7296798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46358" y="2579010"/>
            <a:ext cx="18878777" cy="7296798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6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96" y="234335"/>
            <a:ext cx="19092385" cy="9752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90" y="1309824"/>
            <a:ext cx="9373097" cy="545870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91631" indent="0">
              <a:buNone/>
              <a:defRPr sz="3900" b="1"/>
            </a:lvl2pPr>
            <a:lvl3pPr marL="1783263" indent="0">
              <a:buNone/>
              <a:defRPr sz="3500" b="1"/>
            </a:lvl3pPr>
            <a:lvl4pPr marL="2674894" indent="0">
              <a:buNone/>
              <a:defRPr sz="3100" b="1"/>
            </a:lvl4pPr>
            <a:lvl5pPr marL="3566526" indent="0">
              <a:buNone/>
              <a:defRPr sz="3100" b="1"/>
            </a:lvl5pPr>
            <a:lvl6pPr marL="4458157" indent="0">
              <a:buNone/>
              <a:defRPr sz="3100" b="1"/>
            </a:lvl6pPr>
            <a:lvl7pPr marL="5349789" indent="0">
              <a:buNone/>
              <a:defRPr sz="3100" b="1"/>
            </a:lvl7pPr>
            <a:lvl8pPr marL="6241420" indent="0">
              <a:buNone/>
              <a:defRPr sz="3100" b="1"/>
            </a:lvl8pPr>
            <a:lvl9pPr marL="7133052" indent="0">
              <a:buNone/>
              <a:defRPr sz="3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0690" y="1855695"/>
            <a:ext cx="9373097" cy="3371401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76306" y="1309824"/>
            <a:ext cx="9376776" cy="545870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91631" indent="0">
              <a:buNone/>
              <a:defRPr sz="3900" b="1"/>
            </a:lvl2pPr>
            <a:lvl3pPr marL="1783263" indent="0">
              <a:buNone/>
              <a:defRPr sz="3500" b="1"/>
            </a:lvl3pPr>
            <a:lvl4pPr marL="2674894" indent="0">
              <a:buNone/>
              <a:defRPr sz="3100" b="1"/>
            </a:lvl4pPr>
            <a:lvl5pPr marL="3566526" indent="0">
              <a:buNone/>
              <a:defRPr sz="3100" b="1"/>
            </a:lvl5pPr>
            <a:lvl6pPr marL="4458157" indent="0">
              <a:buNone/>
              <a:defRPr sz="3100" b="1"/>
            </a:lvl6pPr>
            <a:lvl7pPr marL="5349789" indent="0">
              <a:buNone/>
              <a:defRPr sz="3100" b="1"/>
            </a:lvl7pPr>
            <a:lvl8pPr marL="6241420" indent="0">
              <a:buNone/>
              <a:defRPr sz="3100" b="1"/>
            </a:lvl8pPr>
            <a:lvl9pPr marL="7133052" indent="0">
              <a:buNone/>
              <a:defRPr sz="3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76306" y="1855695"/>
            <a:ext cx="9376776" cy="3371401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2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4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0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95" y="232983"/>
            <a:ext cx="6979181" cy="991509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3999" y="232979"/>
            <a:ext cx="11859082" cy="4994114"/>
          </a:xfrm>
        </p:spPr>
        <p:txBody>
          <a:bodyPr/>
          <a:lstStyle>
            <a:lvl1pPr>
              <a:defRPr sz="6200"/>
            </a:lvl1pPr>
            <a:lvl2pPr>
              <a:defRPr sz="5500"/>
            </a:lvl2pPr>
            <a:lvl3pPr>
              <a:defRPr sz="47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0695" y="1224492"/>
            <a:ext cx="6979181" cy="4002607"/>
          </a:xfrm>
        </p:spPr>
        <p:txBody>
          <a:bodyPr/>
          <a:lstStyle>
            <a:lvl1pPr marL="0" indent="0">
              <a:buNone/>
              <a:defRPr sz="2700"/>
            </a:lvl1pPr>
            <a:lvl2pPr marL="891631" indent="0">
              <a:buNone/>
              <a:defRPr sz="2300"/>
            </a:lvl2pPr>
            <a:lvl3pPr marL="1783263" indent="0">
              <a:buNone/>
              <a:defRPr sz="2000"/>
            </a:lvl3pPr>
            <a:lvl4pPr marL="2674894" indent="0">
              <a:buNone/>
              <a:defRPr sz="1800"/>
            </a:lvl4pPr>
            <a:lvl5pPr marL="3566526" indent="0">
              <a:buNone/>
              <a:defRPr sz="1800"/>
            </a:lvl5pPr>
            <a:lvl6pPr marL="4458157" indent="0">
              <a:buNone/>
              <a:defRPr sz="1800"/>
            </a:lvl6pPr>
            <a:lvl7pPr marL="5349789" indent="0">
              <a:buNone/>
              <a:defRPr sz="1800"/>
            </a:lvl7pPr>
            <a:lvl8pPr marL="6241420" indent="0">
              <a:buNone/>
              <a:defRPr sz="1800"/>
            </a:lvl8pPr>
            <a:lvl9pPr marL="7133052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4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050" y="4096071"/>
            <a:ext cx="12728258" cy="483564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58050" y="522850"/>
            <a:ext cx="12728258" cy="3510915"/>
          </a:xfrm>
        </p:spPr>
        <p:txBody>
          <a:bodyPr/>
          <a:lstStyle>
            <a:lvl1pPr marL="0" indent="0">
              <a:buNone/>
              <a:defRPr sz="6200"/>
            </a:lvl1pPr>
            <a:lvl2pPr marL="891631" indent="0">
              <a:buNone/>
              <a:defRPr sz="5500"/>
            </a:lvl2pPr>
            <a:lvl3pPr marL="1783263" indent="0">
              <a:buNone/>
              <a:defRPr sz="4700"/>
            </a:lvl3pPr>
            <a:lvl4pPr marL="2674894" indent="0">
              <a:buNone/>
              <a:defRPr sz="3900"/>
            </a:lvl4pPr>
            <a:lvl5pPr marL="3566526" indent="0">
              <a:buNone/>
              <a:defRPr sz="3900"/>
            </a:lvl5pPr>
            <a:lvl6pPr marL="4458157" indent="0">
              <a:buNone/>
              <a:defRPr sz="3900"/>
            </a:lvl6pPr>
            <a:lvl7pPr marL="5349789" indent="0">
              <a:buNone/>
              <a:defRPr sz="3900"/>
            </a:lvl7pPr>
            <a:lvl8pPr marL="6241420" indent="0">
              <a:buNone/>
              <a:defRPr sz="3900"/>
            </a:lvl8pPr>
            <a:lvl9pPr marL="7133052" indent="0">
              <a:buNone/>
              <a:defRPr sz="3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8050" y="4579632"/>
            <a:ext cx="12728258" cy="686742"/>
          </a:xfrm>
        </p:spPr>
        <p:txBody>
          <a:bodyPr/>
          <a:lstStyle>
            <a:lvl1pPr marL="0" indent="0">
              <a:buNone/>
              <a:defRPr sz="2700"/>
            </a:lvl1pPr>
            <a:lvl2pPr marL="891631" indent="0">
              <a:buNone/>
              <a:defRPr sz="2300"/>
            </a:lvl2pPr>
            <a:lvl3pPr marL="1783263" indent="0">
              <a:buNone/>
              <a:defRPr sz="2000"/>
            </a:lvl3pPr>
            <a:lvl4pPr marL="2674894" indent="0">
              <a:buNone/>
              <a:defRPr sz="1800"/>
            </a:lvl4pPr>
            <a:lvl5pPr marL="3566526" indent="0">
              <a:buNone/>
              <a:defRPr sz="1800"/>
            </a:lvl5pPr>
            <a:lvl6pPr marL="4458157" indent="0">
              <a:buNone/>
              <a:defRPr sz="1800"/>
            </a:lvl6pPr>
            <a:lvl7pPr marL="5349789" indent="0">
              <a:buNone/>
              <a:defRPr sz="1800"/>
            </a:lvl7pPr>
            <a:lvl8pPr marL="6241420" indent="0">
              <a:buNone/>
              <a:defRPr sz="1800"/>
            </a:lvl8pPr>
            <a:lvl9pPr marL="7133052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9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0696" y="234335"/>
            <a:ext cx="19092385" cy="975254"/>
          </a:xfrm>
          <a:prstGeom prst="rect">
            <a:avLst/>
          </a:prstGeom>
        </p:spPr>
        <p:txBody>
          <a:bodyPr vert="horz" lIns="178326" tIns="89163" rIns="178326" bIns="891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96" y="1365363"/>
            <a:ext cx="19092385" cy="3861735"/>
          </a:xfrm>
          <a:prstGeom prst="rect">
            <a:avLst/>
          </a:prstGeom>
        </p:spPr>
        <p:txBody>
          <a:bodyPr vert="horz" lIns="178326" tIns="89163" rIns="178326" bIns="891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0693" y="5423497"/>
            <a:ext cx="4949879" cy="311540"/>
          </a:xfrm>
          <a:prstGeom prst="rect">
            <a:avLst/>
          </a:prstGeom>
        </p:spPr>
        <p:txBody>
          <a:bodyPr vert="horz" lIns="178326" tIns="89163" rIns="178326" bIns="89163" rtlCol="0" anchor="ctr"/>
          <a:lstStyle>
            <a:lvl1pPr algn="l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14A87-ACDD-4C30-95C3-4447549DFF6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48038" y="5423497"/>
            <a:ext cx="6717692" cy="311540"/>
          </a:xfrm>
          <a:prstGeom prst="rect">
            <a:avLst/>
          </a:prstGeom>
        </p:spPr>
        <p:txBody>
          <a:bodyPr vert="horz" lIns="178326" tIns="89163" rIns="178326" bIns="89163" rtlCol="0" anchor="ctr"/>
          <a:lstStyle>
            <a:lvl1pPr algn="ct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03204" y="5423497"/>
            <a:ext cx="4949879" cy="311540"/>
          </a:xfrm>
          <a:prstGeom prst="rect">
            <a:avLst/>
          </a:prstGeom>
        </p:spPr>
        <p:txBody>
          <a:bodyPr vert="horz" lIns="178326" tIns="89163" rIns="178326" bIns="89163" rtlCol="0" anchor="ctr"/>
          <a:lstStyle>
            <a:lvl1pPr algn="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8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83263" rtl="0" eaLnBrk="1" latinLnBrk="0" hangingPunct="1">
        <a:spcBef>
          <a:spcPct val="0"/>
        </a:spcBef>
        <a:buNone/>
        <a:defRPr sz="8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8724" indent="-668724" algn="l" defTabSz="1783263" rtl="0" eaLnBrk="1" latinLnBrk="0" hangingPunct="1">
        <a:spcBef>
          <a:spcPct val="20000"/>
        </a:spcBef>
        <a:buFont typeface="Arial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448901" indent="-557270" algn="l" defTabSz="1783263" rtl="0" eaLnBrk="1" latinLnBrk="0" hangingPunct="1">
        <a:spcBef>
          <a:spcPct val="20000"/>
        </a:spcBef>
        <a:buFont typeface="Arial" pitchFamily="34" charset="0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229079" indent="-445816" algn="l" defTabSz="1783263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120710" indent="-445816" algn="l" defTabSz="1783263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4012341" indent="-445816" algn="l" defTabSz="1783263" rtl="0" eaLnBrk="1" latinLnBrk="0" hangingPunct="1">
        <a:spcBef>
          <a:spcPct val="20000"/>
        </a:spcBef>
        <a:buFont typeface="Arial" pitchFamily="34" charset="0"/>
        <a:buChar char="»"/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03973" indent="-445816" algn="l" defTabSz="1783263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795604" indent="-445816" algn="l" defTabSz="1783263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687236" indent="-445816" algn="l" defTabSz="1783263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578867" indent="-445816" algn="l" defTabSz="1783263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326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91631" algn="l" defTabSz="178326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783263" algn="l" defTabSz="178326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674894" algn="l" defTabSz="178326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66526" algn="l" defTabSz="178326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58157" algn="l" defTabSz="178326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349789" algn="l" defTabSz="178326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241420" algn="l" defTabSz="178326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133052" algn="l" defTabSz="178326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 rot="5400000">
            <a:off x="17836560" y="3110168"/>
            <a:ext cx="5143096" cy="1524000"/>
            <a:chOff x="9275065" y="12911948"/>
            <a:chExt cx="9518600" cy="1779594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64" t="8371" r="54524" b="6163"/>
            <a:stretch/>
          </p:blipFill>
          <p:spPr>
            <a:xfrm rot="5400000">
              <a:off x="13073942" y="9113071"/>
              <a:ext cx="593032" cy="8190785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 rot="16200000">
              <a:off x="17011335" y="12909211"/>
              <a:ext cx="1343148" cy="2221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529</a:t>
              </a:r>
              <a:endParaRPr lang="en-US" sz="1200" dirty="0"/>
            </a:p>
          </p:txBody>
        </p:sp>
        <p:sp>
          <p:nvSpPr>
            <p:cNvPr id="117" name="TextBox 116"/>
            <p:cNvSpPr txBox="1"/>
            <p:nvPr/>
          </p:nvSpPr>
          <p:spPr>
            <a:xfrm rot="16200000">
              <a:off x="15785206" y="12787647"/>
              <a:ext cx="1343148" cy="2221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396</a:t>
              </a:r>
              <a:endParaRPr lang="en-US" sz="1200" dirty="0"/>
            </a:p>
          </p:txBody>
        </p:sp>
        <p:sp>
          <p:nvSpPr>
            <p:cNvPr id="118" name="TextBox 117"/>
            <p:cNvSpPr txBox="1"/>
            <p:nvPr/>
          </p:nvSpPr>
          <p:spPr>
            <a:xfrm rot="16200000">
              <a:off x="13668726" y="12787647"/>
              <a:ext cx="1343148" cy="2221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264</a:t>
              </a:r>
              <a:endParaRPr lang="en-US" sz="1200" dirty="0"/>
            </a:p>
          </p:txBody>
        </p:sp>
        <p:sp>
          <p:nvSpPr>
            <p:cNvPr id="119" name="TextBox 118"/>
            <p:cNvSpPr txBox="1"/>
            <p:nvPr/>
          </p:nvSpPr>
          <p:spPr>
            <a:xfrm rot="16200000">
              <a:off x="10321040" y="12787647"/>
              <a:ext cx="1343148" cy="2221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132</a:t>
              </a:r>
              <a:endParaRPr lang="en-US" sz="1200" dirty="0"/>
            </a:p>
          </p:txBody>
        </p:sp>
      </p:grpSp>
      <p:pic>
        <p:nvPicPr>
          <p:cNvPr id="120" name="Picture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708" y="1173072"/>
            <a:ext cx="4191000" cy="4038690"/>
          </a:xfrm>
          <a:prstGeom prst="rect">
            <a:avLst/>
          </a:prstGeom>
        </p:spPr>
      </p:pic>
      <p:grpSp>
        <p:nvGrpSpPr>
          <p:cNvPr id="121" name="Group 120"/>
          <p:cNvGrpSpPr/>
          <p:nvPr/>
        </p:nvGrpSpPr>
        <p:grpSpPr>
          <a:xfrm>
            <a:off x="12483310" y="1092196"/>
            <a:ext cx="7032476" cy="4743448"/>
            <a:chOff x="9855724" y="3978738"/>
            <a:chExt cx="6552348" cy="4419599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3" t="2606" r="8567" b="6332"/>
            <a:stretch/>
          </p:blipFill>
          <p:spPr>
            <a:xfrm>
              <a:off x="11914654" y="3978738"/>
              <a:ext cx="4493418" cy="4419599"/>
            </a:xfrm>
            <a:prstGeom prst="rect">
              <a:avLst/>
            </a:prstGeom>
          </p:spPr>
        </p:pic>
        <p:sp>
          <p:nvSpPr>
            <p:cNvPr id="123" name="Oval 122"/>
            <p:cNvSpPr/>
            <p:nvPr/>
          </p:nvSpPr>
          <p:spPr>
            <a:xfrm>
              <a:off x="9855724" y="4571026"/>
              <a:ext cx="834190" cy="832104"/>
            </a:xfrm>
            <a:prstGeom prst="ellipse">
              <a:avLst/>
            </a:prstGeom>
            <a:solidFill>
              <a:schemeClr val="bg1">
                <a:alpha val="43000"/>
              </a:schemeClr>
            </a:solidFill>
            <a:ln w="762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24" name="Straight Connector 123"/>
            <p:cNvCxnSpPr>
              <a:stCxn id="123" idx="3"/>
            </p:cNvCxnSpPr>
            <p:nvPr/>
          </p:nvCxnSpPr>
          <p:spPr>
            <a:xfrm>
              <a:off x="9977888" y="5281271"/>
              <a:ext cx="1936766" cy="1754803"/>
            </a:xfrm>
            <a:prstGeom prst="line">
              <a:avLst/>
            </a:prstGeom>
            <a:ln w="5080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23" idx="0"/>
            </p:cNvCxnSpPr>
            <p:nvPr/>
          </p:nvCxnSpPr>
          <p:spPr>
            <a:xfrm flipV="1">
              <a:off x="10272819" y="4110282"/>
              <a:ext cx="4765731" cy="460746"/>
            </a:xfrm>
            <a:prstGeom prst="line">
              <a:avLst/>
            </a:prstGeom>
            <a:ln w="5080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Flowchart: Alternate Process 125"/>
          <p:cNvSpPr/>
          <p:nvPr/>
        </p:nvSpPr>
        <p:spPr>
          <a:xfrm>
            <a:off x="1020764" y="238133"/>
            <a:ext cx="8885236" cy="875884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 smtClean="0">
                <a:solidFill>
                  <a:srgbClr val="238B45"/>
                </a:solidFill>
              </a:rPr>
              <a:t>MetaTracts</a:t>
            </a:r>
            <a:r>
              <a:rPr lang="en-US" sz="5000" dirty="0" smtClean="0">
                <a:solidFill>
                  <a:srgbClr val="238B45"/>
                </a:solidFill>
              </a:rPr>
              <a:t> orientation</a:t>
            </a:r>
            <a:endParaRPr lang="en-US" sz="5000" dirty="0">
              <a:solidFill>
                <a:srgbClr val="238B45"/>
              </a:solidFill>
            </a:endParaRPr>
          </a:p>
        </p:txBody>
      </p:sp>
      <p:sp>
        <p:nvSpPr>
          <p:cNvPr id="127" name="Flowchart: Alternate Process 126"/>
          <p:cNvSpPr/>
          <p:nvPr/>
        </p:nvSpPr>
        <p:spPr>
          <a:xfrm>
            <a:off x="10959308" y="238133"/>
            <a:ext cx="10210800" cy="875884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>
                <a:solidFill>
                  <a:srgbClr val="238B45"/>
                </a:solidFill>
              </a:rPr>
              <a:t>Length </a:t>
            </a:r>
            <a:r>
              <a:rPr lang="en-US" sz="5000" dirty="0">
                <a:solidFill>
                  <a:srgbClr val="238B45"/>
                </a:solidFill>
              </a:rPr>
              <a:t>distribution </a:t>
            </a:r>
            <a:r>
              <a:rPr lang="en-US" sz="5000" dirty="0" smtClean="0">
                <a:solidFill>
                  <a:srgbClr val="238B45"/>
                </a:solidFill>
              </a:rPr>
              <a:t>in bundle 1</a:t>
            </a:r>
            <a:endParaRPr lang="en-US" sz="5000" dirty="0">
              <a:solidFill>
                <a:srgbClr val="238B45"/>
              </a:solidFill>
            </a:endParaRPr>
          </a:p>
        </p:txBody>
      </p:sp>
      <p:sp>
        <p:nvSpPr>
          <p:cNvPr id="128" name="Teardrop 127"/>
          <p:cNvSpPr>
            <a:spLocks noChangeAspect="1"/>
          </p:cNvSpPr>
          <p:nvPr/>
        </p:nvSpPr>
        <p:spPr>
          <a:xfrm rot="5400000">
            <a:off x="10005116" y="-22915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/>
              <a:t>B</a:t>
            </a:r>
          </a:p>
        </p:txBody>
      </p:sp>
      <p:sp>
        <p:nvSpPr>
          <p:cNvPr id="129" name="Teardrop 128"/>
          <p:cNvSpPr>
            <a:spLocks noChangeAspect="1"/>
          </p:cNvSpPr>
          <p:nvPr/>
        </p:nvSpPr>
        <p:spPr>
          <a:xfrm rot="5400000">
            <a:off x="22916" y="-22915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 smtClean="0"/>
              <a:t>A</a:t>
            </a:r>
            <a:endParaRPr lang="en-US" sz="9600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3949522" y="1767709"/>
            <a:ext cx="5880278" cy="3977453"/>
            <a:chOff x="4366424" y="2656463"/>
            <a:chExt cx="5977378" cy="3913326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67" r="30797"/>
            <a:stretch/>
          </p:blipFill>
          <p:spPr>
            <a:xfrm rot="5400000">
              <a:off x="5474567" y="1548320"/>
              <a:ext cx="3761091" cy="5977378"/>
            </a:xfrm>
            <a:prstGeom prst="rect">
              <a:avLst/>
            </a:prstGeom>
            <a:ln w="107950">
              <a:solidFill>
                <a:srgbClr val="66C2A4"/>
              </a:solidFill>
            </a:ln>
          </p:spPr>
        </p:pic>
        <p:sp>
          <p:nvSpPr>
            <p:cNvPr id="132" name="TextBox 131"/>
            <p:cNvSpPr txBox="1"/>
            <p:nvPr/>
          </p:nvSpPr>
          <p:spPr>
            <a:xfrm>
              <a:off x="6065836" y="5697153"/>
              <a:ext cx="2885787" cy="872636"/>
            </a:xfrm>
            <a:prstGeom prst="rect">
              <a:avLst/>
            </a:prstGeom>
            <a:noFill/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</a:rPr>
                <a:t>Y Z Plane</a:t>
              </a:r>
            </a:p>
          </p:txBody>
        </p:sp>
      </p:grpSp>
      <p:pic>
        <p:nvPicPr>
          <p:cNvPr id="133" name="Picture 1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369286"/>
            <a:ext cx="1325563" cy="1375876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>
            <a:off x="228600" y="1173162"/>
            <a:ext cx="2503445" cy="830997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ysClr val="windowText" lastClr="000000"/>
                </a:solidFill>
                <a:effectLst/>
              </a:rPr>
              <a:t>Y Z Plane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0" y="1801092"/>
            <a:ext cx="3659521" cy="3558206"/>
            <a:chOff x="116534" y="1939231"/>
            <a:chExt cx="3674187" cy="3572466"/>
          </a:xfrm>
        </p:grpSpPr>
        <p:pic>
          <p:nvPicPr>
            <p:cNvPr id="136" name="Picture 135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09" t="9563" r="9615" b="10106"/>
            <a:stretch/>
          </p:blipFill>
          <p:spPr>
            <a:xfrm>
              <a:off x="116534" y="2060542"/>
              <a:ext cx="3674187" cy="3451155"/>
            </a:xfrm>
            <a:prstGeom prst="rect">
              <a:avLst/>
            </a:prstGeom>
          </p:spPr>
        </p:pic>
        <p:grpSp>
          <p:nvGrpSpPr>
            <p:cNvPr id="137" name="Group 136"/>
            <p:cNvGrpSpPr>
              <a:grpSpLocks noChangeAspect="1"/>
            </p:cNvGrpSpPr>
            <p:nvPr/>
          </p:nvGrpSpPr>
          <p:grpSpPr>
            <a:xfrm>
              <a:off x="918695" y="1939231"/>
              <a:ext cx="1957626" cy="3445012"/>
              <a:chOff x="3477317" y="1289008"/>
              <a:chExt cx="4070699" cy="7163575"/>
            </a:xfrm>
          </p:grpSpPr>
          <p:cxnSp>
            <p:nvCxnSpPr>
              <p:cNvPr id="139" name="Straight Connector 138"/>
              <p:cNvCxnSpPr/>
              <p:nvPr/>
            </p:nvCxnSpPr>
            <p:spPr>
              <a:xfrm flipV="1">
                <a:off x="3519756" y="1289008"/>
                <a:ext cx="4028260" cy="4171546"/>
              </a:xfrm>
              <a:prstGeom prst="line">
                <a:avLst/>
              </a:prstGeom>
              <a:ln w="127000" cap="rnd">
                <a:solidFill>
                  <a:srgbClr val="66C2A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 flipV="1">
                <a:off x="3477317" y="5460554"/>
                <a:ext cx="42438" cy="2992029"/>
              </a:xfrm>
              <a:prstGeom prst="line">
                <a:avLst/>
              </a:prstGeom>
              <a:ln w="127000" cap="rnd">
                <a:solidFill>
                  <a:srgbClr val="66C2A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 flipV="1">
                <a:off x="7535650" y="1289008"/>
                <a:ext cx="12366" cy="585743"/>
              </a:xfrm>
              <a:prstGeom prst="line">
                <a:avLst/>
              </a:prstGeom>
              <a:ln w="127000" cap="rnd">
                <a:solidFill>
                  <a:srgbClr val="66C2A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8" name="Straight Connector 137"/>
            <p:cNvCxnSpPr/>
            <p:nvPr/>
          </p:nvCxnSpPr>
          <p:spPr>
            <a:xfrm flipV="1">
              <a:off x="939104" y="5223288"/>
              <a:ext cx="155428" cy="160957"/>
            </a:xfrm>
            <a:prstGeom prst="line">
              <a:avLst/>
            </a:prstGeom>
            <a:ln w="127000" cap="rnd">
              <a:solidFill>
                <a:srgbClr val="66C2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153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20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</dc:creator>
  <cp:lastModifiedBy>astra</cp:lastModifiedBy>
  <cp:revision>24</cp:revision>
  <dcterms:created xsi:type="dcterms:W3CDTF">2014-09-22T12:56:03Z</dcterms:created>
  <dcterms:modified xsi:type="dcterms:W3CDTF">2014-09-25T17:07:00Z</dcterms:modified>
</cp:coreProperties>
</file>