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2024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" d="100"/>
          <a:sy n="25" d="100"/>
        </p:scale>
        <p:origin x="3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897890"/>
            <a:ext cx="14401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2881630"/>
            <a:ext cx="14401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8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292100"/>
            <a:ext cx="414051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292100"/>
            <a:ext cx="1218152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1367791"/>
            <a:ext cx="165620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3671571"/>
            <a:ext cx="165620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1460500"/>
            <a:ext cx="81610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1460500"/>
            <a:ext cx="81610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292101"/>
            <a:ext cx="1656207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1344930"/>
            <a:ext cx="8123515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2004060"/>
            <a:ext cx="812351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1344930"/>
            <a:ext cx="816352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2004060"/>
            <a:ext cx="81635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365760"/>
            <a:ext cx="619327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789940"/>
            <a:ext cx="972121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1645920"/>
            <a:ext cx="619327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365760"/>
            <a:ext cx="619327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789940"/>
            <a:ext cx="972121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1645920"/>
            <a:ext cx="619327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292101"/>
            <a:ext cx="165620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1460500"/>
            <a:ext cx="165620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5085080"/>
            <a:ext cx="43205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A665-AFB6-49C0-8333-92CA6662BF3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5085080"/>
            <a:ext cx="64808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5085080"/>
            <a:ext cx="43205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75FE-0D23-41E8-B300-D105F1246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17449" y="0"/>
            <a:ext cx="18184951" cy="5013831"/>
            <a:chOff x="-220780" y="8192262"/>
            <a:chExt cx="18508780" cy="5103115"/>
          </a:xfrm>
        </p:grpSpPr>
        <p:sp>
          <p:nvSpPr>
            <p:cNvPr id="5" name="Rectangle 4"/>
            <p:cNvSpPr/>
            <p:nvPr/>
          </p:nvSpPr>
          <p:spPr>
            <a:xfrm>
              <a:off x="-220780" y="8192262"/>
              <a:ext cx="18508780" cy="510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0" y="8834454"/>
              <a:ext cx="3972166" cy="3670707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Flowchart: Alternate Process 6"/>
            <p:cNvSpPr/>
            <p:nvPr/>
          </p:nvSpPr>
          <p:spPr>
            <a:xfrm>
              <a:off x="366271" y="12505162"/>
              <a:ext cx="2798064" cy="790214"/>
            </a:xfrm>
            <a:prstGeom prst="flowChartAlternateProcess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8B45"/>
                  </a:solidFill>
                </a:rPr>
                <a:t>MetaTracts</a:t>
              </a:r>
              <a:endParaRPr lang="en-US" sz="3200" dirty="0"/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9716892" y="12505163"/>
              <a:ext cx="2796738" cy="790214"/>
            </a:xfrm>
            <a:prstGeom prst="flowChartAlternateProcess">
              <a:avLst/>
            </a:prstGeom>
            <a:solidFill>
              <a:srgbClr val="66C2A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8B45"/>
                  </a:solidFill>
                </a:rPr>
                <a:t>15 clusters</a:t>
              </a:r>
              <a:endParaRPr lang="en-US" sz="3200" dirty="0"/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4838586" y="12505163"/>
              <a:ext cx="2796738" cy="790214"/>
            </a:xfrm>
            <a:prstGeom prst="flowChartAlternateProcess">
              <a:avLst/>
            </a:prstGeom>
            <a:solidFill>
              <a:srgbClr val="66C2A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8B45"/>
                  </a:solidFill>
                </a:rPr>
                <a:t>10 clusters</a:t>
              </a:r>
              <a:endParaRPr lang="en-US" sz="3200" dirty="0"/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14428650" y="12505163"/>
              <a:ext cx="2796738" cy="790214"/>
            </a:xfrm>
            <a:prstGeom prst="flowChartAlternateProcess">
              <a:avLst/>
            </a:prstGeom>
            <a:solidFill>
              <a:srgbClr val="66C2A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8B45"/>
                  </a:solidFill>
                </a:rPr>
                <a:t>20 clusters</a:t>
              </a:r>
              <a:endParaRPr lang="en-US" sz="32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16" b="7769"/>
            <a:stretch/>
          </p:blipFill>
          <p:spPr>
            <a:xfrm>
              <a:off x="4484424" y="9216146"/>
              <a:ext cx="4023494" cy="29073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" t="18201" b="7892"/>
            <a:stretch/>
          </p:blipFill>
          <p:spPr>
            <a:xfrm>
              <a:off x="9240956" y="9120747"/>
              <a:ext cx="4023360" cy="309812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3" t="18381" b="8014"/>
            <a:stretch/>
          </p:blipFill>
          <p:spPr>
            <a:xfrm>
              <a:off x="13997353" y="9157885"/>
              <a:ext cx="4023360" cy="3023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1</cp:revision>
  <dcterms:created xsi:type="dcterms:W3CDTF">2014-09-25T06:16:29Z</dcterms:created>
  <dcterms:modified xsi:type="dcterms:W3CDTF">2014-09-25T06:17:54Z</dcterms:modified>
</cp:coreProperties>
</file>