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8288000" cy="14173200"/>
  <p:notesSz cx="6858000" cy="9144000"/>
  <p:defaultTextStyle>
    <a:defPPr>
      <a:defRPr lang="en-US"/>
    </a:defPPr>
    <a:lvl1pPr marL="0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1pPr>
    <a:lvl2pPr marL="778587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2pPr>
    <a:lvl3pPr marL="1557173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3pPr>
    <a:lvl4pPr marL="2335760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4pPr>
    <a:lvl5pPr marL="3114347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5pPr>
    <a:lvl6pPr marL="3892933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6pPr>
    <a:lvl7pPr marL="4671520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7pPr>
    <a:lvl8pPr marL="5450107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8pPr>
    <a:lvl9pPr marL="6228694" algn="l" defTabSz="1557173" rtl="0" eaLnBrk="1" latinLnBrk="0" hangingPunct="1">
      <a:defRPr sz="306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2A4"/>
    <a:srgbClr val="B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4" d="100"/>
          <a:sy n="24" d="100"/>
        </p:scale>
        <p:origin x="-2742" y="-1380"/>
      </p:cViewPr>
      <p:guideLst>
        <p:guide orient="horz" pos="4464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518E8-0F05-4082-AC33-2465F1DCE6FF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6025" y="685800"/>
            <a:ext cx="4425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F9AD6-FF45-402F-90D5-27CCCEEBC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0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F9AD6-FF45-402F-90D5-27CCCEEBC2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319550"/>
            <a:ext cx="15544800" cy="493437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444212"/>
            <a:ext cx="13716000" cy="3421908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1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54592"/>
            <a:ext cx="3943350" cy="120111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54592"/>
            <a:ext cx="11601450" cy="120111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533462"/>
            <a:ext cx="15773400" cy="5895656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484894"/>
            <a:ext cx="15773400" cy="3100386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772958"/>
            <a:ext cx="7772400" cy="8992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772958"/>
            <a:ext cx="7772400" cy="8992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54595"/>
            <a:ext cx="15773400" cy="2739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474404"/>
            <a:ext cx="7736680" cy="170275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177155"/>
            <a:ext cx="7736680" cy="76148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474404"/>
            <a:ext cx="7774782" cy="170275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177155"/>
            <a:ext cx="7774782" cy="76148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6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44880"/>
            <a:ext cx="5898356" cy="33070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040682"/>
            <a:ext cx="9258300" cy="10072158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251960"/>
            <a:ext cx="5898356" cy="787728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44880"/>
            <a:ext cx="5898356" cy="33070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040682"/>
            <a:ext cx="9258300" cy="10072158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251960"/>
            <a:ext cx="5898356" cy="787728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D75-C1E6-43FA-A4C1-CB390108D22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54595"/>
            <a:ext cx="15773400" cy="273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772958"/>
            <a:ext cx="15773400" cy="899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3136460"/>
            <a:ext cx="411480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3D75-C1E6-43FA-A4C1-CB390108D22E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3136460"/>
            <a:ext cx="617220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3136460"/>
            <a:ext cx="411480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CD76-44B9-41F1-A31E-5A113F2E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279178" y="46038"/>
            <a:ext cx="17730216" cy="14048044"/>
            <a:chOff x="409824" y="5629"/>
            <a:chExt cx="17734040" cy="14051074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839" y="652991"/>
              <a:ext cx="8890578" cy="7875014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954272" y="6867111"/>
              <a:ext cx="5320077" cy="9059106"/>
            </a:xfrm>
            <a:prstGeom prst="rect">
              <a:avLst/>
            </a:prstGeom>
            <a:ln w="127000">
              <a:solidFill>
                <a:srgbClr val="66C2A4"/>
              </a:solidFill>
            </a:ln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09824" y="8734895"/>
              <a:ext cx="8225577" cy="5321808"/>
            </a:xfrm>
            <a:prstGeom prst="rect">
              <a:avLst/>
            </a:prstGeom>
            <a:ln w="127000">
              <a:solidFill>
                <a:srgbClr val="B2E2E2"/>
              </a:solidFill>
            </a:ln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6619">
              <a:off x="5272262" y="4428300"/>
              <a:ext cx="3537436" cy="3468439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3492572" y="896180"/>
              <a:ext cx="3367749" cy="7556403"/>
              <a:chOff x="3492572" y="896180"/>
              <a:chExt cx="3367749" cy="755640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3519755" y="896181"/>
                <a:ext cx="3328200" cy="4564373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3492572" y="5460554"/>
                <a:ext cx="42438" cy="2992029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6847955" y="896180"/>
                <a:ext cx="12366" cy="585743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3492572" y="7817615"/>
                <a:ext cx="396840" cy="634968"/>
              </a:xfrm>
              <a:prstGeom prst="line">
                <a:avLst/>
              </a:prstGeom>
              <a:ln w="127000" cap="rnd">
                <a:solidFill>
                  <a:srgbClr val="66C2A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ardrop 61"/>
            <p:cNvSpPr>
              <a:spLocks noChangeAspect="1"/>
            </p:cNvSpPr>
            <p:nvPr/>
          </p:nvSpPr>
          <p:spPr>
            <a:xfrm rot="5400000">
              <a:off x="1592467" y="-17286"/>
              <a:ext cx="1114016" cy="1159847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5820" dirty="0" smtClean="0"/>
                <a:t>a</a:t>
              </a:r>
              <a:endParaRPr lang="en-US" sz="5820" dirty="0"/>
            </a:p>
          </p:txBody>
        </p:sp>
        <p:sp>
          <p:nvSpPr>
            <p:cNvPr id="63" name="Teardrop 62"/>
            <p:cNvSpPr>
              <a:spLocks noChangeAspect="1"/>
            </p:cNvSpPr>
            <p:nvPr/>
          </p:nvSpPr>
          <p:spPr>
            <a:xfrm rot="5400000">
              <a:off x="1592467" y="7940611"/>
              <a:ext cx="1114016" cy="1159847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5820" dirty="0"/>
                <a:t>b</a:t>
              </a:r>
            </a:p>
          </p:txBody>
        </p:sp>
        <p:sp>
          <p:nvSpPr>
            <p:cNvPr id="64" name="Teardrop 63"/>
            <p:cNvSpPr>
              <a:spLocks noChangeAspect="1"/>
            </p:cNvSpPr>
            <p:nvPr/>
          </p:nvSpPr>
          <p:spPr>
            <a:xfrm rot="5400000">
              <a:off x="9689514" y="7948082"/>
              <a:ext cx="1114016" cy="1159847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5820" dirty="0"/>
                <a:t>c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903965" y="1222978"/>
              <a:ext cx="8658348" cy="5908060"/>
              <a:chOff x="903965" y="1222978"/>
              <a:chExt cx="8658348" cy="590806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9389924" y="3525075"/>
                <a:ext cx="172389" cy="3605963"/>
              </a:xfrm>
              <a:prstGeom prst="line">
                <a:avLst/>
              </a:prstGeom>
              <a:ln w="127000" cap="rnd">
                <a:solidFill>
                  <a:srgbClr val="B2E2E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74677" y="2312986"/>
                <a:ext cx="7187636" cy="1212089"/>
              </a:xfrm>
              <a:prstGeom prst="line">
                <a:avLst/>
              </a:prstGeom>
              <a:ln w="127000" cap="rnd">
                <a:solidFill>
                  <a:srgbClr val="B2E2E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374677" y="2312986"/>
                <a:ext cx="45165" cy="1858124"/>
              </a:xfrm>
              <a:prstGeom prst="line">
                <a:avLst/>
              </a:prstGeom>
              <a:ln w="127000" cap="rnd">
                <a:solidFill>
                  <a:srgbClr val="B2E2E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8029753" y="6818843"/>
                <a:ext cx="1360171" cy="312195"/>
              </a:xfrm>
              <a:prstGeom prst="line">
                <a:avLst/>
              </a:prstGeom>
              <a:ln w="127000" cap="rnd">
                <a:solidFill>
                  <a:srgbClr val="B2E2E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 rot="585327">
                <a:off x="903965" y="1222978"/>
                <a:ext cx="2873957" cy="923529"/>
              </a:xfrm>
              <a:prstGeom prst="rect">
                <a:avLst/>
              </a:prstGeom>
              <a:solidFill>
                <a:srgbClr val="B2E2E2"/>
              </a:solidFill>
              <a:ln cap="rnd">
                <a:noFill/>
                <a:rou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X Y Plane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844284" y="51355"/>
              <a:ext cx="2897529" cy="985097"/>
            </a:xfrm>
            <a:prstGeom prst="rect">
              <a:avLst/>
            </a:prstGeom>
            <a:solidFill>
              <a:srgbClr val="66C2A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00" dirty="0"/>
                <a:t>Y Z Plane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1162722">
              <a:off x="6804829" y="5971032"/>
              <a:ext cx="1721967" cy="372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21" b="1" dirty="0">
                  <a:solidFill>
                    <a:srgbClr val="E70000"/>
                  </a:solidFill>
                </a:rPr>
                <a:t>X axis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9666598" y="5629"/>
              <a:ext cx="7304571" cy="10099191"/>
              <a:chOff x="9666598" y="413283"/>
              <a:chExt cx="7304571" cy="10099191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10232230" y="7719782"/>
                <a:ext cx="6738939" cy="2792692"/>
              </a:xfrm>
              <a:custGeom>
                <a:avLst/>
                <a:gdLst>
                  <a:gd name="connsiteX0" fmla="*/ 2995863 w 6689558"/>
                  <a:gd name="connsiteY0" fmla="*/ 2454442 h 2478505"/>
                  <a:gd name="connsiteX1" fmla="*/ 0 w 6689558"/>
                  <a:gd name="connsiteY1" fmla="*/ 0 h 2478505"/>
                  <a:gd name="connsiteX2" fmla="*/ 6689558 w 6689558"/>
                  <a:gd name="connsiteY2" fmla="*/ 0 h 2478505"/>
                  <a:gd name="connsiteX3" fmla="*/ 3922294 w 6689558"/>
                  <a:gd name="connsiteY3" fmla="*/ 2478505 h 2478505"/>
                  <a:gd name="connsiteX4" fmla="*/ 2995863 w 6689558"/>
                  <a:gd name="connsiteY4" fmla="*/ 2454442 h 2478505"/>
                  <a:gd name="connsiteX0" fmla="*/ 2939132 w 6689558"/>
                  <a:gd name="connsiteY0" fmla="*/ 2464341 h 2478505"/>
                  <a:gd name="connsiteX1" fmla="*/ 0 w 6689558"/>
                  <a:gd name="connsiteY1" fmla="*/ 0 h 2478505"/>
                  <a:gd name="connsiteX2" fmla="*/ 6689558 w 6689558"/>
                  <a:gd name="connsiteY2" fmla="*/ 0 h 2478505"/>
                  <a:gd name="connsiteX3" fmla="*/ 3922294 w 6689558"/>
                  <a:gd name="connsiteY3" fmla="*/ 2478505 h 2478505"/>
                  <a:gd name="connsiteX4" fmla="*/ 2939132 w 6689558"/>
                  <a:gd name="connsiteY4" fmla="*/ 2464341 h 2478505"/>
                  <a:gd name="connsiteX0" fmla="*/ 2891856 w 6689558"/>
                  <a:gd name="connsiteY0" fmla="*/ 2414849 h 2478505"/>
                  <a:gd name="connsiteX1" fmla="*/ 0 w 6689558"/>
                  <a:gd name="connsiteY1" fmla="*/ 0 h 2478505"/>
                  <a:gd name="connsiteX2" fmla="*/ 6689558 w 6689558"/>
                  <a:gd name="connsiteY2" fmla="*/ 0 h 2478505"/>
                  <a:gd name="connsiteX3" fmla="*/ 3922294 w 6689558"/>
                  <a:gd name="connsiteY3" fmla="*/ 2478505 h 2478505"/>
                  <a:gd name="connsiteX4" fmla="*/ 2891856 w 6689558"/>
                  <a:gd name="connsiteY4" fmla="*/ 2414849 h 2478505"/>
                  <a:gd name="connsiteX0" fmla="*/ 2901311 w 6689558"/>
                  <a:gd name="connsiteY0" fmla="*/ 2419798 h 2478505"/>
                  <a:gd name="connsiteX1" fmla="*/ 0 w 6689558"/>
                  <a:gd name="connsiteY1" fmla="*/ 0 h 2478505"/>
                  <a:gd name="connsiteX2" fmla="*/ 6689558 w 6689558"/>
                  <a:gd name="connsiteY2" fmla="*/ 0 h 2478505"/>
                  <a:gd name="connsiteX3" fmla="*/ 3922294 w 6689558"/>
                  <a:gd name="connsiteY3" fmla="*/ 2478505 h 2478505"/>
                  <a:gd name="connsiteX4" fmla="*/ 2901311 w 6689558"/>
                  <a:gd name="connsiteY4" fmla="*/ 2419798 h 2478505"/>
                  <a:gd name="connsiteX0" fmla="*/ 2901311 w 6689558"/>
                  <a:gd name="connsiteY0" fmla="*/ 2419798 h 2421590"/>
                  <a:gd name="connsiteX1" fmla="*/ 0 w 6689558"/>
                  <a:gd name="connsiteY1" fmla="*/ 0 h 2421590"/>
                  <a:gd name="connsiteX2" fmla="*/ 6689558 w 6689558"/>
                  <a:gd name="connsiteY2" fmla="*/ 0 h 2421590"/>
                  <a:gd name="connsiteX3" fmla="*/ 3922294 w 6689558"/>
                  <a:gd name="connsiteY3" fmla="*/ 2421590 h 2421590"/>
                  <a:gd name="connsiteX4" fmla="*/ 2901311 w 6689558"/>
                  <a:gd name="connsiteY4" fmla="*/ 2419798 h 242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89558" h="2421590">
                    <a:moveTo>
                      <a:pt x="2901311" y="2419798"/>
                    </a:moveTo>
                    <a:lnTo>
                      <a:pt x="0" y="0"/>
                    </a:lnTo>
                    <a:lnTo>
                      <a:pt x="6689558" y="0"/>
                    </a:lnTo>
                    <a:lnTo>
                      <a:pt x="3922294" y="2421590"/>
                    </a:lnTo>
                    <a:lnTo>
                      <a:pt x="2901311" y="2419798"/>
                    </a:lnTo>
                    <a:close/>
                  </a:path>
                </a:pathLst>
              </a:custGeom>
              <a:solidFill>
                <a:srgbClr val="66C2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21"/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0402578" y="1113252"/>
                <a:ext cx="6400800" cy="6577900"/>
              </a:xfrm>
              <a:prstGeom prst="rect">
                <a:avLst/>
              </a:prstGeom>
              <a:ln w="127000">
                <a:solidFill>
                  <a:srgbClr val="238B45"/>
                </a:solidFill>
              </a:ln>
            </p:spPr>
          </p:pic>
          <p:sp>
            <p:nvSpPr>
              <p:cNvPr id="72" name="Teardrop 71"/>
              <p:cNvSpPr>
                <a:spLocks noChangeAspect="1"/>
              </p:cNvSpPr>
              <p:nvPr/>
            </p:nvSpPr>
            <p:spPr>
              <a:xfrm rot="5400000">
                <a:off x="9689514" y="390367"/>
                <a:ext cx="1114016" cy="1159847"/>
              </a:xfrm>
              <a:prstGeom prst="teardrop">
                <a:avLst/>
              </a:prstGeom>
              <a:solidFill>
                <a:srgbClr val="238B45"/>
              </a:solidFill>
              <a:ln>
                <a:solidFill>
                  <a:schemeClr val="accent1">
                    <a:shade val="50000"/>
                    <a:alpha val="1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5820" dirty="0"/>
                  <a:t>d</a:t>
                </a:r>
              </a:p>
            </p:txBody>
          </p:sp>
        </p:grpSp>
        <p:sp>
          <p:nvSpPr>
            <p:cNvPr id="69" name="Rectangle 68"/>
            <p:cNvSpPr>
              <a:spLocks noChangeAspect="1"/>
            </p:cNvSpPr>
            <p:nvPr/>
          </p:nvSpPr>
          <p:spPr>
            <a:xfrm>
              <a:off x="13209754" y="10104820"/>
              <a:ext cx="917725" cy="914400"/>
            </a:xfrm>
            <a:prstGeom prst="rect">
              <a:avLst/>
            </a:prstGeom>
            <a:noFill/>
            <a:ln w="127000">
              <a:solidFill>
                <a:srgbClr val="238B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21"/>
            </a:p>
          </p:txBody>
        </p:sp>
      </p:grpSp>
    </p:spTree>
    <p:extLst>
      <p:ext uri="{BB962C8B-B14F-4D97-AF65-F5344CB8AC3E}">
        <p14:creationId xmlns:p14="http://schemas.microsoft.com/office/powerpoint/2010/main" val="25835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13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bhattaca</cp:lastModifiedBy>
  <cp:revision>6</cp:revision>
  <dcterms:created xsi:type="dcterms:W3CDTF">2014-09-25T02:13:22Z</dcterms:created>
  <dcterms:modified xsi:type="dcterms:W3CDTF">2014-09-25T06:02:35Z</dcterms:modified>
</cp:coreProperties>
</file>