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4603413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3" d="100"/>
          <a:sy n="33" d="100"/>
        </p:scale>
        <p:origin x="-4494" y="-2088"/>
      </p:cViewPr>
      <p:guideLst>
        <p:guide orient="horz" pos="4600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4536526"/>
            <a:ext cx="14689296" cy="31302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8275270"/>
            <a:ext cx="12097068" cy="373198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76" y="1243996"/>
            <a:ext cx="7293643" cy="26532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45" y="1243996"/>
            <a:ext cx="21598907" cy="265329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9384046"/>
            <a:ext cx="14689296" cy="2900400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6189550"/>
            <a:ext cx="14689296" cy="3194496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7254384"/>
            <a:ext cx="14446276" cy="2052252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7254384"/>
            <a:ext cx="14446274" cy="20522529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584814"/>
            <a:ext cx="15553373" cy="24339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6" y="3268867"/>
            <a:ext cx="7635675" cy="136230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76" y="4631175"/>
            <a:ext cx="7635675" cy="841386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3268867"/>
            <a:ext cx="7638674" cy="136230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4631175"/>
            <a:ext cx="7638674" cy="841386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581434"/>
            <a:ext cx="5685504" cy="247446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596" y="581433"/>
            <a:ext cx="9660853" cy="12463608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3055903"/>
            <a:ext cx="5685504" cy="9989141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1" y="10222391"/>
            <a:ext cx="10368915" cy="120681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1" y="1304842"/>
            <a:ext cx="10368915" cy="8762048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1" y="11429200"/>
            <a:ext cx="10368915" cy="1713872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77" y="584814"/>
            <a:ext cx="15553373" cy="2433902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7" y="3407464"/>
            <a:ext cx="15553373" cy="9637578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77" y="13535203"/>
            <a:ext cx="4032357" cy="777497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3535203"/>
            <a:ext cx="5472482" cy="777497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3" y="13535203"/>
            <a:ext cx="4032357" cy="777497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1" y="798584"/>
            <a:ext cx="8211696" cy="6897063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74512" y="1865865"/>
            <a:ext cx="8099178" cy="5376443"/>
          </a:xfrm>
          <a:prstGeom prst="rect">
            <a:avLst/>
          </a:prstGeom>
          <a:ln w="92075">
            <a:solidFill>
              <a:srgbClr val="05314B"/>
            </a:solidFill>
            <a:prstDash val="dash"/>
          </a:ln>
        </p:spPr>
      </p:pic>
      <p:cxnSp>
        <p:nvCxnSpPr>
          <p:cNvPr id="89" name="Straight Connector 88"/>
          <p:cNvCxnSpPr/>
          <p:nvPr/>
        </p:nvCxnSpPr>
        <p:spPr>
          <a:xfrm>
            <a:off x="1877169" y="1164877"/>
            <a:ext cx="6563298" cy="2838932"/>
          </a:xfrm>
          <a:prstGeom prst="line">
            <a:avLst/>
          </a:prstGeom>
          <a:ln w="76200">
            <a:solidFill>
              <a:srgbClr val="05314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901268" y="1164878"/>
            <a:ext cx="7143750" cy="6134100"/>
          </a:xfrm>
          <a:custGeom>
            <a:avLst/>
            <a:gdLst>
              <a:gd name="connsiteX0" fmla="*/ 0 w 7143750"/>
              <a:gd name="connsiteY0" fmla="*/ 0 h 6134100"/>
              <a:gd name="connsiteX1" fmla="*/ 7143750 w 7143750"/>
              <a:gd name="connsiteY1" fmla="*/ 647700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0" h="6134100">
                <a:moveTo>
                  <a:pt x="0" y="0"/>
                </a:moveTo>
                <a:lnTo>
                  <a:pt x="7143750" y="647700"/>
                </a:lnTo>
                <a:lnTo>
                  <a:pt x="7143750" y="6134100"/>
                </a:lnTo>
                <a:lnTo>
                  <a:pt x="5810250" y="5314950"/>
                </a:lnTo>
                <a:lnTo>
                  <a:pt x="6629400" y="2895600"/>
                </a:lnTo>
                <a:lnTo>
                  <a:pt x="38100" y="38100"/>
                </a:lnTo>
              </a:path>
            </a:pathLst>
          </a:custGeom>
          <a:solidFill>
            <a:srgbClr val="66C2A4">
              <a:alpha val="2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706469" y="4003812"/>
            <a:ext cx="810198" cy="2391014"/>
          </a:xfrm>
          <a:prstGeom prst="line">
            <a:avLst/>
          </a:prstGeom>
          <a:ln w="76200">
            <a:solidFill>
              <a:srgbClr val="05314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439019" y="1164878"/>
            <a:ext cx="462249" cy="1901138"/>
          </a:xfrm>
          <a:prstGeom prst="line">
            <a:avLst/>
          </a:prstGeom>
          <a:ln w="76200">
            <a:solidFill>
              <a:srgbClr val="05314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6087219" y="5685632"/>
            <a:ext cx="1619250" cy="709194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>
            <a:spLocks noChangeAspect="1"/>
          </p:cNvSpPr>
          <p:nvPr/>
        </p:nvSpPr>
        <p:spPr>
          <a:xfrm rot="21412303">
            <a:off x="1775466" y="1703967"/>
            <a:ext cx="822960" cy="822960"/>
          </a:xfrm>
          <a:prstGeom prst="ellipse">
            <a:avLst/>
          </a:prstGeom>
          <a:solidFill>
            <a:srgbClr val="88459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7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5" name="Straight Connector 94"/>
          <p:cNvCxnSpPr>
            <a:endCxn id="94" idx="5"/>
          </p:cNvCxnSpPr>
          <p:nvPr/>
        </p:nvCxnSpPr>
        <p:spPr>
          <a:xfrm flipH="1" flipV="1">
            <a:off x="2493351" y="2390095"/>
            <a:ext cx="756666" cy="481868"/>
          </a:xfrm>
          <a:prstGeom prst="line">
            <a:avLst/>
          </a:prstGeom>
          <a:ln w="571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10005117" y="1927284"/>
            <a:ext cx="822960" cy="1407489"/>
            <a:chOff x="7806498" y="8686800"/>
            <a:chExt cx="822960" cy="1407489"/>
          </a:xfrm>
        </p:grpSpPr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7806498" y="8686800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ysClr val="windowText" lastClr="000000"/>
                  </a:solidFill>
                </a:rPr>
                <a:t>7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8217978" y="9509761"/>
              <a:ext cx="0" cy="584528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710599" y="8731123"/>
            <a:ext cx="6540763" cy="5457158"/>
            <a:chOff x="10494759" y="7577450"/>
            <a:chExt cx="6678932" cy="5572437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97" name="Group 96"/>
            <p:cNvGrpSpPr/>
            <p:nvPr/>
          </p:nvGrpSpPr>
          <p:grpSpPr>
            <a:xfrm>
              <a:off x="14533034" y="8089054"/>
              <a:ext cx="822960" cy="1407489"/>
              <a:chOff x="7806498" y="8686800"/>
              <a:chExt cx="822960" cy="1407489"/>
            </a:xfrm>
          </p:grpSpPr>
          <p:sp>
            <p:nvSpPr>
              <p:cNvPr id="111" name="Oval 110"/>
              <p:cNvSpPr>
                <a:spLocks noChangeAspect="1"/>
              </p:cNvSpPr>
              <p:nvPr/>
            </p:nvSpPr>
            <p:spPr>
              <a:xfrm>
                <a:off x="7806498" y="8686800"/>
                <a:ext cx="822960" cy="822960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ysClr val="windowText" lastClr="000000"/>
                    </a:solidFill>
                  </a:rPr>
                  <a:t>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8217978" y="9509761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Flowchart: Alternate Process 97"/>
          <p:cNvSpPr/>
          <p:nvPr/>
        </p:nvSpPr>
        <p:spPr>
          <a:xfrm>
            <a:off x="9290070" y="8101552"/>
            <a:ext cx="7883620" cy="872537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99" name="Flowchart: Alternate Process 98"/>
          <p:cNvSpPr/>
          <p:nvPr/>
        </p:nvSpPr>
        <p:spPr>
          <a:xfrm>
            <a:off x="9318206" y="222625"/>
            <a:ext cx="7855484" cy="872537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238B45"/>
                </a:solidFill>
              </a:rPr>
              <a:t>Single Slice of Volume</a:t>
            </a:r>
          </a:p>
        </p:txBody>
      </p:sp>
      <p:sp>
        <p:nvSpPr>
          <p:cNvPr id="100" name="Teardrop 9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01" name="Flowchart: Alternate Process 100"/>
          <p:cNvSpPr/>
          <p:nvPr/>
        </p:nvSpPr>
        <p:spPr>
          <a:xfrm>
            <a:off x="620444" y="222625"/>
            <a:ext cx="8021905" cy="872537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Fiber bundles Volume</a:t>
            </a:r>
            <a:endParaRPr lang="en-US" sz="4800" dirty="0"/>
          </a:p>
        </p:txBody>
      </p:sp>
      <p:sp>
        <p:nvSpPr>
          <p:cNvPr id="102" name="Teardrop 10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750" y="7813945"/>
            <a:ext cx="7477012" cy="7560878"/>
            <a:chOff x="20750" y="6574424"/>
            <a:chExt cx="7769004" cy="7856145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/>
            <a:stretch/>
          </p:blipFill>
          <p:spPr>
            <a:xfrm>
              <a:off x="20750" y="6574424"/>
              <a:ext cx="7769004" cy="7856145"/>
            </a:xfrm>
            <a:prstGeom prst="rect">
              <a:avLst/>
            </a:prstGeom>
          </p:spPr>
        </p:pic>
        <p:grpSp>
          <p:nvGrpSpPr>
            <p:cNvPr id="104" name="Group 103"/>
            <p:cNvGrpSpPr/>
            <p:nvPr/>
          </p:nvGrpSpPr>
          <p:grpSpPr>
            <a:xfrm>
              <a:off x="1577025" y="8322592"/>
              <a:ext cx="822960" cy="1407489"/>
              <a:chOff x="7806498" y="8686800"/>
              <a:chExt cx="822960" cy="1407489"/>
            </a:xfrm>
          </p:grpSpPr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7806498" y="8686800"/>
                <a:ext cx="822960" cy="822960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ysClr val="windowText" lastClr="000000"/>
                    </a:solidFill>
                  </a:rPr>
                  <a:t>7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 flipV="1">
                <a:off x="8217978" y="9509761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80"/>
          <a:stretch/>
        </p:blipFill>
        <p:spPr>
          <a:xfrm>
            <a:off x="4826302" y="8625681"/>
            <a:ext cx="8462660" cy="5946145"/>
          </a:xfrm>
          <a:prstGeom prst="rect">
            <a:avLst/>
          </a:prstGeom>
        </p:spPr>
      </p:pic>
      <p:sp>
        <p:nvSpPr>
          <p:cNvPr id="106" name="Teardrop 105"/>
          <p:cNvSpPr>
            <a:spLocks noChangeAspect="1"/>
          </p:cNvSpPr>
          <p:nvPr/>
        </p:nvSpPr>
        <p:spPr>
          <a:xfrm rot="5400000">
            <a:off x="8820859" y="7837157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D</a:t>
            </a:r>
          </a:p>
        </p:txBody>
      </p:sp>
      <p:sp>
        <p:nvSpPr>
          <p:cNvPr id="108" name="Flowchart: Alternate Process 107"/>
          <p:cNvSpPr/>
          <p:nvPr/>
        </p:nvSpPr>
        <p:spPr>
          <a:xfrm>
            <a:off x="620445" y="8101552"/>
            <a:ext cx="8021904" cy="872537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Combined Mesh </a:t>
            </a:r>
            <a:endParaRPr lang="en-US" sz="4800" dirty="0"/>
          </a:p>
        </p:txBody>
      </p:sp>
      <p:sp>
        <p:nvSpPr>
          <p:cNvPr id="107" name="Teardrop 106"/>
          <p:cNvSpPr>
            <a:spLocks noChangeAspect="1"/>
          </p:cNvSpPr>
          <p:nvPr/>
        </p:nvSpPr>
        <p:spPr>
          <a:xfrm rot="5400000">
            <a:off x="43666" y="7837157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2</cp:revision>
  <dcterms:created xsi:type="dcterms:W3CDTF">2014-09-22T13:33:10Z</dcterms:created>
  <dcterms:modified xsi:type="dcterms:W3CDTF">2014-09-22T13:40:25Z</dcterms:modified>
</cp:coreProperties>
</file>