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975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7949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1924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589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9873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2384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7822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31797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E3"/>
    <a:srgbClr val="FFFFFF"/>
    <a:srgbClr val="D5B0D5"/>
    <a:srgbClr val="86D581"/>
    <a:srgbClr val="FFFFBC"/>
    <a:srgbClr val="0538B1"/>
    <a:srgbClr val="062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660"/>
  </p:normalViewPr>
  <p:slideViewPr>
    <p:cSldViewPr>
      <p:cViewPr varScale="1">
        <p:scale>
          <a:sx n="364" d="100"/>
          <a:sy n="364" d="100"/>
        </p:scale>
        <p:origin x="756" y="270"/>
      </p:cViewPr>
      <p:guideLst>
        <p:guide orient="horz" pos="864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1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109857"/>
            <a:ext cx="10287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9857"/>
            <a:ext cx="30099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762760"/>
            <a:ext cx="3886200" cy="54483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162688"/>
            <a:ext cx="3886200" cy="60007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614045"/>
            <a:ext cx="2020094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869950"/>
            <a:ext cx="2020094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8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8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09220"/>
            <a:ext cx="1504156" cy="46482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09223"/>
            <a:ext cx="2555876" cy="234124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574043"/>
            <a:ext cx="1504156" cy="187642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5" y="1920242"/>
            <a:ext cx="2743200" cy="22669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5" y="245110"/>
            <a:ext cx="2743200" cy="164592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5" y="2146937"/>
            <a:ext cx="2743200" cy="32194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2"/>
            <a:ext cx="41148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2"/>
            <a:ext cx="1447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earchDocs\MetaTracts_pvis\imagesMT2014\crop-16\histogram_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" y="122044"/>
            <a:ext cx="2910988" cy="25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632982" y="156638"/>
            <a:ext cx="276112" cy="401711"/>
            <a:chOff x="3207993" y="177163"/>
            <a:chExt cx="502973" cy="731769"/>
          </a:xfrm>
          <a:solidFill>
            <a:srgbClr val="FFFFFF"/>
          </a:solidFill>
        </p:grpSpPr>
        <p:sp>
          <p:nvSpPr>
            <p:cNvPr id="8" name="Left Brace 7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0783" y="76200"/>
            <a:ext cx="276112" cy="401711"/>
            <a:chOff x="3207993" y="177163"/>
            <a:chExt cx="502973" cy="731769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86D58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2635" y="1081154"/>
            <a:ext cx="276112" cy="401711"/>
            <a:chOff x="3207993" y="177163"/>
            <a:chExt cx="502973" cy="731769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FFFFB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</p:grpSp>
      <p:sp>
        <p:nvSpPr>
          <p:cNvPr id="20" name="Left Brace 19"/>
          <p:cNvSpPr/>
          <p:nvPr/>
        </p:nvSpPr>
        <p:spPr>
          <a:xfrm rot="5400000">
            <a:off x="2761986" y="869391"/>
            <a:ext cx="100394" cy="2509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2" name="Group 21"/>
          <p:cNvGrpSpPr/>
          <p:nvPr/>
        </p:nvGrpSpPr>
        <p:grpSpPr>
          <a:xfrm>
            <a:off x="373893" y="805075"/>
            <a:ext cx="276112" cy="401711"/>
            <a:chOff x="3207993" y="177163"/>
            <a:chExt cx="502973" cy="731769"/>
          </a:xfrm>
          <a:solidFill>
            <a:srgbClr val="D5B0D5"/>
          </a:solidFill>
        </p:grpSpPr>
        <p:sp>
          <p:nvSpPr>
            <p:cNvPr id="23" name="Left Brace 22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63390" y="415508"/>
            <a:ext cx="1542003" cy="1645920"/>
            <a:chOff x="2883736" y="76200"/>
            <a:chExt cx="1768511" cy="18876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736" y="203056"/>
              <a:ext cx="1768511" cy="1633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3600912" y="76200"/>
              <a:ext cx="276112" cy="579479"/>
              <a:chOff x="7085974" y="457200"/>
              <a:chExt cx="502973" cy="1055596"/>
            </a:xfrm>
          </p:grpSpPr>
          <p:sp>
            <p:nvSpPr>
              <p:cNvPr id="6" name="Oval 5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DE3E3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</a:p>
            </p:txBody>
          </p:sp>
          <p:cxnSp>
            <p:nvCxnSpPr>
              <p:cNvPr id="7" name="Straight Connector 6"/>
              <p:cNvCxnSpPr>
                <a:stCxn id="6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23781" y="1536096"/>
              <a:ext cx="276112" cy="427796"/>
              <a:chOff x="7085974" y="180889"/>
              <a:chExt cx="502973" cy="779285"/>
            </a:xfrm>
          </p:grpSpPr>
          <p:sp>
            <p:nvSpPr>
              <p:cNvPr id="30" name="Oval 29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D5B0D5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7337461" y="180889"/>
                <a:ext cx="0" cy="276311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967345" y="1130592"/>
              <a:ext cx="276112" cy="565007"/>
              <a:chOff x="7085974" y="-69059"/>
              <a:chExt cx="502973" cy="1029233"/>
            </a:xfrm>
          </p:grpSpPr>
          <p:sp>
            <p:nvSpPr>
              <p:cNvPr id="34" name="Oval 33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86D581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250947" y="975952"/>
              <a:ext cx="276112" cy="565007"/>
              <a:chOff x="7085974" y="-69059"/>
              <a:chExt cx="502973" cy="1029233"/>
            </a:xfrm>
          </p:grpSpPr>
          <p:sp>
            <p:nvSpPr>
              <p:cNvPr id="38" name="Oval 37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FFFFBC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112635" y="1206786"/>
              <a:ext cx="325880" cy="582793"/>
              <a:chOff x="3112035" y="1308571"/>
              <a:chExt cx="325880" cy="58279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67267" y="1308571"/>
                <a:ext cx="5080" cy="303367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>
                <a:spLocks/>
              </p:cNvSpPr>
              <p:nvPr/>
            </p:nvSpPr>
            <p:spPr>
              <a:xfrm>
                <a:off x="3146392" y="1617044"/>
                <a:ext cx="274320" cy="274320"/>
              </a:xfrm>
              <a:prstGeom prst="ellipse">
                <a:avLst/>
              </a:prstGeom>
              <a:solidFill>
                <a:srgbClr val="0538B1"/>
              </a:solidFill>
              <a:ln w="3175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112035" y="1631093"/>
                <a:ext cx="3258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645920" y="640080"/>
            <a:ext cx="325880" cy="274320"/>
            <a:chOff x="3112035" y="1617044"/>
            <a:chExt cx="325880" cy="27432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3146392" y="1617044"/>
              <a:ext cx="274320" cy="274320"/>
            </a:xfrm>
            <a:prstGeom prst="ellipse">
              <a:avLst/>
            </a:prstGeom>
            <a:solidFill>
              <a:srgbClr val="0538B1"/>
            </a:solidFill>
            <a:ln w="3175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12035" y="1631093"/>
              <a:ext cx="325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arindam</cp:lastModifiedBy>
  <cp:revision>6</cp:revision>
  <dcterms:created xsi:type="dcterms:W3CDTF">2014-09-25T21:51:44Z</dcterms:created>
  <dcterms:modified xsi:type="dcterms:W3CDTF">2014-09-25T23:11:32Z</dcterms:modified>
</cp:coreProperties>
</file>