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5851525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556" y="-1224"/>
      </p:cViewPr>
      <p:guideLst>
        <p:guide orient="horz" pos="184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817766"/>
            <a:ext cx="8549640" cy="12542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315864"/>
            <a:ext cx="7040880" cy="1495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34334"/>
            <a:ext cx="2263140" cy="49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34334"/>
            <a:ext cx="6621780" cy="4992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3760147"/>
            <a:ext cx="8549640" cy="1162178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480127"/>
            <a:ext cx="8549640" cy="128002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65360"/>
            <a:ext cx="4442460" cy="386173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65360"/>
            <a:ext cx="4442460" cy="386173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09821"/>
            <a:ext cx="4444207" cy="54587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1855692"/>
            <a:ext cx="4444207" cy="33714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309821"/>
            <a:ext cx="4445953" cy="54587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855692"/>
            <a:ext cx="4445953" cy="33714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32977"/>
            <a:ext cx="3309145" cy="99150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32978"/>
            <a:ext cx="5622925" cy="499411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224486"/>
            <a:ext cx="3309145" cy="4002606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096067"/>
            <a:ext cx="6035040" cy="48356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22847"/>
            <a:ext cx="6035040" cy="3510915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579632"/>
            <a:ext cx="6035040" cy="686741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34333"/>
            <a:ext cx="9052560" cy="975254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65360"/>
            <a:ext cx="9052560" cy="3861736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7"/>
            <a:ext cx="23469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147-7F21-40A3-9D66-9B8EB1BDA9EE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423497"/>
            <a:ext cx="31851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423497"/>
            <a:ext cx="23469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68362"/>
            <a:ext cx="4191000" cy="403869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28800" y="944562"/>
            <a:ext cx="7032476" cy="4743448"/>
            <a:chOff x="9855724" y="3978738"/>
            <a:chExt cx="6552348" cy="441959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606" r="8567" b="6332"/>
            <a:stretch/>
          </p:blipFill>
          <p:spPr>
            <a:xfrm>
              <a:off x="11914654" y="3978738"/>
              <a:ext cx="4493418" cy="4419599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9855724" y="4571026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" name="Straight Connector 31"/>
            <p:cNvCxnSpPr>
              <a:stCxn id="31" idx="3"/>
            </p:cNvCxnSpPr>
            <p:nvPr/>
          </p:nvCxnSpPr>
          <p:spPr>
            <a:xfrm>
              <a:off x="9977888" y="5281271"/>
              <a:ext cx="1936766" cy="1754803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0"/>
            </p:cNvCxnSpPr>
            <p:nvPr/>
          </p:nvCxnSpPr>
          <p:spPr>
            <a:xfrm flipV="1">
              <a:off x="10272819" y="4110282"/>
              <a:ext cx="4765731" cy="46074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5400000">
            <a:off x="6420052" y="2945014"/>
            <a:ext cx="5143096" cy="1524000"/>
            <a:chOff x="9275065" y="12911948"/>
            <a:chExt cx="9518600" cy="177959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3073942" y="9113071"/>
              <a:ext cx="593032" cy="819078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 rot="16200000">
              <a:off x="17011335" y="12909211"/>
              <a:ext cx="1343148" cy="222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529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1578520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396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366872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264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10321040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132</a:t>
              </a:r>
              <a:endParaRPr lang="en-US" sz="1200" dirty="0"/>
            </a:p>
          </p:txBody>
        </p:sp>
      </p:grpSp>
      <p:sp>
        <p:nvSpPr>
          <p:cNvPr id="47" name="Flowchart: Alternate Process 46"/>
          <p:cNvSpPr/>
          <p:nvPr/>
        </p:nvSpPr>
        <p:spPr>
          <a:xfrm>
            <a:off x="1828800" y="68678"/>
            <a:ext cx="6781800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38B45"/>
                </a:solidFill>
              </a:rPr>
              <a:t>Length </a:t>
            </a:r>
            <a:r>
              <a:rPr lang="en-US" sz="3600" dirty="0">
                <a:solidFill>
                  <a:srgbClr val="238B45"/>
                </a:solidFill>
              </a:rPr>
              <a:t>distribution </a:t>
            </a:r>
            <a:r>
              <a:rPr lang="en-US" sz="3600" dirty="0" smtClean="0">
                <a:solidFill>
                  <a:srgbClr val="238B45"/>
                </a:solidFill>
              </a:rPr>
              <a:t>in bundle </a:t>
            </a:r>
            <a:r>
              <a:rPr lang="en-US" sz="3600" dirty="0" smtClean="0">
                <a:solidFill>
                  <a:srgbClr val="238B45"/>
                </a:solidFill>
              </a:rPr>
              <a:t>7</a:t>
            </a:r>
            <a:endParaRPr lang="en-US" sz="36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9</cp:revision>
  <dcterms:created xsi:type="dcterms:W3CDTF">2015-06-05T20:48:52Z</dcterms:created>
  <dcterms:modified xsi:type="dcterms:W3CDTF">2015-06-15T21:36:42Z</dcterms:modified>
</cp:coreProperties>
</file>