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2024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41" d="100"/>
          <a:sy n="41" d="100"/>
        </p:scale>
        <p:origin x="2238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897890"/>
            <a:ext cx="14401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2881630"/>
            <a:ext cx="14401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8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7" y="292100"/>
            <a:ext cx="4140518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5" y="292100"/>
            <a:ext cx="12181523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4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4" y="1367791"/>
            <a:ext cx="165620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4" y="3671571"/>
            <a:ext cx="165620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1460500"/>
            <a:ext cx="81610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1460500"/>
            <a:ext cx="81610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292101"/>
            <a:ext cx="1656207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7" y="1344930"/>
            <a:ext cx="8123515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7" y="2004060"/>
            <a:ext cx="8123515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5" y="1344930"/>
            <a:ext cx="816352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5" y="2004060"/>
            <a:ext cx="816352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365760"/>
            <a:ext cx="619327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789940"/>
            <a:ext cx="972121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1645920"/>
            <a:ext cx="619327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365760"/>
            <a:ext cx="619327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789940"/>
            <a:ext cx="972121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1645920"/>
            <a:ext cx="619327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292101"/>
            <a:ext cx="165620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1460500"/>
            <a:ext cx="165620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5085080"/>
            <a:ext cx="43205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5085080"/>
            <a:ext cx="64808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5085080"/>
            <a:ext cx="43205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969" y="0"/>
            <a:ext cx="18184951" cy="501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0" y="630957"/>
            <a:ext cx="3902668" cy="3606484"/>
          </a:xfrm>
          <a:prstGeom prst="rect">
            <a:avLst/>
          </a:prstGeom>
          <a:ln>
            <a:noFill/>
          </a:ln>
        </p:spPr>
      </p:pic>
      <p:sp>
        <p:nvSpPr>
          <p:cNvPr id="7" name="Flowchart: Alternate Process 6"/>
          <p:cNvSpPr/>
          <p:nvPr/>
        </p:nvSpPr>
        <p:spPr>
          <a:xfrm>
            <a:off x="1191569" y="4237442"/>
            <a:ext cx="2749109" cy="776388"/>
          </a:xfrm>
          <a:prstGeom prst="flowChartAlternateProcess">
            <a:avLst/>
          </a:prstGeom>
          <a:solidFill>
            <a:srgbClr val="BAE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38B45"/>
                </a:solidFill>
              </a:rPr>
              <a:t>MetaTracts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6" b="7769"/>
          <a:stretch/>
        </p:blipFill>
        <p:spPr>
          <a:xfrm>
            <a:off x="4241124" y="454629"/>
            <a:ext cx="5029200" cy="36340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1" t="18201" b="7892"/>
          <a:stretch/>
        </p:blipFill>
        <p:spPr>
          <a:xfrm>
            <a:off x="9260200" y="335322"/>
            <a:ext cx="5029200" cy="3872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18381" b="8014"/>
          <a:stretch/>
        </p:blipFill>
        <p:spPr>
          <a:xfrm>
            <a:off x="14443430" y="428169"/>
            <a:ext cx="5029200" cy="3779804"/>
          </a:xfrm>
          <a:prstGeom prst="rect">
            <a:avLst/>
          </a:prstGeom>
        </p:spPr>
      </p:pic>
      <p:sp>
        <p:nvSpPr>
          <p:cNvPr id="9" name="Flowchart: Alternate Process 8"/>
          <p:cNvSpPr/>
          <p:nvPr/>
        </p:nvSpPr>
        <p:spPr>
          <a:xfrm>
            <a:off x="5216239" y="4237442"/>
            <a:ext cx="2747806" cy="776388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38B45"/>
                </a:solidFill>
              </a:rPr>
              <a:t>10 clusters</a:t>
            </a:r>
            <a:endParaRPr lang="en-US" sz="32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0313406" y="4237442"/>
            <a:ext cx="2747806" cy="776388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38B45"/>
                </a:solidFill>
              </a:rPr>
              <a:t>15 clusters</a:t>
            </a:r>
            <a:endParaRPr lang="en-US" sz="32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15154562" y="4237442"/>
            <a:ext cx="2747806" cy="776388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38B45"/>
                </a:solidFill>
              </a:rPr>
              <a:t>20 clusters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836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arindam</cp:lastModifiedBy>
  <cp:revision>2</cp:revision>
  <dcterms:created xsi:type="dcterms:W3CDTF">2014-09-25T06:16:29Z</dcterms:created>
  <dcterms:modified xsi:type="dcterms:W3CDTF">2014-09-25T06:32:15Z</dcterms:modified>
</cp:coreProperties>
</file>