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9" d="100"/>
          <a:sy n="39" d="100"/>
        </p:scale>
        <p:origin x="1758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48242"/>
            <a:ext cx="1371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01359"/>
            <a:ext cx="1371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3" indent="0" algn="ctr">
              <a:buNone/>
              <a:defRPr sz="1333"/>
            </a:lvl2pPr>
            <a:lvl3pPr marL="609624" indent="0" algn="ctr">
              <a:buNone/>
              <a:defRPr sz="1200"/>
            </a:lvl3pPr>
            <a:lvl4pPr marL="914436" indent="0" algn="ctr">
              <a:buNone/>
              <a:defRPr sz="1067"/>
            </a:lvl4pPr>
            <a:lvl5pPr marL="1219249" indent="0" algn="ctr">
              <a:buNone/>
              <a:defRPr sz="1067"/>
            </a:lvl5pPr>
            <a:lvl6pPr marL="1524060" indent="0" algn="ctr">
              <a:buNone/>
              <a:defRPr sz="1067"/>
            </a:lvl6pPr>
            <a:lvl7pPr marL="1828873" indent="0" algn="ctr">
              <a:buNone/>
              <a:defRPr sz="1067"/>
            </a:lvl7pPr>
            <a:lvl8pPr marL="2133685" indent="0" algn="ctr">
              <a:buNone/>
              <a:defRPr sz="1067"/>
            </a:lvl8pPr>
            <a:lvl9pPr marL="2438498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43419"/>
            <a:ext cx="394335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43419"/>
            <a:ext cx="1160145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139828"/>
            <a:ext cx="15773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3059644"/>
            <a:ext cx="15773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3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49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6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73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68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498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17083"/>
            <a:ext cx="77724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17083"/>
            <a:ext cx="77724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4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419"/>
            <a:ext cx="157734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120777"/>
            <a:ext cx="773668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3" indent="0">
              <a:buNone/>
              <a:defRPr sz="1333" b="1"/>
            </a:lvl2pPr>
            <a:lvl3pPr marL="609624" indent="0">
              <a:buNone/>
              <a:defRPr sz="1200" b="1"/>
            </a:lvl3pPr>
            <a:lvl4pPr marL="914436" indent="0">
              <a:buNone/>
              <a:defRPr sz="1067" b="1"/>
            </a:lvl4pPr>
            <a:lvl5pPr marL="1219249" indent="0">
              <a:buNone/>
              <a:defRPr sz="1067" b="1"/>
            </a:lvl5pPr>
            <a:lvl6pPr marL="1524060" indent="0">
              <a:buNone/>
              <a:defRPr sz="1067" b="1"/>
            </a:lvl6pPr>
            <a:lvl7pPr marL="1828873" indent="0">
              <a:buNone/>
              <a:defRPr sz="1067" b="1"/>
            </a:lvl7pPr>
            <a:lvl8pPr marL="2133685" indent="0">
              <a:buNone/>
              <a:defRPr sz="1067" b="1"/>
            </a:lvl8pPr>
            <a:lvl9pPr marL="2438498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670050"/>
            <a:ext cx="773668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120777"/>
            <a:ext cx="77747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3" indent="0">
              <a:buNone/>
              <a:defRPr sz="1333" b="1"/>
            </a:lvl2pPr>
            <a:lvl3pPr marL="609624" indent="0">
              <a:buNone/>
              <a:defRPr sz="1200" b="1"/>
            </a:lvl3pPr>
            <a:lvl4pPr marL="914436" indent="0">
              <a:buNone/>
              <a:defRPr sz="1067" b="1"/>
            </a:lvl4pPr>
            <a:lvl5pPr marL="1219249" indent="0">
              <a:buNone/>
              <a:defRPr sz="1067" b="1"/>
            </a:lvl5pPr>
            <a:lvl6pPr marL="1524060" indent="0">
              <a:buNone/>
              <a:defRPr sz="1067" b="1"/>
            </a:lvl6pPr>
            <a:lvl7pPr marL="1828873" indent="0">
              <a:buNone/>
              <a:defRPr sz="1067" b="1"/>
            </a:lvl7pPr>
            <a:lvl8pPr marL="2133685" indent="0">
              <a:buNone/>
              <a:defRPr sz="1067" b="1"/>
            </a:lvl8pPr>
            <a:lvl9pPr marL="2438498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670050"/>
            <a:ext cx="777478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58286"/>
            <a:ext cx="92583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2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3" indent="0">
              <a:buNone/>
              <a:defRPr sz="933"/>
            </a:lvl2pPr>
            <a:lvl3pPr marL="609624" indent="0">
              <a:buNone/>
              <a:defRPr sz="800"/>
            </a:lvl3pPr>
            <a:lvl4pPr marL="914436" indent="0">
              <a:buNone/>
              <a:defRPr sz="667"/>
            </a:lvl4pPr>
            <a:lvl5pPr marL="1219249" indent="0">
              <a:buNone/>
              <a:defRPr sz="667"/>
            </a:lvl5pPr>
            <a:lvl6pPr marL="1524060" indent="0">
              <a:buNone/>
              <a:defRPr sz="667"/>
            </a:lvl6pPr>
            <a:lvl7pPr marL="1828873" indent="0">
              <a:buNone/>
              <a:defRPr sz="667"/>
            </a:lvl7pPr>
            <a:lvl8pPr marL="2133685" indent="0">
              <a:buNone/>
              <a:defRPr sz="667"/>
            </a:lvl8pPr>
            <a:lvl9pPr marL="2438498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58286"/>
            <a:ext cx="92583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3" indent="0">
              <a:buNone/>
              <a:defRPr sz="1867"/>
            </a:lvl2pPr>
            <a:lvl3pPr marL="609624" indent="0">
              <a:buNone/>
              <a:defRPr sz="1600"/>
            </a:lvl3pPr>
            <a:lvl4pPr marL="914436" indent="0">
              <a:buNone/>
              <a:defRPr sz="1333"/>
            </a:lvl4pPr>
            <a:lvl5pPr marL="1219249" indent="0">
              <a:buNone/>
              <a:defRPr sz="1333"/>
            </a:lvl5pPr>
            <a:lvl6pPr marL="1524060" indent="0">
              <a:buNone/>
              <a:defRPr sz="1333"/>
            </a:lvl6pPr>
            <a:lvl7pPr marL="1828873" indent="0">
              <a:buNone/>
              <a:defRPr sz="1333"/>
            </a:lvl7pPr>
            <a:lvl8pPr marL="2133685" indent="0">
              <a:buNone/>
              <a:defRPr sz="1333"/>
            </a:lvl8pPr>
            <a:lvl9pPr marL="2438498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2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3" indent="0">
              <a:buNone/>
              <a:defRPr sz="933"/>
            </a:lvl2pPr>
            <a:lvl3pPr marL="609624" indent="0">
              <a:buNone/>
              <a:defRPr sz="800"/>
            </a:lvl3pPr>
            <a:lvl4pPr marL="914436" indent="0">
              <a:buNone/>
              <a:defRPr sz="667"/>
            </a:lvl4pPr>
            <a:lvl5pPr marL="1219249" indent="0">
              <a:buNone/>
              <a:defRPr sz="667"/>
            </a:lvl5pPr>
            <a:lvl6pPr marL="1524060" indent="0">
              <a:buNone/>
              <a:defRPr sz="667"/>
            </a:lvl6pPr>
            <a:lvl7pPr marL="1828873" indent="0">
              <a:buNone/>
              <a:defRPr sz="667"/>
            </a:lvl7pPr>
            <a:lvl8pPr marL="2133685" indent="0">
              <a:buNone/>
              <a:defRPr sz="667"/>
            </a:lvl8pPr>
            <a:lvl9pPr marL="2438498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43419"/>
            <a:ext cx="15773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17083"/>
            <a:ext cx="15773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237569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6380-F7A1-431C-A2E5-E20E15BA65B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237569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237569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DD87-E95E-47E7-8BFA-AB4C1F9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24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6" indent="-152406" algn="l" defTabSz="60962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19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0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43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5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68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79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92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04" indent="-152406" algn="l" defTabSz="609624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3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24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36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49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60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73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85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98" algn="l" defTabSz="60962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38022" y="-469556"/>
            <a:ext cx="17178824" cy="4736429"/>
            <a:chOff x="-220780" y="8192262"/>
            <a:chExt cx="18508780" cy="5103115"/>
          </a:xfrm>
        </p:grpSpPr>
        <p:sp>
          <p:nvSpPr>
            <p:cNvPr id="5" name="Rectangle 4"/>
            <p:cNvSpPr/>
            <p:nvPr/>
          </p:nvSpPr>
          <p:spPr>
            <a:xfrm>
              <a:off x="-220780" y="8192262"/>
              <a:ext cx="18508780" cy="510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5" b="7556"/>
            <a:stretch/>
          </p:blipFill>
          <p:spPr>
            <a:xfrm>
              <a:off x="3797903" y="9033435"/>
              <a:ext cx="4878104" cy="35442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86" b="7919"/>
            <a:stretch/>
          </p:blipFill>
          <p:spPr>
            <a:xfrm>
              <a:off x="8722524" y="9087466"/>
              <a:ext cx="4785475" cy="349026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0" y="8834454"/>
              <a:ext cx="3972166" cy="3670707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Flowchart: Alternate Process 8"/>
            <p:cNvSpPr/>
            <p:nvPr/>
          </p:nvSpPr>
          <p:spPr>
            <a:xfrm>
              <a:off x="366271" y="12505162"/>
              <a:ext cx="2798064" cy="790214"/>
            </a:xfrm>
            <a:prstGeom prst="flowChartAlternateProcess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238B45"/>
                  </a:solidFill>
                </a:rPr>
                <a:t>MetaTracts</a:t>
              </a:r>
              <a:endParaRPr lang="en-US" sz="2667" dirty="0"/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9716892" y="12505163"/>
              <a:ext cx="2796738" cy="790214"/>
            </a:xfrm>
            <a:prstGeom prst="flowChartAlternateProcess">
              <a:avLst/>
            </a:prstGeom>
            <a:solidFill>
              <a:srgbClr val="66C2A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238B45"/>
                  </a:solidFill>
                </a:rPr>
                <a:t>15 clusters</a:t>
              </a:r>
              <a:endParaRPr lang="en-US" sz="2667" dirty="0"/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4838586" y="12505163"/>
              <a:ext cx="2796738" cy="790214"/>
            </a:xfrm>
            <a:prstGeom prst="flowChartAlternateProcess">
              <a:avLst/>
            </a:prstGeom>
            <a:solidFill>
              <a:srgbClr val="66C2A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238B45"/>
                  </a:solidFill>
                </a:rPr>
                <a:t>10 clusters</a:t>
              </a:r>
              <a:endParaRPr lang="en-US" sz="2667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b="7401"/>
            <a:stretch/>
          </p:blipFill>
          <p:spPr>
            <a:xfrm>
              <a:off x="13624560" y="8192262"/>
              <a:ext cx="4474963" cy="4385469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Flowchart: Alternate Process 12"/>
            <p:cNvSpPr/>
            <p:nvPr/>
          </p:nvSpPr>
          <p:spPr>
            <a:xfrm>
              <a:off x="14428650" y="12505163"/>
              <a:ext cx="2796738" cy="790214"/>
            </a:xfrm>
            <a:prstGeom prst="flowChartAlternateProcess">
              <a:avLst/>
            </a:prstGeom>
            <a:solidFill>
              <a:srgbClr val="66C2A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238B45"/>
                  </a:solidFill>
                </a:rPr>
                <a:t>20 clusters</a:t>
              </a:r>
              <a:endParaRPr lang="en-US" sz="26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3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1</cp:revision>
  <dcterms:created xsi:type="dcterms:W3CDTF">2014-09-25T06:26:52Z</dcterms:created>
  <dcterms:modified xsi:type="dcterms:W3CDTF">2014-09-25T06:28:47Z</dcterms:modified>
</cp:coreProperties>
</file>