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6" r:id="rId2"/>
  </p:sldIdLst>
  <p:sldSz cx="31089600" cy="6218238"/>
  <p:notesSz cx="6858000" cy="9144000"/>
  <p:defaultTextStyle>
    <a:defPPr>
      <a:defRPr lang="en-US"/>
    </a:defPPr>
    <a:lvl1pPr marL="0" algn="l" defTabSz="1557173" rtl="0" eaLnBrk="1" latinLnBrk="0" hangingPunct="1">
      <a:defRPr sz="3065" kern="1200">
        <a:solidFill>
          <a:schemeClr val="tx1"/>
        </a:solidFill>
        <a:latin typeface="+mn-lt"/>
        <a:ea typeface="+mn-ea"/>
        <a:cs typeface="+mn-cs"/>
      </a:defRPr>
    </a:lvl1pPr>
    <a:lvl2pPr marL="778587" algn="l" defTabSz="1557173" rtl="0" eaLnBrk="1" latinLnBrk="0" hangingPunct="1">
      <a:defRPr sz="3065" kern="1200">
        <a:solidFill>
          <a:schemeClr val="tx1"/>
        </a:solidFill>
        <a:latin typeface="+mn-lt"/>
        <a:ea typeface="+mn-ea"/>
        <a:cs typeface="+mn-cs"/>
      </a:defRPr>
    </a:lvl2pPr>
    <a:lvl3pPr marL="1557173" algn="l" defTabSz="1557173" rtl="0" eaLnBrk="1" latinLnBrk="0" hangingPunct="1">
      <a:defRPr sz="3065" kern="1200">
        <a:solidFill>
          <a:schemeClr val="tx1"/>
        </a:solidFill>
        <a:latin typeface="+mn-lt"/>
        <a:ea typeface="+mn-ea"/>
        <a:cs typeface="+mn-cs"/>
      </a:defRPr>
    </a:lvl3pPr>
    <a:lvl4pPr marL="2335760" algn="l" defTabSz="1557173" rtl="0" eaLnBrk="1" latinLnBrk="0" hangingPunct="1">
      <a:defRPr sz="3065" kern="1200">
        <a:solidFill>
          <a:schemeClr val="tx1"/>
        </a:solidFill>
        <a:latin typeface="+mn-lt"/>
        <a:ea typeface="+mn-ea"/>
        <a:cs typeface="+mn-cs"/>
      </a:defRPr>
    </a:lvl4pPr>
    <a:lvl5pPr marL="3114347" algn="l" defTabSz="1557173" rtl="0" eaLnBrk="1" latinLnBrk="0" hangingPunct="1">
      <a:defRPr sz="3065" kern="1200">
        <a:solidFill>
          <a:schemeClr val="tx1"/>
        </a:solidFill>
        <a:latin typeface="+mn-lt"/>
        <a:ea typeface="+mn-ea"/>
        <a:cs typeface="+mn-cs"/>
      </a:defRPr>
    </a:lvl5pPr>
    <a:lvl6pPr marL="3892933" algn="l" defTabSz="1557173" rtl="0" eaLnBrk="1" latinLnBrk="0" hangingPunct="1">
      <a:defRPr sz="3065" kern="1200">
        <a:solidFill>
          <a:schemeClr val="tx1"/>
        </a:solidFill>
        <a:latin typeface="+mn-lt"/>
        <a:ea typeface="+mn-ea"/>
        <a:cs typeface="+mn-cs"/>
      </a:defRPr>
    </a:lvl6pPr>
    <a:lvl7pPr marL="4671520" algn="l" defTabSz="1557173" rtl="0" eaLnBrk="1" latinLnBrk="0" hangingPunct="1">
      <a:defRPr sz="3065" kern="1200">
        <a:solidFill>
          <a:schemeClr val="tx1"/>
        </a:solidFill>
        <a:latin typeface="+mn-lt"/>
        <a:ea typeface="+mn-ea"/>
        <a:cs typeface="+mn-cs"/>
      </a:defRPr>
    </a:lvl7pPr>
    <a:lvl8pPr marL="5450107" algn="l" defTabSz="1557173" rtl="0" eaLnBrk="1" latinLnBrk="0" hangingPunct="1">
      <a:defRPr sz="3065" kern="1200">
        <a:solidFill>
          <a:schemeClr val="tx1"/>
        </a:solidFill>
        <a:latin typeface="+mn-lt"/>
        <a:ea typeface="+mn-ea"/>
        <a:cs typeface="+mn-cs"/>
      </a:defRPr>
    </a:lvl8pPr>
    <a:lvl9pPr marL="6228694" algn="l" defTabSz="1557173" rtl="0" eaLnBrk="1" latinLnBrk="0" hangingPunct="1">
      <a:defRPr sz="306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8B45"/>
    <a:srgbClr val="66C2A4"/>
    <a:srgbClr val="B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-3018" y="-3168"/>
      </p:cViewPr>
      <p:guideLst>
        <p:guide orient="horz" pos="1959"/>
        <p:guide pos="97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518E8-0F05-4082-AC33-2465F1DCE6FF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143500" y="685800"/>
            <a:ext cx="17145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F9AD6-FF45-402F-90D5-27CCCEEBC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09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5143500" y="685800"/>
            <a:ext cx="17145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F9AD6-FF45-402F-90D5-27CCCEEBC2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33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723" y="1017665"/>
            <a:ext cx="26426159" cy="2164869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6202" y="3266017"/>
            <a:ext cx="23317201" cy="1501301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D75-C1E6-43FA-A4C1-CB390108D22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CD76-44B9-41F1-A31E-5A113F2E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1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D75-C1E6-43FA-A4C1-CB390108D22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CD76-44B9-41F1-A31E-5A113F2E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0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248506" y="331065"/>
            <a:ext cx="6703695" cy="52696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7422" y="331065"/>
            <a:ext cx="19722465" cy="52696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D75-C1E6-43FA-A4C1-CB390108D22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CD76-44B9-41F1-A31E-5A113F2E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18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D75-C1E6-43FA-A4C1-CB390108D22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CD76-44B9-41F1-A31E-5A113F2E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19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1230" y="1550246"/>
            <a:ext cx="26814779" cy="258661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230" y="4161330"/>
            <a:ext cx="26814779" cy="1360238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D75-C1E6-43FA-A4C1-CB390108D22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CD76-44B9-41F1-A31E-5A113F2E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7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411" y="1655321"/>
            <a:ext cx="13213080" cy="39454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39112" y="1655321"/>
            <a:ext cx="13213080" cy="39454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D75-C1E6-43FA-A4C1-CB390108D22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CD76-44B9-41F1-A31E-5A113F2E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4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463" y="331067"/>
            <a:ext cx="26814779" cy="12019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1472" y="1524337"/>
            <a:ext cx="13152357" cy="747051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1472" y="2271389"/>
            <a:ext cx="13152357" cy="33408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739123" y="1524337"/>
            <a:ext cx="13217129" cy="747051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739123" y="2271389"/>
            <a:ext cx="13217129" cy="33408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D75-C1E6-43FA-A4C1-CB390108D22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CD76-44B9-41F1-A31E-5A113F2E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6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D75-C1E6-43FA-A4C1-CB390108D22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CD76-44B9-41F1-A31E-5A113F2E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55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D75-C1E6-43FA-A4C1-CB390108D22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CD76-44B9-41F1-A31E-5A113F2E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4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462" y="414548"/>
            <a:ext cx="10027204" cy="1450922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17129" y="895316"/>
            <a:ext cx="15739110" cy="4418979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1462" y="1865473"/>
            <a:ext cx="10027204" cy="345601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D75-C1E6-43FA-A4C1-CB390108D22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CD76-44B9-41F1-A31E-5A113F2E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18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462" y="414548"/>
            <a:ext cx="10027204" cy="1450922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217129" y="895316"/>
            <a:ext cx="15739110" cy="4418979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1462" y="1865473"/>
            <a:ext cx="10027204" cy="345601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D75-C1E6-43FA-A4C1-CB390108D22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CD76-44B9-41F1-A31E-5A113F2E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4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37413" y="331067"/>
            <a:ext cx="26814779" cy="1201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7413" y="1655321"/>
            <a:ext cx="26814779" cy="3945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37420" y="5763391"/>
            <a:ext cx="6995161" cy="331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33D75-C1E6-43FA-A4C1-CB390108D22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98431" y="5763391"/>
            <a:ext cx="10492740" cy="331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957039" y="5763391"/>
            <a:ext cx="6995161" cy="331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CD76-44B9-41F1-A31E-5A113F2E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1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15857367" y="683860"/>
            <a:ext cx="9002676" cy="5320658"/>
            <a:chOff x="15899241" y="859978"/>
            <a:chExt cx="9002676" cy="5320658"/>
          </a:xfrm>
        </p:grpSpPr>
        <p:pic>
          <p:nvPicPr>
            <p:cNvPr id="104" name="Picture 10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0" t="2538" r="1736" b="1907"/>
            <a:stretch/>
          </p:blipFill>
          <p:spPr>
            <a:xfrm rot="5400000">
              <a:off x="17740250" y="-981031"/>
              <a:ext cx="5320658" cy="9002676"/>
            </a:xfrm>
            <a:prstGeom prst="rect">
              <a:avLst/>
            </a:prstGeom>
            <a:ln w="127000">
              <a:solidFill>
                <a:srgbClr val="66C2A4"/>
              </a:solidFill>
              <a:miter lim="800000"/>
            </a:ln>
          </p:spPr>
        </p:pic>
        <p:sp>
          <p:nvSpPr>
            <p:cNvPr id="105" name="Rectangle 104"/>
            <p:cNvSpPr>
              <a:spLocks noChangeAspect="1"/>
            </p:cNvSpPr>
            <p:nvPr/>
          </p:nvSpPr>
          <p:spPr>
            <a:xfrm>
              <a:off x="19785530" y="2175662"/>
              <a:ext cx="917527" cy="914203"/>
            </a:xfrm>
            <a:prstGeom prst="rect">
              <a:avLst/>
            </a:prstGeom>
            <a:noFill/>
            <a:ln w="76200">
              <a:solidFill>
                <a:srgbClr val="238B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21">
                <a:solidFill>
                  <a:schemeClr val="bg1"/>
                </a:solidFill>
              </a:endParaRPr>
            </a:p>
          </p:txBody>
        </p:sp>
      </p:grpSp>
      <p:pic>
        <p:nvPicPr>
          <p:cNvPr id="106" name="Picture 10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" t="1735" r="1895" b="1714"/>
          <a:stretch/>
        </p:blipFill>
        <p:spPr>
          <a:xfrm flipV="1">
            <a:off x="7043201" y="683860"/>
            <a:ext cx="8247350" cy="5320659"/>
          </a:xfrm>
          <a:prstGeom prst="rect">
            <a:avLst/>
          </a:prstGeom>
          <a:ln w="127000">
            <a:solidFill>
              <a:srgbClr val="B2E2E2"/>
            </a:solidFill>
            <a:miter lim="800000"/>
          </a:ln>
        </p:spPr>
      </p:pic>
      <p:grpSp>
        <p:nvGrpSpPr>
          <p:cNvPr id="107" name="Group 106"/>
          <p:cNvGrpSpPr/>
          <p:nvPr/>
        </p:nvGrpSpPr>
        <p:grpSpPr>
          <a:xfrm>
            <a:off x="25176" y="1010868"/>
            <a:ext cx="5965434" cy="5287157"/>
            <a:chOff x="646208" y="826611"/>
            <a:chExt cx="8888661" cy="7878009"/>
          </a:xfrm>
        </p:grpSpPr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208" y="826611"/>
              <a:ext cx="8888661" cy="7873316"/>
            </a:xfrm>
            <a:prstGeom prst="rect">
              <a:avLst/>
            </a:prstGeom>
          </p:spPr>
        </p:pic>
        <p:cxnSp>
          <p:nvCxnSpPr>
            <p:cNvPr id="109" name="Straight Connector 108"/>
            <p:cNvCxnSpPr/>
            <p:nvPr/>
          </p:nvCxnSpPr>
          <p:spPr>
            <a:xfrm flipV="1">
              <a:off x="3245563" y="1069748"/>
              <a:ext cx="3327483" cy="4563388"/>
            </a:xfrm>
            <a:prstGeom prst="line">
              <a:avLst/>
            </a:prstGeom>
            <a:ln w="127000" cap="rnd">
              <a:solidFill>
                <a:srgbClr val="66C2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3218386" y="5633136"/>
              <a:ext cx="42429" cy="2991384"/>
            </a:xfrm>
            <a:prstGeom prst="line">
              <a:avLst/>
            </a:prstGeom>
            <a:ln w="127000" cap="rnd">
              <a:solidFill>
                <a:srgbClr val="66C2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 flipV="1">
              <a:off x="6573046" y="1069747"/>
              <a:ext cx="12363" cy="585617"/>
            </a:xfrm>
            <a:prstGeom prst="line">
              <a:avLst/>
            </a:prstGeom>
            <a:ln w="127000" cap="rnd">
              <a:solidFill>
                <a:srgbClr val="66C2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3218386" y="7989689"/>
              <a:ext cx="396754" cy="634831"/>
            </a:xfrm>
            <a:prstGeom prst="line">
              <a:avLst/>
            </a:prstGeom>
            <a:ln w="127000" cap="rnd">
              <a:solidFill>
                <a:srgbClr val="66C2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9114466" y="3698076"/>
              <a:ext cx="172352" cy="3605185"/>
            </a:xfrm>
            <a:prstGeom prst="line">
              <a:avLst/>
            </a:prstGeom>
            <a:ln w="127000" cap="rnd">
              <a:solidFill>
                <a:srgbClr val="B2E2E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2100733" y="2486248"/>
              <a:ext cx="7186085" cy="1211828"/>
            </a:xfrm>
            <a:prstGeom prst="line">
              <a:avLst/>
            </a:prstGeom>
            <a:ln w="127000" cap="rnd">
              <a:solidFill>
                <a:srgbClr val="B2E2E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2100733" y="2486248"/>
              <a:ext cx="45155" cy="1857723"/>
            </a:xfrm>
            <a:prstGeom prst="line">
              <a:avLst/>
            </a:prstGeom>
            <a:ln w="127000" cap="rnd">
              <a:solidFill>
                <a:srgbClr val="B2E2E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 flipV="1">
              <a:off x="7754591" y="6991131"/>
              <a:ext cx="1359877" cy="312128"/>
            </a:xfrm>
            <a:prstGeom prst="line">
              <a:avLst/>
            </a:prstGeom>
            <a:ln w="127000" cap="rnd">
              <a:solidFill>
                <a:srgbClr val="B2E2E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 rot="1162722">
              <a:off x="6529929" y="6688498"/>
              <a:ext cx="1721596" cy="372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21" b="1" dirty="0">
                  <a:solidFill>
                    <a:srgbClr val="E70000"/>
                  </a:solidFill>
                </a:rPr>
                <a:t>X axis</a:t>
              </a:r>
            </a:p>
          </p:txBody>
        </p:sp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6619">
              <a:off x="4997693" y="5236930"/>
              <a:ext cx="3536673" cy="3467690"/>
            </a:xfrm>
            <a:prstGeom prst="rect">
              <a:avLst/>
            </a:prstGeom>
          </p:spPr>
        </p:pic>
      </p:grpSp>
      <p:sp>
        <p:nvSpPr>
          <p:cNvPr id="119" name="TextBox 118"/>
          <p:cNvSpPr txBox="1"/>
          <p:nvPr/>
        </p:nvSpPr>
        <p:spPr>
          <a:xfrm rot="554223">
            <a:off x="3633118" y="1815182"/>
            <a:ext cx="3180896" cy="1107996"/>
          </a:xfrm>
          <a:prstGeom prst="rect">
            <a:avLst/>
          </a:prstGeom>
          <a:noFill/>
          <a:ln cap="rnd">
            <a:noFill/>
            <a:round/>
          </a:ln>
        </p:spPr>
        <p:txBody>
          <a:bodyPr wrap="square" rtlCol="0">
            <a:spAutoFit/>
          </a:bodyPr>
          <a:lstStyle/>
          <a:p>
            <a:r>
              <a:rPr lang="en-US" sz="66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XY </a:t>
            </a:r>
            <a:r>
              <a:rPr lang="en-US" sz="66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Plane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278208" y="63339"/>
            <a:ext cx="312297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dirty="0" smtClean="0"/>
              <a:t>YZ </a:t>
            </a:r>
            <a:r>
              <a:rPr lang="en-US" sz="6600" dirty="0"/>
              <a:t>Plane</a:t>
            </a:r>
          </a:p>
        </p:txBody>
      </p:sp>
      <p:sp>
        <p:nvSpPr>
          <p:cNvPr id="121" name="Teardrop 120"/>
          <p:cNvSpPr>
            <a:spLocks noChangeAspect="1"/>
          </p:cNvSpPr>
          <p:nvPr/>
        </p:nvSpPr>
        <p:spPr>
          <a:xfrm rot="5400000">
            <a:off x="86934" y="-21846"/>
            <a:ext cx="1447909" cy="1507476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500" dirty="0" smtClean="0"/>
              <a:t>A</a:t>
            </a:r>
            <a:endParaRPr lang="en-US" sz="11500" dirty="0"/>
          </a:p>
        </p:txBody>
      </p:sp>
      <p:sp>
        <p:nvSpPr>
          <p:cNvPr id="122" name="Teardrop 121"/>
          <p:cNvSpPr>
            <a:spLocks noChangeAspect="1"/>
          </p:cNvSpPr>
          <p:nvPr/>
        </p:nvSpPr>
        <p:spPr>
          <a:xfrm rot="5400000">
            <a:off x="15887151" y="-21846"/>
            <a:ext cx="1447909" cy="1507476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500" dirty="0" smtClean="0"/>
              <a:t>C</a:t>
            </a:r>
            <a:endParaRPr lang="en-US" sz="11500" dirty="0"/>
          </a:p>
        </p:txBody>
      </p:sp>
      <p:sp>
        <p:nvSpPr>
          <p:cNvPr id="123" name="Teardrop 122"/>
          <p:cNvSpPr>
            <a:spLocks noChangeAspect="1"/>
          </p:cNvSpPr>
          <p:nvPr/>
        </p:nvSpPr>
        <p:spPr>
          <a:xfrm rot="5400000">
            <a:off x="7072985" y="-21846"/>
            <a:ext cx="1447909" cy="1507476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500" dirty="0" smtClean="0"/>
              <a:t>B</a:t>
            </a:r>
            <a:endParaRPr lang="en-US" sz="11500" dirty="0"/>
          </a:p>
        </p:txBody>
      </p:sp>
      <p:cxnSp>
        <p:nvCxnSpPr>
          <p:cNvPr id="124" name="Straight Connector 123"/>
          <p:cNvCxnSpPr/>
          <p:nvPr/>
        </p:nvCxnSpPr>
        <p:spPr>
          <a:xfrm>
            <a:off x="20703057" y="2913747"/>
            <a:ext cx="4723801" cy="3090772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20703057" y="683860"/>
            <a:ext cx="4610583" cy="1315685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Picture 1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500466" y="610253"/>
            <a:ext cx="5320657" cy="5467872"/>
          </a:xfrm>
          <a:prstGeom prst="rect">
            <a:avLst/>
          </a:prstGeom>
          <a:ln w="127000">
            <a:solidFill>
              <a:srgbClr val="238B45"/>
            </a:solidFill>
            <a:miter lim="800000"/>
          </a:ln>
        </p:spPr>
      </p:pic>
      <p:sp>
        <p:nvSpPr>
          <p:cNvPr id="127" name="Teardrop 126"/>
          <p:cNvSpPr>
            <a:spLocks noChangeAspect="1"/>
          </p:cNvSpPr>
          <p:nvPr/>
        </p:nvSpPr>
        <p:spPr>
          <a:xfrm rot="5400000">
            <a:off x="25456642" y="-21846"/>
            <a:ext cx="1447909" cy="1507476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500" dirty="0" smtClean="0"/>
              <a:t>D</a:t>
            </a:r>
            <a:endParaRPr lang="en-US" sz="11500" dirty="0"/>
          </a:p>
        </p:txBody>
      </p:sp>
      <p:sp>
        <p:nvSpPr>
          <p:cNvPr id="128" name="TextBox 127"/>
          <p:cNvSpPr txBox="1"/>
          <p:nvPr/>
        </p:nvSpPr>
        <p:spPr>
          <a:xfrm>
            <a:off x="9576428" y="4896522"/>
            <a:ext cx="3180896" cy="1107996"/>
          </a:xfrm>
          <a:prstGeom prst="rect">
            <a:avLst/>
          </a:prstGeom>
          <a:noFill/>
          <a:ln cap="rnd">
            <a:noFill/>
            <a:round/>
          </a:ln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XY </a:t>
            </a:r>
            <a:r>
              <a:rPr lang="en-US" sz="66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Plane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8768257" y="4896522"/>
            <a:ext cx="3180896" cy="1107996"/>
          </a:xfrm>
          <a:prstGeom prst="rect">
            <a:avLst/>
          </a:prstGeom>
          <a:noFill/>
          <a:ln cap="rnd">
            <a:noFill/>
            <a:round/>
          </a:ln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YZ </a:t>
            </a:r>
            <a:r>
              <a:rPr lang="en-US" sz="66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Plane</a:t>
            </a:r>
          </a:p>
        </p:txBody>
      </p:sp>
    </p:spTree>
    <p:extLst>
      <p:ext uri="{BB962C8B-B14F-4D97-AF65-F5344CB8AC3E}">
        <p14:creationId xmlns:p14="http://schemas.microsoft.com/office/powerpoint/2010/main" val="258355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</TotalTime>
  <Words>15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arindam</dc:creator>
  <cp:lastModifiedBy>astra</cp:lastModifiedBy>
  <cp:revision>16</cp:revision>
  <dcterms:created xsi:type="dcterms:W3CDTF">2014-09-25T02:13:22Z</dcterms:created>
  <dcterms:modified xsi:type="dcterms:W3CDTF">2014-09-25T10:01:05Z</dcterms:modified>
</cp:coreProperties>
</file>