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8241963" cy="7589838"/>
  <p:notesSz cx="6858000" cy="9144000"/>
  <p:defaultTextStyle>
    <a:defPPr>
      <a:defRPr lang="en-US"/>
    </a:defPPr>
    <a:lvl1pPr marL="0" algn="l" defTabSz="146715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3577" algn="l" defTabSz="146715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67155" algn="l" defTabSz="146715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200732" algn="l" defTabSz="146715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34310" algn="l" defTabSz="146715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67887" algn="l" defTabSz="146715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401464" algn="l" defTabSz="146715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35042" algn="l" defTabSz="146715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68619" algn="l" defTabSz="146715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rindam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E3D6"/>
    <a:srgbClr val="238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50" d="100"/>
          <a:sy n="50" d="100"/>
        </p:scale>
        <p:origin x="-3432" y="-2424"/>
      </p:cViewPr>
      <p:guideLst>
        <p:guide orient="horz" pos="2391"/>
        <p:guide pos="57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8148" y="2357770"/>
            <a:ext cx="15505669" cy="16268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6295" y="4300909"/>
            <a:ext cx="12769374" cy="193962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33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7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200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3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67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40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3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68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8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42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384342" y="330300"/>
            <a:ext cx="8186713" cy="70188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1031" y="330300"/>
            <a:ext cx="24259277" cy="70188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31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15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990" y="4877175"/>
            <a:ext cx="15505669" cy="1507426"/>
          </a:xfrm>
        </p:spPr>
        <p:txBody>
          <a:bodyPr anchor="t"/>
          <a:lstStyle>
            <a:lvl1pPr algn="l">
              <a:defRPr sz="6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990" y="3216898"/>
            <a:ext cx="15505669" cy="1660276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733577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467155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2200732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93431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667887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40146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5135042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868619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64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1031" y="1920302"/>
            <a:ext cx="16221412" cy="5428842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46475" y="1920302"/>
            <a:ext cx="16224578" cy="5428842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0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099" y="303945"/>
            <a:ext cx="16417767" cy="12649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099" y="1698929"/>
            <a:ext cx="8060035" cy="708033"/>
          </a:xfrm>
        </p:spPr>
        <p:txBody>
          <a:bodyPr anchor="b"/>
          <a:lstStyle>
            <a:lvl1pPr marL="0" indent="0">
              <a:buNone/>
              <a:defRPr sz="3900" b="1"/>
            </a:lvl1pPr>
            <a:lvl2pPr marL="733577" indent="0">
              <a:buNone/>
              <a:defRPr sz="3200" b="1"/>
            </a:lvl2pPr>
            <a:lvl3pPr marL="1467155" indent="0">
              <a:buNone/>
              <a:defRPr sz="2900" b="1"/>
            </a:lvl3pPr>
            <a:lvl4pPr marL="2200732" indent="0">
              <a:buNone/>
              <a:defRPr sz="2600" b="1"/>
            </a:lvl4pPr>
            <a:lvl5pPr marL="2934310" indent="0">
              <a:buNone/>
              <a:defRPr sz="2600" b="1"/>
            </a:lvl5pPr>
            <a:lvl6pPr marL="3667887" indent="0">
              <a:buNone/>
              <a:defRPr sz="2600" b="1"/>
            </a:lvl6pPr>
            <a:lvl7pPr marL="4401464" indent="0">
              <a:buNone/>
              <a:defRPr sz="2600" b="1"/>
            </a:lvl7pPr>
            <a:lvl8pPr marL="5135042" indent="0">
              <a:buNone/>
              <a:defRPr sz="2600" b="1"/>
            </a:lvl8pPr>
            <a:lvl9pPr marL="5868619" indent="0">
              <a:buNone/>
              <a:defRPr sz="2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2099" y="2406962"/>
            <a:ext cx="8060035" cy="4372942"/>
          </a:xfrm>
        </p:spPr>
        <p:txBody>
          <a:bodyPr/>
          <a:lstStyle>
            <a:lvl1pPr>
              <a:defRPr sz="39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66666" y="1698929"/>
            <a:ext cx="8063201" cy="708033"/>
          </a:xfrm>
        </p:spPr>
        <p:txBody>
          <a:bodyPr anchor="b"/>
          <a:lstStyle>
            <a:lvl1pPr marL="0" indent="0">
              <a:buNone/>
              <a:defRPr sz="3900" b="1"/>
            </a:lvl1pPr>
            <a:lvl2pPr marL="733577" indent="0">
              <a:buNone/>
              <a:defRPr sz="3200" b="1"/>
            </a:lvl2pPr>
            <a:lvl3pPr marL="1467155" indent="0">
              <a:buNone/>
              <a:defRPr sz="2900" b="1"/>
            </a:lvl3pPr>
            <a:lvl4pPr marL="2200732" indent="0">
              <a:buNone/>
              <a:defRPr sz="2600" b="1"/>
            </a:lvl4pPr>
            <a:lvl5pPr marL="2934310" indent="0">
              <a:buNone/>
              <a:defRPr sz="2600" b="1"/>
            </a:lvl5pPr>
            <a:lvl6pPr marL="3667887" indent="0">
              <a:buNone/>
              <a:defRPr sz="2600" b="1"/>
            </a:lvl6pPr>
            <a:lvl7pPr marL="4401464" indent="0">
              <a:buNone/>
              <a:defRPr sz="2600" b="1"/>
            </a:lvl7pPr>
            <a:lvl8pPr marL="5135042" indent="0">
              <a:buNone/>
              <a:defRPr sz="2600" b="1"/>
            </a:lvl8pPr>
            <a:lvl9pPr marL="5868619" indent="0">
              <a:buNone/>
              <a:defRPr sz="2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66666" y="2406962"/>
            <a:ext cx="8063201" cy="4372942"/>
          </a:xfrm>
        </p:spPr>
        <p:txBody>
          <a:bodyPr/>
          <a:lstStyle>
            <a:lvl1pPr>
              <a:defRPr sz="39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26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2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38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099" y="302189"/>
            <a:ext cx="6001480" cy="1286056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32101" y="302188"/>
            <a:ext cx="10197764" cy="6477717"/>
          </a:xfrm>
        </p:spPr>
        <p:txBody>
          <a:bodyPr/>
          <a:lstStyle>
            <a:lvl1pPr>
              <a:defRPr sz="5100"/>
            </a:lvl1pPr>
            <a:lvl2pPr>
              <a:defRPr sz="4500"/>
            </a:lvl2pPr>
            <a:lvl3pPr>
              <a:defRPr sz="39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2099" y="1588245"/>
            <a:ext cx="6001480" cy="5191661"/>
          </a:xfrm>
        </p:spPr>
        <p:txBody>
          <a:bodyPr/>
          <a:lstStyle>
            <a:lvl1pPr marL="0" indent="0">
              <a:buNone/>
              <a:defRPr sz="2200"/>
            </a:lvl1pPr>
            <a:lvl2pPr marL="733577" indent="0">
              <a:buNone/>
              <a:defRPr sz="1900"/>
            </a:lvl2pPr>
            <a:lvl3pPr marL="1467155" indent="0">
              <a:buNone/>
              <a:defRPr sz="1600"/>
            </a:lvl3pPr>
            <a:lvl4pPr marL="2200732" indent="0">
              <a:buNone/>
              <a:defRPr sz="1400"/>
            </a:lvl4pPr>
            <a:lvl5pPr marL="2934310" indent="0">
              <a:buNone/>
              <a:defRPr sz="1400"/>
            </a:lvl5pPr>
            <a:lvl6pPr marL="3667887" indent="0">
              <a:buNone/>
              <a:defRPr sz="1400"/>
            </a:lvl6pPr>
            <a:lvl7pPr marL="4401464" indent="0">
              <a:buNone/>
              <a:defRPr sz="1400"/>
            </a:lvl7pPr>
            <a:lvl8pPr marL="5135042" indent="0">
              <a:buNone/>
              <a:defRPr sz="1400"/>
            </a:lvl8pPr>
            <a:lvl9pPr marL="5868619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6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5552" y="5312886"/>
            <a:ext cx="10945178" cy="627217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75552" y="678166"/>
            <a:ext cx="10945178" cy="4553903"/>
          </a:xfrm>
        </p:spPr>
        <p:txBody>
          <a:bodyPr/>
          <a:lstStyle>
            <a:lvl1pPr marL="0" indent="0">
              <a:buNone/>
              <a:defRPr sz="5100"/>
            </a:lvl1pPr>
            <a:lvl2pPr marL="733577" indent="0">
              <a:buNone/>
              <a:defRPr sz="4500"/>
            </a:lvl2pPr>
            <a:lvl3pPr marL="1467155" indent="0">
              <a:buNone/>
              <a:defRPr sz="3900"/>
            </a:lvl3pPr>
            <a:lvl4pPr marL="2200732" indent="0">
              <a:buNone/>
              <a:defRPr sz="3200"/>
            </a:lvl4pPr>
            <a:lvl5pPr marL="2934310" indent="0">
              <a:buNone/>
              <a:defRPr sz="3200"/>
            </a:lvl5pPr>
            <a:lvl6pPr marL="3667887" indent="0">
              <a:buNone/>
              <a:defRPr sz="3200"/>
            </a:lvl6pPr>
            <a:lvl7pPr marL="4401464" indent="0">
              <a:buNone/>
              <a:defRPr sz="3200"/>
            </a:lvl7pPr>
            <a:lvl8pPr marL="5135042" indent="0">
              <a:buNone/>
              <a:defRPr sz="3200"/>
            </a:lvl8pPr>
            <a:lvl9pPr marL="5868619" indent="0">
              <a:buNone/>
              <a:defRPr sz="3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75552" y="5940104"/>
            <a:ext cx="10945178" cy="890751"/>
          </a:xfrm>
        </p:spPr>
        <p:txBody>
          <a:bodyPr/>
          <a:lstStyle>
            <a:lvl1pPr marL="0" indent="0">
              <a:buNone/>
              <a:defRPr sz="2200"/>
            </a:lvl1pPr>
            <a:lvl2pPr marL="733577" indent="0">
              <a:buNone/>
              <a:defRPr sz="1900"/>
            </a:lvl2pPr>
            <a:lvl3pPr marL="1467155" indent="0">
              <a:buNone/>
              <a:defRPr sz="1600"/>
            </a:lvl3pPr>
            <a:lvl4pPr marL="2200732" indent="0">
              <a:buNone/>
              <a:defRPr sz="1400"/>
            </a:lvl4pPr>
            <a:lvl5pPr marL="2934310" indent="0">
              <a:buNone/>
              <a:defRPr sz="1400"/>
            </a:lvl5pPr>
            <a:lvl6pPr marL="3667887" indent="0">
              <a:buNone/>
              <a:defRPr sz="1400"/>
            </a:lvl6pPr>
            <a:lvl7pPr marL="4401464" indent="0">
              <a:buNone/>
              <a:defRPr sz="1400"/>
            </a:lvl7pPr>
            <a:lvl8pPr marL="5135042" indent="0">
              <a:buNone/>
              <a:defRPr sz="1400"/>
            </a:lvl8pPr>
            <a:lvl9pPr marL="5868619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5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2099" y="303945"/>
            <a:ext cx="16417767" cy="1264973"/>
          </a:xfrm>
          <a:prstGeom prst="rect">
            <a:avLst/>
          </a:prstGeom>
        </p:spPr>
        <p:txBody>
          <a:bodyPr vert="horz" lIns="146715" tIns="73358" rIns="146715" bIns="7335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099" y="1770963"/>
            <a:ext cx="16417767" cy="5008942"/>
          </a:xfrm>
          <a:prstGeom prst="rect">
            <a:avLst/>
          </a:prstGeom>
        </p:spPr>
        <p:txBody>
          <a:bodyPr vert="horz" lIns="146715" tIns="73358" rIns="146715" bIns="7335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2098" y="7034656"/>
            <a:ext cx="4256458" cy="404089"/>
          </a:xfrm>
          <a:prstGeom prst="rect">
            <a:avLst/>
          </a:prstGeom>
        </p:spPr>
        <p:txBody>
          <a:bodyPr vert="horz" lIns="146715" tIns="73358" rIns="146715" bIns="73358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20E13-1A6A-4603-9C14-E1B2C305C46D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32671" y="7034656"/>
            <a:ext cx="5776622" cy="404089"/>
          </a:xfrm>
          <a:prstGeom prst="rect">
            <a:avLst/>
          </a:prstGeom>
        </p:spPr>
        <p:txBody>
          <a:bodyPr vert="horz" lIns="146715" tIns="73358" rIns="146715" bIns="73358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073407" y="7034656"/>
            <a:ext cx="4256458" cy="404089"/>
          </a:xfrm>
          <a:prstGeom prst="rect">
            <a:avLst/>
          </a:prstGeom>
        </p:spPr>
        <p:txBody>
          <a:bodyPr vert="horz" lIns="146715" tIns="73358" rIns="146715" bIns="73358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C7671-FC6E-4361-A2A9-CA4C7BD86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5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67155" rtl="0" eaLnBrk="1" latinLnBrk="0" hangingPunct="1">
        <a:spcBef>
          <a:spcPct val="0"/>
        </a:spcBef>
        <a:buNone/>
        <a:defRPr sz="7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0183" indent="-550183" algn="l" defTabSz="1467155" rtl="0" eaLnBrk="1" latinLnBrk="0" hangingPunct="1">
        <a:spcBef>
          <a:spcPct val="20000"/>
        </a:spcBef>
        <a:buFont typeface="Arial" pitchFamily="34" charset="0"/>
        <a:buChar char="•"/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192063" indent="-458486" algn="l" defTabSz="1467155" rtl="0" eaLnBrk="1" latinLnBrk="0" hangingPunct="1">
        <a:spcBef>
          <a:spcPct val="20000"/>
        </a:spcBef>
        <a:buFont typeface="Arial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33944" indent="-366789" algn="l" defTabSz="1467155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3pPr>
      <a:lvl4pPr marL="2567521" indent="-366789" algn="l" defTabSz="1467155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301098" indent="-366789" algn="l" defTabSz="1467155" rtl="0" eaLnBrk="1" latinLnBrk="0" hangingPunct="1">
        <a:spcBef>
          <a:spcPct val="20000"/>
        </a:spcBef>
        <a:buFont typeface="Arial" pitchFamily="34" charset="0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34676" indent="-366789" algn="l" defTabSz="146715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68253" indent="-366789" algn="l" defTabSz="146715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01831" indent="-366789" algn="l" defTabSz="146715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35408" indent="-366789" algn="l" defTabSz="146715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715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3577" algn="l" defTabSz="146715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67155" algn="l" defTabSz="146715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00732" algn="l" defTabSz="146715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34310" algn="l" defTabSz="146715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67887" algn="l" defTabSz="146715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01464" algn="l" defTabSz="146715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35042" algn="l" defTabSz="146715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68619" algn="l" defTabSz="146715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" name="Group 378"/>
          <p:cNvGrpSpPr/>
          <p:nvPr/>
        </p:nvGrpSpPr>
        <p:grpSpPr>
          <a:xfrm>
            <a:off x="14520967" y="759617"/>
            <a:ext cx="2136241" cy="2264297"/>
            <a:chOff x="14058235" y="1226022"/>
            <a:chExt cx="2421135" cy="2566269"/>
          </a:xfrm>
        </p:grpSpPr>
        <p:sp>
          <p:nvSpPr>
            <p:cNvPr id="380" name="Rounded Rectangle 379"/>
            <p:cNvSpPr/>
            <p:nvPr/>
          </p:nvSpPr>
          <p:spPr>
            <a:xfrm>
              <a:off x="14058235" y="1316799"/>
              <a:ext cx="2421135" cy="2475492"/>
            </a:xfrm>
            <a:prstGeom prst="roundRect">
              <a:avLst/>
            </a:prstGeom>
            <a:solidFill>
              <a:srgbClr val="238B45"/>
            </a:solidFill>
            <a:ln w="1270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pic>
          <p:nvPicPr>
            <p:cNvPr id="381" name="Picture 380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43982" y="2643583"/>
              <a:ext cx="850547" cy="947101"/>
            </a:xfrm>
            <a:prstGeom prst="rect">
              <a:avLst/>
            </a:prstGeom>
          </p:spPr>
        </p:pic>
        <p:pic>
          <p:nvPicPr>
            <p:cNvPr id="382" name="Picture 381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87004" y="1226022"/>
              <a:ext cx="1763596" cy="1496221"/>
            </a:xfrm>
            <a:prstGeom prst="rect">
              <a:avLst/>
            </a:prstGeom>
          </p:spPr>
        </p:pic>
      </p:grpSp>
      <p:cxnSp>
        <p:nvCxnSpPr>
          <p:cNvPr id="295" name="Straight Connector 294"/>
          <p:cNvCxnSpPr/>
          <p:nvPr/>
        </p:nvCxnSpPr>
        <p:spPr>
          <a:xfrm>
            <a:off x="12957852" y="0"/>
            <a:ext cx="0" cy="6675883"/>
          </a:xfrm>
          <a:prstGeom prst="line">
            <a:avLst/>
          </a:prstGeom>
          <a:ln w="76200" cap="rnd">
            <a:solidFill>
              <a:srgbClr val="BAE3D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>
            <a:off x="7636829" y="0"/>
            <a:ext cx="0" cy="6675883"/>
          </a:xfrm>
          <a:prstGeom prst="line">
            <a:avLst/>
          </a:prstGeom>
          <a:ln w="76200" cap="rnd">
            <a:solidFill>
              <a:srgbClr val="BAE3D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/>
          <p:cNvCxnSpPr/>
          <p:nvPr/>
        </p:nvCxnSpPr>
        <p:spPr>
          <a:xfrm>
            <a:off x="2401533" y="0"/>
            <a:ext cx="0" cy="6675883"/>
          </a:xfrm>
          <a:prstGeom prst="line">
            <a:avLst/>
          </a:prstGeom>
          <a:ln w="76200" cap="rnd">
            <a:solidFill>
              <a:srgbClr val="BAE3D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357" y="0"/>
            <a:ext cx="18241241" cy="701049"/>
          </a:xfrm>
          <a:prstGeom prst="rect">
            <a:avLst/>
          </a:prstGeom>
          <a:solidFill>
            <a:srgbClr val="BAE3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TextBox 269"/>
          <p:cNvSpPr txBox="1"/>
          <p:nvPr/>
        </p:nvSpPr>
        <p:spPr>
          <a:xfrm>
            <a:off x="2401533" y="27359"/>
            <a:ext cx="5235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solidFill>
                  <a:srgbClr val="238B45"/>
                </a:solidFill>
              </a:rPr>
              <a:t>MetaTract</a:t>
            </a:r>
            <a:r>
              <a:rPr lang="en-US" sz="3600" dirty="0" smtClean="0">
                <a:solidFill>
                  <a:srgbClr val="238B45"/>
                </a:solidFill>
              </a:rPr>
              <a:t> Generation</a:t>
            </a:r>
            <a:endParaRPr lang="en-US" sz="3600" dirty="0">
              <a:solidFill>
                <a:srgbClr val="238B45"/>
              </a:solidFill>
            </a:endParaRPr>
          </a:p>
        </p:txBody>
      </p:sp>
      <p:grpSp>
        <p:nvGrpSpPr>
          <p:cNvPr id="271" name="Group 270"/>
          <p:cNvGrpSpPr/>
          <p:nvPr/>
        </p:nvGrpSpPr>
        <p:grpSpPr>
          <a:xfrm>
            <a:off x="3951061" y="839713"/>
            <a:ext cx="2136241" cy="2184202"/>
            <a:chOff x="2019817" y="1240633"/>
            <a:chExt cx="2421135" cy="2475492"/>
          </a:xfrm>
        </p:grpSpPr>
        <p:sp>
          <p:nvSpPr>
            <p:cNvPr id="272" name="Rounded Rectangle 271"/>
            <p:cNvSpPr/>
            <p:nvPr/>
          </p:nvSpPr>
          <p:spPr>
            <a:xfrm>
              <a:off x="2019817" y="1240633"/>
              <a:ext cx="2421135" cy="2475492"/>
            </a:xfrm>
            <a:prstGeom prst="roundRect">
              <a:avLst/>
            </a:prstGeom>
            <a:solidFill>
              <a:srgbClr val="238B45"/>
            </a:solidFill>
            <a:ln w="1270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pic>
          <p:nvPicPr>
            <p:cNvPr id="273" name="Picture 27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7083" y="1315080"/>
              <a:ext cx="1420981" cy="1452222"/>
            </a:xfrm>
            <a:prstGeom prst="rect">
              <a:avLst/>
            </a:prstGeom>
            <a:solidFill>
              <a:srgbClr val="238B45"/>
            </a:solidFill>
          </p:spPr>
        </p:pic>
        <p:pic>
          <p:nvPicPr>
            <p:cNvPr id="274" name="Picture 273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5564" y="2567417"/>
              <a:ext cx="850547" cy="947101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2401533" y="3415556"/>
            <a:ext cx="2606345" cy="3336527"/>
            <a:chOff x="2592532" y="3339356"/>
            <a:chExt cx="2606345" cy="3336527"/>
          </a:xfrm>
        </p:grpSpPr>
        <p:sp>
          <p:nvSpPr>
            <p:cNvPr id="275" name="TextBox 274"/>
            <p:cNvSpPr txBox="1"/>
            <p:nvPr/>
          </p:nvSpPr>
          <p:spPr>
            <a:xfrm>
              <a:off x="2592532" y="5475554"/>
              <a:ext cx="260634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solidFill>
                    <a:srgbClr val="238B45"/>
                  </a:solidFill>
                </a:rPr>
                <a:t>Reliable Hessians</a:t>
              </a:r>
              <a:endParaRPr lang="en-US" sz="3600" dirty="0">
                <a:solidFill>
                  <a:srgbClr val="238B45"/>
                </a:solidFill>
              </a:endParaRPr>
            </a:p>
          </p:txBody>
        </p:sp>
        <p:grpSp>
          <p:nvGrpSpPr>
            <p:cNvPr id="276" name="Group 275"/>
            <p:cNvGrpSpPr/>
            <p:nvPr/>
          </p:nvGrpSpPr>
          <p:grpSpPr>
            <a:xfrm>
              <a:off x="2827584" y="3339356"/>
              <a:ext cx="2136241" cy="2184202"/>
              <a:chOff x="3212776" y="4044357"/>
              <a:chExt cx="2136241" cy="2184202"/>
            </a:xfrm>
          </p:grpSpPr>
          <p:sp>
            <p:nvSpPr>
              <p:cNvPr id="277" name="Rounded Rectangle 276"/>
              <p:cNvSpPr/>
              <p:nvPr/>
            </p:nvSpPr>
            <p:spPr>
              <a:xfrm>
                <a:off x="3212776" y="4044357"/>
                <a:ext cx="2136241" cy="2184202"/>
              </a:xfrm>
              <a:prstGeom prst="roundRect">
                <a:avLst/>
              </a:prstGeom>
              <a:solidFill>
                <a:srgbClr val="238B45"/>
              </a:solidFill>
              <a:ln w="127000"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pic>
            <p:nvPicPr>
              <p:cNvPr id="278" name="Picture 277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8433" y="5304498"/>
                <a:ext cx="750464" cy="835656"/>
              </a:xfrm>
              <a:prstGeom prst="rect">
                <a:avLst/>
              </a:prstGeom>
            </p:spPr>
          </p:pic>
          <p:pic>
            <p:nvPicPr>
              <p:cNvPr id="279" name="Picture 27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9317" y="4154130"/>
                <a:ext cx="1083158" cy="1099331"/>
              </a:xfrm>
              <a:prstGeom prst="rect">
                <a:avLst/>
              </a:prstGeom>
              <a:solidFill>
                <a:srgbClr val="238B45"/>
              </a:solidFill>
            </p:spPr>
          </p:pic>
        </p:grpSp>
      </p:grpSp>
      <p:grpSp>
        <p:nvGrpSpPr>
          <p:cNvPr id="31" name="Group 30"/>
          <p:cNvGrpSpPr/>
          <p:nvPr/>
        </p:nvGrpSpPr>
        <p:grpSpPr>
          <a:xfrm>
            <a:off x="7650741" y="3415556"/>
            <a:ext cx="2603539" cy="3336527"/>
            <a:chOff x="7841740" y="3339356"/>
            <a:chExt cx="2603539" cy="3336527"/>
          </a:xfrm>
        </p:grpSpPr>
        <p:sp>
          <p:nvSpPr>
            <p:cNvPr id="310" name="TextBox 309"/>
            <p:cNvSpPr txBox="1"/>
            <p:nvPr/>
          </p:nvSpPr>
          <p:spPr>
            <a:xfrm>
              <a:off x="7841740" y="5475554"/>
              <a:ext cx="260353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solidFill>
                    <a:srgbClr val="238B45"/>
                  </a:solidFill>
                </a:rPr>
                <a:t>Orientation</a:t>
              </a:r>
            </a:p>
            <a:p>
              <a:pPr algn="ctr"/>
              <a:r>
                <a:rPr lang="en-US" sz="3600" dirty="0" smtClean="0">
                  <a:solidFill>
                    <a:srgbClr val="238B45"/>
                  </a:solidFill>
                </a:rPr>
                <a:t>Clustering</a:t>
              </a:r>
              <a:endParaRPr lang="en-US" sz="3600" dirty="0">
                <a:solidFill>
                  <a:srgbClr val="238B45"/>
                </a:solidFill>
              </a:endParaRPr>
            </a:p>
          </p:txBody>
        </p:sp>
        <p:grpSp>
          <p:nvGrpSpPr>
            <p:cNvPr id="311" name="Group 310"/>
            <p:cNvGrpSpPr/>
            <p:nvPr/>
          </p:nvGrpSpPr>
          <p:grpSpPr>
            <a:xfrm>
              <a:off x="8075389" y="3339356"/>
              <a:ext cx="2136241" cy="2184202"/>
              <a:chOff x="8448073" y="4044357"/>
              <a:chExt cx="2136241" cy="2184202"/>
            </a:xfrm>
          </p:grpSpPr>
          <p:sp>
            <p:nvSpPr>
              <p:cNvPr id="312" name="Rounded Rectangle 311"/>
              <p:cNvSpPr/>
              <p:nvPr/>
            </p:nvSpPr>
            <p:spPr>
              <a:xfrm>
                <a:off x="8448073" y="4044357"/>
                <a:ext cx="2136241" cy="2184202"/>
              </a:xfrm>
              <a:prstGeom prst="roundRect">
                <a:avLst/>
              </a:prstGeom>
              <a:solidFill>
                <a:srgbClr val="238B45"/>
              </a:solidFill>
              <a:ln w="127000"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pic>
            <p:nvPicPr>
              <p:cNvPr id="313" name="Picture 312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23730" y="5304498"/>
                <a:ext cx="750464" cy="835656"/>
              </a:xfrm>
              <a:prstGeom prst="rect">
                <a:avLst/>
              </a:prstGeom>
            </p:spPr>
          </p:pic>
          <p:grpSp>
            <p:nvGrpSpPr>
              <p:cNvPr id="314" name="Group 313"/>
              <p:cNvGrpSpPr/>
              <p:nvPr/>
            </p:nvGrpSpPr>
            <p:grpSpPr>
              <a:xfrm rot="21261240">
                <a:off x="9013670" y="4409399"/>
                <a:ext cx="836962" cy="671223"/>
                <a:chOff x="7327710" y="5404471"/>
                <a:chExt cx="948581" cy="760739"/>
              </a:xfrm>
            </p:grpSpPr>
            <p:grpSp>
              <p:nvGrpSpPr>
                <p:cNvPr id="326" name="Group 325"/>
                <p:cNvGrpSpPr/>
                <p:nvPr/>
              </p:nvGrpSpPr>
              <p:grpSpPr>
                <a:xfrm>
                  <a:off x="7518399" y="5404471"/>
                  <a:ext cx="757892" cy="760739"/>
                  <a:chOff x="5089980" y="16264517"/>
                  <a:chExt cx="757892" cy="760739"/>
                </a:xfrm>
              </p:grpSpPr>
              <p:cxnSp>
                <p:nvCxnSpPr>
                  <p:cNvPr id="328" name="Straight Connector 327"/>
                  <p:cNvCxnSpPr/>
                  <p:nvPr/>
                </p:nvCxnSpPr>
                <p:spPr>
                  <a:xfrm flipV="1">
                    <a:off x="5089980" y="16264517"/>
                    <a:ext cx="757892" cy="316974"/>
                  </a:xfrm>
                  <a:prstGeom prst="line">
                    <a:avLst/>
                  </a:prstGeom>
                  <a:ln w="88900" cap="rnd">
                    <a:solidFill>
                      <a:srgbClr val="BAE3D6"/>
                    </a:solidFill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9" name="Straight Connector 328"/>
                  <p:cNvCxnSpPr/>
                  <p:nvPr/>
                </p:nvCxnSpPr>
                <p:spPr>
                  <a:xfrm>
                    <a:off x="5089980" y="16581491"/>
                    <a:ext cx="646251" cy="443765"/>
                  </a:xfrm>
                  <a:prstGeom prst="line">
                    <a:avLst/>
                  </a:prstGeom>
                  <a:ln w="88900" cap="rnd">
                    <a:solidFill>
                      <a:srgbClr val="BAE3D6"/>
                    </a:solidFill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27" name="Arc 326"/>
                <p:cNvSpPr/>
                <p:nvPr/>
              </p:nvSpPr>
              <p:spPr>
                <a:xfrm>
                  <a:off x="7327710" y="5410799"/>
                  <a:ext cx="632024" cy="632024"/>
                </a:xfrm>
                <a:prstGeom prst="arc">
                  <a:avLst>
                    <a:gd name="adj1" fmla="val 20382303"/>
                    <a:gd name="adj2" fmla="val 2133028"/>
                  </a:avLst>
                </a:prstGeom>
                <a:ln w="88900">
                  <a:solidFill>
                    <a:srgbClr val="BCD4B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/>
                </a:p>
              </p:txBody>
            </p:sp>
          </p:grpSp>
          <p:grpSp>
            <p:nvGrpSpPr>
              <p:cNvPr id="315" name="Group 314"/>
              <p:cNvGrpSpPr/>
              <p:nvPr/>
            </p:nvGrpSpPr>
            <p:grpSpPr>
              <a:xfrm>
                <a:off x="9833041" y="5441816"/>
                <a:ext cx="593409" cy="561019"/>
                <a:chOff x="8014711" y="6622310"/>
                <a:chExt cx="672547" cy="635838"/>
              </a:xfrm>
            </p:grpSpPr>
            <p:sp>
              <p:nvSpPr>
                <p:cNvPr id="316" name="Oval 315"/>
                <p:cNvSpPr/>
                <p:nvPr/>
              </p:nvSpPr>
              <p:spPr>
                <a:xfrm>
                  <a:off x="8014711" y="6865189"/>
                  <a:ext cx="392959" cy="392959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/>
                </a:p>
              </p:txBody>
            </p:sp>
            <p:sp>
              <p:nvSpPr>
                <p:cNvPr id="317" name="Oval 316"/>
                <p:cNvSpPr/>
                <p:nvPr/>
              </p:nvSpPr>
              <p:spPr>
                <a:xfrm>
                  <a:off x="8430583" y="6622310"/>
                  <a:ext cx="256675" cy="256675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/>
                </a:p>
              </p:txBody>
            </p:sp>
            <p:cxnSp>
              <p:nvCxnSpPr>
                <p:cNvPr id="318" name="Straight Connector 317"/>
                <p:cNvCxnSpPr/>
                <p:nvPr/>
              </p:nvCxnSpPr>
              <p:spPr>
                <a:xfrm flipH="1">
                  <a:off x="8362522" y="6836345"/>
                  <a:ext cx="90297" cy="90297"/>
                </a:xfrm>
                <a:prstGeom prst="line">
                  <a:avLst/>
                </a:prstGeom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9" name="Oval 318"/>
                <p:cNvSpPr/>
                <p:nvPr/>
              </p:nvSpPr>
              <p:spPr>
                <a:xfrm>
                  <a:off x="8053234" y="7028225"/>
                  <a:ext cx="58489" cy="5848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/>
                </a:p>
              </p:txBody>
            </p:sp>
            <p:sp>
              <p:nvSpPr>
                <p:cNvPr id="320" name="Oval 319"/>
                <p:cNvSpPr/>
                <p:nvPr/>
              </p:nvSpPr>
              <p:spPr>
                <a:xfrm>
                  <a:off x="8158073" y="6922424"/>
                  <a:ext cx="58489" cy="5848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/>
                </a:p>
              </p:txBody>
            </p:sp>
            <p:sp>
              <p:nvSpPr>
                <p:cNvPr id="321" name="Oval 320"/>
                <p:cNvSpPr/>
                <p:nvPr/>
              </p:nvSpPr>
              <p:spPr>
                <a:xfrm>
                  <a:off x="8167889" y="7136916"/>
                  <a:ext cx="58489" cy="5848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/>
                </a:p>
              </p:txBody>
            </p:sp>
            <p:sp>
              <p:nvSpPr>
                <p:cNvPr id="322" name="Oval 321"/>
                <p:cNvSpPr/>
                <p:nvPr/>
              </p:nvSpPr>
              <p:spPr>
                <a:xfrm>
                  <a:off x="8267822" y="6998980"/>
                  <a:ext cx="58489" cy="5848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/>
                </a:p>
              </p:txBody>
            </p:sp>
            <p:sp>
              <p:nvSpPr>
                <p:cNvPr id="323" name="Oval 322"/>
                <p:cNvSpPr/>
                <p:nvPr/>
              </p:nvSpPr>
              <p:spPr>
                <a:xfrm>
                  <a:off x="8270566" y="7099292"/>
                  <a:ext cx="58489" cy="5848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/>
                </a:p>
              </p:txBody>
            </p:sp>
            <p:sp>
              <p:nvSpPr>
                <p:cNvPr id="324" name="Oval 323"/>
                <p:cNvSpPr/>
                <p:nvPr/>
              </p:nvSpPr>
              <p:spPr>
                <a:xfrm>
                  <a:off x="8509895" y="6692158"/>
                  <a:ext cx="58489" cy="5848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/>
                </a:p>
              </p:txBody>
            </p:sp>
            <p:sp>
              <p:nvSpPr>
                <p:cNvPr id="325" name="Oval 324"/>
                <p:cNvSpPr/>
                <p:nvPr/>
              </p:nvSpPr>
              <p:spPr>
                <a:xfrm>
                  <a:off x="8587568" y="6750647"/>
                  <a:ext cx="58489" cy="5848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/>
                </a:p>
              </p:txBody>
            </p:sp>
          </p:grpSp>
        </p:grpSp>
      </p:grpSp>
      <p:grpSp>
        <p:nvGrpSpPr>
          <p:cNvPr id="30" name="Group 29"/>
          <p:cNvGrpSpPr/>
          <p:nvPr/>
        </p:nvGrpSpPr>
        <p:grpSpPr>
          <a:xfrm>
            <a:off x="10254280" y="3415556"/>
            <a:ext cx="2617451" cy="3336527"/>
            <a:chOff x="10445279" y="3339356"/>
            <a:chExt cx="2617451" cy="3336527"/>
          </a:xfrm>
        </p:grpSpPr>
        <p:sp>
          <p:nvSpPr>
            <p:cNvPr id="330" name="TextBox 329"/>
            <p:cNvSpPr txBox="1"/>
            <p:nvPr/>
          </p:nvSpPr>
          <p:spPr>
            <a:xfrm>
              <a:off x="10445279" y="5475554"/>
              <a:ext cx="261745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solidFill>
                    <a:srgbClr val="238B45"/>
                  </a:solidFill>
                </a:rPr>
                <a:t>Hierarchical Clustering</a:t>
              </a:r>
              <a:endParaRPr lang="en-US" sz="3600" dirty="0">
                <a:solidFill>
                  <a:srgbClr val="238B45"/>
                </a:solidFill>
              </a:endParaRPr>
            </a:p>
          </p:txBody>
        </p:sp>
        <p:grpSp>
          <p:nvGrpSpPr>
            <p:cNvPr id="331" name="Group 330"/>
            <p:cNvGrpSpPr/>
            <p:nvPr/>
          </p:nvGrpSpPr>
          <p:grpSpPr>
            <a:xfrm>
              <a:off x="10685884" y="3339356"/>
              <a:ext cx="2136241" cy="2184202"/>
              <a:chOff x="10905253" y="4044357"/>
              <a:chExt cx="2136241" cy="2184202"/>
            </a:xfrm>
          </p:grpSpPr>
          <p:sp>
            <p:nvSpPr>
              <p:cNvPr id="332" name="Rounded Rectangle 331"/>
              <p:cNvSpPr/>
              <p:nvPr/>
            </p:nvSpPr>
            <p:spPr>
              <a:xfrm>
                <a:off x="10905253" y="4044357"/>
                <a:ext cx="2136241" cy="2184202"/>
              </a:xfrm>
              <a:prstGeom prst="roundRect">
                <a:avLst/>
              </a:prstGeom>
              <a:solidFill>
                <a:srgbClr val="238B45"/>
              </a:solidFill>
              <a:ln w="127000"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pic>
            <p:nvPicPr>
              <p:cNvPr id="333" name="Picture 332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80910" y="5304498"/>
                <a:ext cx="750464" cy="835656"/>
              </a:xfrm>
              <a:prstGeom prst="rect">
                <a:avLst/>
              </a:prstGeom>
            </p:spPr>
          </p:pic>
          <p:grpSp>
            <p:nvGrpSpPr>
              <p:cNvPr id="334" name="Group 333"/>
              <p:cNvGrpSpPr/>
              <p:nvPr/>
            </p:nvGrpSpPr>
            <p:grpSpPr>
              <a:xfrm>
                <a:off x="11545701" y="4352881"/>
                <a:ext cx="855344" cy="654130"/>
                <a:chOff x="10664873" y="5492816"/>
                <a:chExt cx="969415" cy="741366"/>
              </a:xfrm>
            </p:grpSpPr>
            <p:cxnSp>
              <p:nvCxnSpPr>
                <p:cNvPr id="346" name="Straight Connector 345"/>
                <p:cNvCxnSpPr/>
                <p:nvPr/>
              </p:nvCxnSpPr>
              <p:spPr>
                <a:xfrm>
                  <a:off x="10664873" y="5888403"/>
                  <a:ext cx="0" cy="345779"/>
                </a:xfrm>
                <a:prstGeom prst="line">
                  <a:avLst/>
                </a:prstGeom>
                <a:ln w="88900"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/>
                <p:cNvCxnSpPr/>
                <p:nvPr/>
              </p:nvCxnSpPr>
              <p:spPr>
                <a:xfrm>
                  <a:off x="10981575" y="5888403"/>
                  <a:ext cx="0" cy="345779"/>
                </a:xfrm>
                <a:prstGeom prst="line">
                  <a:avLst/>
                </a:prstGeom>
                <a:ln w="88900"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Connector 347"/>
                <p:cNvCxnSpPr/>
                <p:nvPr/>
              </p:nvCxnSpPr>
              <p:spPr>
                <a:xfrm>
                  <a:off x="10664873" y="5888403"/>
                  <a:ext cx="475053" cy="0"/>
                </a:xfrm>
                <a:prstGeom prst="line">
                  <a:avLst/>
                </a:prstGeom>
                <a:ln w="88900"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Straight Connector 348"/>
                <p:cNvCxnSpPr/>
                <p:nvPr/>
              </p:nvCxnSpPr>
              <p:spPr>
                <a:xfrm>
                  <a:off x="10823224" y="5888403"/>
                  <a:ext cx="0" cy="345779"/>
                </a:xfrm>
                <a:prstGeom prst="line">
                  <a:avLst/>
                </a:prstGeom>
                <a:ln w="88900"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/>
                <p:cNvCxnSpPr/>
                <p:nvPr/>
              </p:nvCxnSpPr>
              <p:spPr>
                <a:xfrm>
                  <a:off x="11139926" y="5888403"/>
                  <a:ext cx="0" cy="345779"/>
                </a:xfrm>
                <a:prstGeom prst="line">
                  <a:avLst/>
                </a:prstGeom>
                <a:ln w="88900"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/>
                <p:cNvCxnSpPr/>
                <p:nvPr/>
              </p:nvCxnSpPr>
              <p:spPr>
                <a:xfrm>
                  <a:off x="11324863" y="5888403"/>
                  <a:ext cx="0" cy="345779"/>
                </a:xfrm>
                <a:prstGeom prst="line">
                  <a:avLst/>
                </a:prstGeom>
                <a:ln w="88900"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/>
                <p:cNvCxnSpPr/>
                <p:nvPr/>
              </p:nvCxnSpPr>
              <p:spPr>
                <a:xfrm>
                  <a:off x="11634288" y="5888403"/>
                  <a:ext cx="0" cy="345779"/>
                </a:xfrm>
                <a:prstGeom prst="line">
                  <a:avLst/>
                </a:prstGeom>
                <a:ln w="88900"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Straight Connector 352"/>
                <p:cNvCxnSpPr/>
                <p:nvPr/>
              </p:nvCxnSpPr>
              <p:spPr>
                <a:xfrm>
                  <a:off x="11324863" y="5888403"/>
                  <a:ext cx="309425" cy="0"/>
                </a:xfrm>
                <a:prstGeom prst="line">
                  <a:avLst/>
                </a:prstGeom>
                <a:ln w="88900"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Straight Connector 353"/>
                <p:cNvCxnSpPr/>
                <p:nvPr/>
              </p:nvCxnSpPr>
              <p:spPr>
                <a:xfrm>
                  <a:off x="10891192" y="5492816"/>
                  <a:ext cx="0" cy="366576"/>
                </a:xfrm>
                <a:prstGeom prst="line">
                  <a:avLst/>
                </a:prstGeom>
                <a:ln w="88900"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Straight Connector 354"/>
                <p:cNvCxnSpPr/>
                <p:nvPr/>
              </p:nvCxnSpPr>
              <p:spPr>
                <a:xfrm>
                  <a:off x="11479575" y="5492816"/>
                  <a:ext cx="0" cy="366576"/>
                </a:xfrm>
                <a:prstGeom prst="line">
                  <a:avLst/>
                </a:prstGeom>
                <a:ln w="88900"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Straight Connector 355"/>
                <p:cNvCxnSpPr/>
                <p:nvPr/>
              </p:nvCxnSpPr>
              <p:spPr>
                <a:xfrm>
                  <a:off x="10891192" y="5492816"/>
                  <a:ext cx="588383" cy="0"/>
                </a:xfrm>
                <a:prstGeom prst="line">
                  <a:avLst/>
                </a:prstGeom>
                <a:ln w="88900"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5" name="Group 334"/>
              <p:cNvGrpSpPr/>
              <p:nvPr/>
            </p:nvGrpSpPr>
            <p:grpSpPr>
              <a:xfrm>
                <a:off x="12254438" y="5441816"/>
                <a:ext cx="593409" cy="561019"/>
                <a:chOff x="8014711" y="6622310"/>
                <a:chExt cx="672547" cy="635838"/>
              </a:xfrm>
            </p:grpSpPr>
            <p:sp>
              <p:nvSpPr>
                <p:cNvPr id="336" name="Oval 335"/>
                <p:cNvSpPr/>
                <p:nvPr/>
              </p:nvSpPr>
              <p:spPr>
                <a:xfrm>
                  <a:off x="8014711" y="6865189"/>
                  <a:ext cx="392959" cy="392959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/>
                </a:p>
              </p:txBody>
            </p:sp>
            <p:sp>
              <p:nvSpPr>
                <p:cNvPr id="337" name="Oval 336"/>
                <p:cNvSpPr/>
                <p:nvPr/>
              </p:nvSpPr>
              <p:spPr>
                <a:xfrm>
                  <a:off x="8430583" y="6622310"/>
                  <a:ext cx="256675" cy="256675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/>
                </a:p>
              </p:txBody>
            </p:sp>
            <p:cxnSp>
              <p:nvCxnSpPr>
                <p:cNvPr id="338" name="Straight Connector 337"/>
                <p:cNvCxnSpPr/>
                <p:nvPr/>
              </p:nvCxnSpPr>
              <p:spPr>
                <a:xfrm flipH="1">
                  <a:off x="8362522" y="6836345"/>
                  <a:ext cx="90297" cy="90297"/>
                </a:xfrm>
                <a:prstGeom prst="line">
                  <a:avLst/>
                </a:prstGeom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9" name="Oval 338"/>
                <p:cNvSpPr/>
                <p:nvPr/>
              </p:nvSpPr>
              <p:spPr>
                <a:xfrm>
                  <a:off x="8053234" y="7028225"/>
                  <a:ext cx="58489" cy="5848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/>
                </a:p>
              </p:txBody>
            </p:sp>
            <p:sp>
              <p:nvSpPr>
                <p:cNvPr id="340" name="Oval 339"/>
                <p:cNvSpPr/>
                <p:nvPr/>
              </p:nvSpPr>
              <p:spPr>
                <a:xfrm>
                  <a:off x="8158073" y="6922424"/>
                  <a:ext cx="58489" cy="5848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/>
                </a:p>
              </p:txBody>
            </p:sp>
            <p:sp>
              <p:nvSpPr>
                <p:cNvPr id="341" name="Oval 340"/>
                <p:cNvSpPr/>
                <p:nvPr/>
              </p:nvSpPr>
              <p:spPr>
                <a:xfrm>
                  <a:off x="8167889" y="7136916"/>
                  <a:ext cx="58489" cy="5848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/>
                </a:p>
              </p:txBody>
            </p:sp>
            <p:sp>
              <p:nvSpPr>
                <p:cNvPr id="342" name="Oval 341"/>
                <p:cNvSpPr/>
                <p:nvPr/>
              </p:nvSpPr>
              <p:spPr>
                <a:xfrm>
                  <a:off x="8267822" y="6998980"/>
                  <a:ext cx="58489" cy="5848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/>
                </a:p>
              </p:txBody>
            </p:sp>
            <p:sp>
              <p:nvSpPr>
                <p:cNvPr id="343" name="Oval 342"/>
                <p:cNvSpPr/>
                <p:nvPr/>
              </p:nvSpPr>
              <p:spPr>
                <a:xfrm>
                  <a:off x="8270566" y="7099292"/>
                  <a:ext cx="58489" cy="5848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/>
                </a:p>
              </p:txBody>
            </p:sp>
            <p:sp>
              <p:nvSpPr>
                <p:cNvPr id="344" name="Oval 343"/>
                <p:cNvSpPr/>
                <p:nvPr/>
              </p:nvSpPr>
              <p:spPr>
                <a:xfrm>
                  <a:off x="8509895" y="6692158"/>
                  <a:ext cx="58489" cy="5848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/>
                </a:p>
              </p:txBody>
            </p:sp>
            <p:sp>
              <p:nvSpPr>
                <p:cNvPr id="345" name="Oval 344"/>
                <p:cNvSpPr/>
                <p:nvPr/>
              </p:nvSpPr>
              <p:spPr>
                <a:xfrm>
                  <a:off x="8587568" y="6750647"/>
                  <a:ext cx="58489" cy="5848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/>
                </a:p>
              </p:txBody>
            </p:sp>
          </p:grpSp>
        </p:grpSp>
      </p:grpSp>
      <p:grpSp>
        <p:nvGrpSpPr>
          <p:cNvPr id="25" name="Group 24"/>
          <p:cNvGrpSpPr/>
          <p:nvPr/>
        </p:nvGrpSpPr>
        <p:grpSpPr>
          <a:xfrm>
            <a:off x="5039781" y="3415556"/>
            <a:ext cx="2597048" cy="2972620"/>
            <a:chOff x="5230780" y="3339356"/>
            <a:chExt cx="2597048" cy="2972620"/>
          </a:xfrm>
        </p:grpSpPr>
        <p:sp>
          <p:nvSpPr>
            <p:cNvPr id="364" name="TextBox 363"/>
            <p:cNvSpPr txBox="1"/>
            <p:nvPr/>
          </p:nvSpPr>
          <p:spPr>
            <a:xfrm>
              <a:off x="5230780" y="5665645"/>
              <a:ext cx="25970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solidFill>
                    <a:srgbClr val="238B45"/>
                  </a:solidFill>
                </a:rPr>
                <a:t>MetaTracts</a:t>
              </a:r>
              <a:endParaRPr lang="en-US" sz="3600" dirty="0">
                <a:solidFill>
                  <a:srgbClr val="238B45"/>
                </a:solidFill>
              </a:endParaRPr>
            </a:p>
          </p:txBody>
        </p:sp>
        <p:grpSp>
          <p:nvGrpSpPr>
            <p:cNvPr id="365" name="Group 364"/>
            <p:cNvGrpSpPr/>
            <p:nvPr/>
          </p:nvGrpSpPr>
          <p:grpSpPr>
            <a:xfrm>
              <a:off x="5461184" y="3339356"/>
              <a:ext cx="2136241" cy="2184202"/>
              <a:chOff x="5669955" y="4044357"/>
              <a:chExt cx="2136241" cy="2184202"/>
            </a:xfrm>
          </p:grpSpPr>
          <p:sp>
            <p:nvSpPr>
              <p:cNvPr id="366" name="Rounded Rectangle 365"/>
              <p:cNvSpPr/>
              <p:nvPr/>
            </p:nvSpPr>
            <p:spPr>
              <a:xfrm>
                <a:off x="5669955" y="4044357"/>
                <a:ext cx="2136241" cy="2184202"/>
              </a:xfrm>
              <a:prstGeom prst="roundRect">
                <a:avLst/>
              </a:prstGeom>
              <a:solidFill>
                <a:srgbClr val="238B45"/>
              </a:solidFill>
              <a:ln w="127000"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pic>
            <p:nvPicPr>
              <p:cNvPr id="367" name="Picture 366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5613" y="5304498"/>
                <a:ext cx="750464" cy="835656"/>
              </a:xfrm>
              <a:prstGeom prst="rect">
                <a:avLst/>
              </a:prstGeom>
            </p:spPr>
          </p:pic>
          <p:grpSp>
            <p:nvGrpSpPr>
              <p:cNvPr id="368" name="Group 367"/>
              <p:cNvGrpSpPr/>
              <p:nvPr/>
            </p:nvGrpSpPr>
            <p:grpSpPr>
              <a:xfrm>
                <a:off x="6257161" y="4307440"/>
                <a:ext cx="961829" cy="958681"/>
                <a:chOff x="4552664" y="5462434"/>
                <a:chExt cx="887187" cy="884282"/>
              </a:xfrm>
            </p:grpSpPr>
            <p:sp>
              <p:nvSpPr>
                <p:cNvPr id="369" name="Rectangle 368"/>
                <p:cNvSpPr/>
                <p:nvPr/>
              </p:nvSpPr>
              <p:spPr>
                <a:xfrm rot="8700000">
                  <a:off x="5124010" y="5627607"/>
                  <a:ext cx="315841" cy="7191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/>
                </a:p>
              </p:txBody>
            </p:sp>
            <p:sp>
              <p:nvSpPr>
                <p:cNvPr id="370" name="Rectangle 369"/>
                <p:cNvSpPr/>
                <p:nvPr/>
              </p:nvSpPr>
              <p:spPr>
                <a:xfrm rot="6578114">
                  <a:off x="4762019" y="5253079"/>
                  <a:ext cx="300400" cy="71911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/>
                </a:p>
              </p:txBody>
            </p:sp>
            <p:sp>
              <p:nvSpPr>
                <p:cNvPr id="371" name="Rectangle 370"/>
                <p:cNvSpPr/>
                <p:nvPr/>
              </p:nvSpPr>
              <p:spPr>
                <a:xfrm rot="8700000">
                  <a:off x="5124002" y="5627607"/>
                  <a:ext cx="315841" cy="719109"/>
                </a:xfrm>
                <a:prstGeom prst="rect">
                  <a:avLst/>
                </a:prstGeom>
                <a:noFill/>
                <a:ln w="22225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/>
                </a:p>
              </p:txBody>
            </p:sp>
          </p:grpSp>
        </p:grpSp>
      </p:grpSp>
      <p:sp>
        <p:nvSpPr>
          <p:cNvPr id="372" name="TextBox 371"/>
          <p:cNvSpPr txBox="1"/>
          <p:nvPr/>
        </p:nvSpPr>
        <p:spPr>
          <a:xfrm>
            <a:off x="7636829" y="27359"/>
            <a:ext cx="5234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238B45"/>
                </a:solidFill>
              </a:rPr>
              <a:t>Fiber Bundle Generation</a:t>
            </a:r>
            <a:endParaRPr lang="en-US" sz="3600" dirty="0">
              <a:solidFill>
                <a:srgbClr val="238B45"/>
              </a:solidFill>
            </a:endParaRPr>
          </a:p>
        </p:txBody>
      </p:sp>
      <p:grpSp>
        <p:nvGrpSpPr>
          <p:cNvPr id="373" name="Group 372"/>
          <p:cNvGrpSpPr/>
          <p:nvPr/>
        </p:nvGrpSpPr>
        <p:grpSpPr>
          <a:xfrm>
            <a:off x="9189793" y="839713"/>
            <a:ext cx="2136241" cy="2184202"/>
            <a:chOff x="8039026" y="1186170"/>
            <a:chExt cx="2421135" cy="2475492"/>
          </a:xfrm>
        </p:grpSpPr>
        <p:sp>
          <p:nvSpPr>
            <p:cNvPr id="374" name="Rounded Rectangle 373"/>
            <p:cNvSpPr/>
            <p:nvPr/>
          </p:nvSpPr>
          <p:spPr>
            <a:xfrm>
              <a:off x="8039026" y="1186170"/>
              <a:ext cx="2421135" cy="2475492"/>
            </a:xfrm>
            <a:prstGeom prst="roundRect">
              <a:avLst/>
            </a:prstGeom>
            <a:solidFill>
              <a:srgbClr val="238B45"/>
            </a:solidFill>
            <a:ln w="1270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pic>
          <p:nvPicPr>
            <p:cNvPr id="375" name="Picture 374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4773" y="2512954"/>
              <a:ext cx="850547" cy="947101"/>
            </a:xfrm>
            <a:prstGeom prst="rect">
              <a:avLst/>
            </a:prstGeom>
          </p:spPr>
        </p:pic>
        <p:pic>
          <p:nvPicPr>
            <p:cNvPr id="376" name="Picture 37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8080" y="1250721"/>
              <a:ext cx="1343025" cy="1363077"/>
            </a:xfrm>
            <a:prstGeom prst="rect">
              <a:avLst/>
            </a:prstGeom>
            <a:solidFill>
              <a:srgbClr val="238B45"/>
            </a:solidFill>
          </p:spPr>
        </p:pic>
      </p:grpSp>
      <p:pic>
        <p:nvPicPr>
          <p:cNvPr id="377" name="Picture 376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797" y="2095203"/>
            <a:ext cx="639747" cy="729702"/>
          </a:xfrm>
          <a:prstGeom prst="rect">
            <a:avLst/>
          </a:prstGeom>
        </p:spPr>
      </p:pic>
      <p:sp>
        <p:nvSpPr>
          <p:cNvPr id="378" name="TextBox 377"/>
          <p:cNvSpPr txBox="1"/>
          <p:nvPr/>
        </p:nvSpPr>
        <p:spPr>
          <a:xfrm>
            <a:off x="13122081" y="27359"/>
            <a:ext cx="5265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238B45"/>
                </a:solidFill>
              </a:rPr>
              <a:t>Fiber Bundle Visualization</a:t>
            </a:r>
            <a:endParaRPr lang="en-US" sz="3600" dirty="0">
              <a:solidFill>
                <a:srgbClr val="238B45"/>
              </a:solidFill>
            </a:endParaRPr>
          </a:p>
        </p:txBody>
      </p:sp>
      <p:pic>
        <p:nvPicPr>
          <p:cNvPr id="383" name="Picture 382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3343" y="2095203"/>
            <a:ext cx="639747" cy="729702"/>
          </a:xfrm>
          <a:prstGeom prst="rect">
            <a:avLst/>
          </a:prstGeom>
        </p:spPr>
      </p:pic>
      <p:sp>
        <p:nvSpPr>
          <p:cNvPr id="390" name="Rounded Rectangle 389"/>
          <p:cNvSpPr/>
          <p:nvPr/>
        </p:nvSpPr>
        <p:spPr>
          <a:xfrm>
            <a:off x="3357" y="839713"/>
            <a:ext cx="2136241" cy="2184202"/>
          </a:xfrm>
          <a:prstGeom prst="roundRect">
            <a:avLst/>
          </a:prstGeom>
          <a:solidFill>
            <a:srgbClr val="238B45"/>
          </a:solidFill>
          <a:ln w="1270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91" name="TextBox 390"/>
          <p:cNvSpPr txBox="1"/>
          <p:nvPr/>
        </p:nvSpPr>
        <p:spPr>
          <a:xfrm>
            <a:off x="3357" y="27359"/>
            <a:ext cx="213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238B45"/>
                </a:solidFill>
              </a:rPr>
              <a:t>XCT Data</a:t>
            </a:r>
            <a:endParaRPr lang="en-US" sz="3600" dirty="0">
              <a:solidFill>
                <a:srgbClr val="238B45"/>
              </a:solidFill>
            </a:endParaRPr>
          </a:p>
        </p:txBody>
      </p:sp>
      <p:pic>
        <p:nvPicPr>
          <p:cNvPr id="392" name="Picture 391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5" y="2186740"/>
            <a:ext cx="564034" cy="628063"/>
          </a:xfrm>
          <a:prstGeom prst="rect">
            <a:avLst/>
          </a:prstGeom>
        </p:spPr>
      </p:pic>
      <p:pic>
        <p:nvPicPr>
          <p:cNvPr id="393" name="Picture 2" descr="C:\Users\astra\Desktop\ds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71" y="962667"/>
            <a:ext cx="1265012" cy="111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4" name="Right Brace 393"/>
          <p:cNvSpPr/>
          <p:nvPr/>
        </p:nvSpPr>
        <p:spPr>
          <a:xfrm rot="16200000">
            <a:off x="4888336" y="953714"/>
            <a:ext cx="251110" cy="4582841"/>
          </a:xfrm>
          <a:prstGeom prst="rightBrace">
            <a:avLst>
              <a:gd name="adj1" fmla="val 74714"/>
              <a:gd name="adj2" fmla="val 50000"/>
            </a:avLst>
          </a:prstGeom>
          <a:ln w="38100" cap="rnd">
            <a:solidFill>
              <a:srgbClr val="238B4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grpSp>
        <p:nvGrpSpPr>
          <p:cNvPr id="29" name="Group 28"/>
          <p:cNvGrpSpPr/>
          <p:nvPr/>
        </p:nvGrpSpPr>
        <p:grpSpPr>
          <a:xfrm>
            <a:off x="13035756" y="3415556"/>
            <a:ext cx="2622938" cy="3336527"/>
            <a:chOff x="13063126" y="3339356"/>
            <a:chExt cx="2622938" cy="3336527"/>
          </a:xfrm>
        </p:grpSpPr>
        <p:sp>
          <p:nvSpPr>
            <p:cNvPr id="280" name="TextBox 279"/>
            <p:cNvSpPr txBox="1"/>
            <p:nvPr/>
          </p:nvSpPr>
          <p:spPr>
            <a:xfrm>
              <a:off x="13063126" y="5475554"/>
              <a:ext cx="26229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solidFill>
                    <a:srgbClr val="238B45"/>
                  </a:solidFill>
                </a:rPr>
                <a:t>Volume Visualization</a:t>
              </a:r>
              <a:endParaRPr lang="en-US" sz="3600" dirty="0">
                <a:solidFill>
                  <a:srgbClr val="238B45"/>
                </a:solidFill>
              </a:endParaRPr>
            </a:p>
          </p:txBody>
        </p:sp>
        <p:grpSp>
          <p:nvGrpSpPr>
            <p:cNvPr id="281" name="Group 280"/>
            <p:cNvGrpSpPr/>
            <p:nvPr/>
          </p:nvGrpSpPr>
          <p:grpSpPr>
            <a:xfrm>
              <a:off x="13306475" y="3339356"/>
              <a:ext cx="2136241" cy="2184202"/>
              <a:chOff x="13683370" y="4044357"/>
              <a:chExt cx="2136241" cy="2184202"/>
            </a:xfrm>
          </p:grpSpPr>
          <p:sp>
            <p:nvSpPr>
              <p:cNvPr id="282" name="Rounded Rectangle 281"/>
              <p:cNvSpPr/>
              <p:nvPr/>
            </p:nvSpPr>
            <p:spPr>
              <a:xfrm>
                <a:off x="13683370" y="4044357"/>
                <a:ext cx="2136241" cy="2184202"/>
              </a:xfrm>
              <a:prstGeom prst="roundRect">
                <a:avLst/>
              </a:prstGeom>
              <a:solidFill>
                <a:srgbClr val="238B45"/>
              </a:solidFill>
              <a:ln w="127000"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pic>
            <p:nvPicPr>
              <p:cNvPr id="283" name="Picture 282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59028" y="5304498"/>
                <a:ext cx="750464" cy="835656"/>
              </a:xfrm>
              <a:prstGeom prst="rect">
                <a:avLst/>
              </a:prstGeom>
            </p:spPr>
          </p:pic>
          <p:pic>
            <p:nvPicPr>
              <p:cNvPr id="284" name="Picture 283"/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64328" y="5357475"/>
                <a:ext cx="639747" cy="729702"/>
              </a:xfrm>
              <a:prstGeom prst="rect">
                <a:avLst/>
              </a:prstGeom>
            </p:spPr>
          </p:pic>
          <p:pic>
            <p:nvPicPr>
              <p:cNvPr id="285" name="Picture 284"/>
              <p:cNvPicPr>
                <a:picLocks noChangeAspect="1"/>
              </p:cNvPicPr>
              <p:nvPr/>
            </p:nvPicPr>
            <p:blipFill>
              <a:blip r:embed="rId11" cstate="print">
                <a:grayscl/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0" b="100000" l="0" r="100000"/>
                        </a14:imgEffect>
                        <a14:imgEffect>
                          <a14:brightnessContrast bright="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171178" y="4125252"/>
                <a:ext cx="1160625" cy="1057866"/>
              </a:xfrm>
              <a:prstGeom prst="rect">
                <a:avLst/>
              </a:prstGeom>
            </p:spPr>
          </p:pic>
        </p:grpSp>
      </p:grpSp>
      <p:grpSp>
        <p:nvGrpSpPr>
          <p:cNvPr id="28" name="Group 27"/>
          <p:cNvGrpSpPr/>
          <p:nvPr/>
        </p:nvGrpSpPr>
        <p:grpSpPr>
          <a:xfrm>
            <a:off x="15831071" y="3372734"/>
            <a:ext cx="2291421" cy="3417448"/>
            <a:chOff x="15922758" y="3296534"/>
            <a:chExt cx="2291421" cy="3417448"/>
          </a:xfrm>
        </p:grpSpPr>
        <p:sp>
          <p:nvSpPr>
            <p:cNvPr id="357" name="TextBox 356"/>
            <p:cNvSpPr txBox="1"/>
            <p:nvPr/>
          </p:nvSpPr>
          <p:spPr>
            <a:xfrm>
              <a:off x="15922758" y="5513653"/>
              <a:ext cx="229142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solidFill>
                    <a:srgbClr val="238B45"/>
                  </a:solidFill>
                </a:rPr>
                <a:t>Surface Extraction</a:t>
              </a:r>
              <a:endParaRPr lang="en-US" sz="3600" dirty="0">
                <a:solidFill>
                  <a:srgbClr val="238B45"/>
                </a:solidFill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16000348" y="3296534"/>
              <a:ext cx="2136241" cy="2252308"/>
              <a:chOff x="16077938" y="3296534"/>
              <a:chExt cx="2136241" cy="2252308"/>
            </a:xfrm>
          </p:grpSpPr>
          <p:sp>
            <p:nvSpPr>
              <p:cNvPr id="358" name="Rounded Rectangle 357"/>
              <p:cNvSpPr/>
              <p:nvPr/>
            </p:nvSpPr>
            <p:spPr>
              <a:xfrm>
                <a:off x="16077938" y="3364640"/>
                <a:ext cx="2136241" cy="2184202"/>
              </a:xfrm>
              <a:prstGeom prst="roundRect">
                <a:avLst/>
              </a:prstGeom>
              <a:solidFill>
                <a:srgbClr val="238B45"/>
              </a:solidFill>
              <a:ln w="127000"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pic>
            <p:nvPicPr>
              <p:cNvPr id="359" name="Picture 358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53595" y="4599497"/>
                <a:ext cx="750464" cy="835656"/>
              </a:xfrm>
              <a:prstGeom prst="rect">
                <a:avLst/>
              </a:prstGeom>
            </p:spPr>
          </p:pic>
          <p:grpSp>
            <p:nvGrpSpPr>
              <p:cNvPr id="360" name="Group 359"/>
              <p:cNvGrpSpPr/>
              <p:nvPr/>
            </p:nvGrpSpPr>
            <p:grpSpPr>
              <a:xfrm>
                <a:off x="16336276" y="3296534"/>
                <a:ext cx="1696397" cy="1406430"/>
                <a:chOff x="15977891" y="5027405"/>
                <a:chExt cx="2143749" cy="1777316"/>
              </a:xfrm>
            </p:grpSpPr>
            <p:pic>
              <p:nvPicPr>
                <p:cNvPr id="361" name="Picture 360"/>
                <p:cNvPicPr>
                  <a:picLocks noChangeAspect="1"/>
                </p:cNvPicPr>
                <p:nvPr/>
              </p:nvPicPr>
              <p:blipFill>
                <a:blip r:embed="rId13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559270" y="5027405"/>
                  <a:ext cx="1562370" cy="1325502"/>
                </a:xfrm>
                <a:prstGeom prst="rect">
                  <a:avLst/>
                </a:prstGeom>
              </p:spPr>
            </p:pic>
            <p:pic>
              <p:nvPicPr>
                <p:cNvPr id="362" name="Picture 361"/>
                <p:cNvPicPr>
                  <a:picLocks noChangeAspect="1"/>
                </p:cNvPicPr>
                <p:nvPr/>
              </p:nvPicPr>
              <p:blipFill>
                <a:blip r:embed="rId14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977891" y="5408454"/>
                  <a:ext cx="1645780" cy="1396267"/>
                </a:xfrm>
                <a:prstGeom prst="rect">
                  <a:avLst/>
                </a:prstGeom>
              </p:spPr>
            </p:pic>
          </p:grpSp>
          <p:pic>
            <p:nvPicPr>
              <p:cNvPr id="363" name="Picture 362"/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82264" y="4652474"/>
                <a:ext cx="639747" cy="729702"/>
              </a:xfrm>
              <a:prstGeom prst="rect">
                <a:avLst/>
              </a:prstGeom>
            </p:spPr>
          </p:pic>
        </p:grpSp>
      </p:grpSp>
      <p:sp>
        <p:nvSpPr>
          <p:cNvPr id="395" name="Right Brace 394"/>
          <p:cNvSpPr/>
          <p:nvPr/>
        </p:nvSpPr>
        <p:spPr>
          <a:xfrm rot="16200000">
            <a:off x="15538266" y="864052"/>
            <a:ext cx="251110" cy="4762166"/>
          </a:xfrm>
          <a:prstGeom prst="rightBrace">
            <a:avLst>
              <a:gd name="adj1" fmla="val 74714"/>
              <a:gd name="adj2" fmla="val 50000"/>
            </a:avLst>
          </a:prstGeom>
          <a:ln w="38100" cap="rnd">
            <a:solidFill>
              <a:srgbClr val="238B4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396" name="Right Brace 395"/>
          <p:cNvSpPr/>
          <p:nvPr/>
        </p:nvSpPr>
        <p:spPr>
          <a:xfrm rot="16200000">
            <a:off x="10128923" y="953715"/>
            <a:ext cx="251110" cy="4582841"/>
          </a:xfrm>
          <a:prstGeom prst="rightBrace">
            <a:avLst>
              <a:gd name="adj1" fmla="val 74714"/>
              <a:gd name="adj2" fmla="val 50000"/>
            </a:avLst>
          </a:prstGeom>
          <a:ln w="38100" cap="rnd">
            <a:solidFill>
              <a:srgbClr val="238B4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7" name="Chevron 16"/>
          <p:cNvSpPr/>
          <p:nvPr/>
        </p:nvSpPr>
        <p:spPr>
          <a:xfrm>
            <a:off x="2186781" y="165393"/>
            <a:ext cx="429504" cy="370262"/>
          </a:xfrm>
          <a:prstGeom prst="chevron">
            <a:avLst/>
          </a:prstGeom>
          <a:solidFill>
            <a:srgbClr val="238B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Chevron 396"/>
          <p:cNvSpPr/>
          <p:nvPr/>
        </p:nvSpPr>
        <p:spPr>
          <a:xfrm>
            <a:off x="7435989" y="165393"/>
            <a:ext cx="429504" cy="370262"/>
          </a:xfrm>
          <a:prstGeom prst="chevron">
            <a:avLst/>
          </a:prstGeom>
          <a:solidFill>
            <a:srgbClr val="238B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127"/>
          <p:cNvGrpSpPr/>
          <p:nvPr/>
        </p:nvGrpSpPr>
        <p:grpSpPr>
          <a:xfrm>
            <a:off x="12742336" y="31263"/>
            <a:ext cx="429872" cy="638522"/>
            <a:chOff x="12847610" y="192752"/>
            <a:chExt cx="429872" cy="438667"/>
          </a:xfrm>
        </p:grpSpPr>
        <p:sp>
          <p:nvSpPr>
            <p:cNvPr id="398" name="Chevron 397"/>
            <p:cNvSpPr/>
            <p:nvPr/>
          </p:nvSpPr>
          <p:spPr>
            <a:xfrm>
              <a:off x="12847978" y="192752"/>
              <a:ext cx="429504" cy="185131"/>
            </a:xfrm>
            <a:prstGeom prst="chevron">
              <a:avLst/>
            </a:prstGeom>
            <a:solidFill>
              <a:srgbClr val="238B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Chevron 399"/>
            <p:cNvSpPr/>
            <p:nvPr/>
          </p:nvSpPr>
          <p:spPr>
            <a:xfrm rot="10800000">
              <a:off x="12847610" y="446288"/>
              <a:ext cx="429504" cy="185131"/>
            </a:xfrm>
            <a:prstGeom prst="chevron">
              <a:avLst/>
            </a:prstGeom>
            <a:solidFill>
              <a:srgbClr val="238B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6" name="Group 285"/>
          <p:cNvGrpSpPr/>
          <p:nvPr/>
        </p:nvGrpSpPr>
        <p:grpSpPr>
          <a:xfrm>
            <a:off x="4827711" y="6844748"/>
            <a:ext cx="3727394" cy="735949"/>
            <a:chOff x="5390529" y="6659614"/>
            <a:chExt cx="3727394" cy="735949"/>
          </a:xfrm>
        </p:grpSpPr>
        <p:pic>
          <p:nvPicPr>
            <p:cNvPr id="287" name="Picture 286"/>
            <p:cNvPicPr>
              <a:picLocks noChangeAspect="1"/>
            </p:cNvPicPr>
            <p:nvPr/>
          </p:nvPicPr>
          <p:blipFill>
            <a:blip r:embed="rId15" cstate="print">
              <a:duotone>
                <a:prstClr val="black"/>
                <a:schemeClr val="bg2">
                  <a:lumMod val="75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0529" y="6659614"/>
              <a:ext cx="660921" cy="735949"/>
            </a:xfrm>
            <a:prstGeom prst="rect">
              <a:avLst/>
            </a:prstGeom>
          </p:spPr>
        </p:pic>
        <p:sp>
          <p:nvSpPr>
            <p:cNvPr id="288" name="Rounded Rectangle 287"/>
            <p:cNvSpPr/>
            <p:nvPr/>
          </p:nvSpPr>
          <p:spPr>
            <a:xfrm>
              <a:off x="6151101" y="6659614"/>
              <a:ext cx="2966822" cy="735949"/>
            </a:xfrm>
            <a:prstGeom prst="roundRect">
              <a:avLst/>
            </a:prstGeom>
            <a:solidFill>
              <a:srgbClr val="BAE3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rgbClr val="238B45"/>
                  </a:solidFill>
                </a:rPr>
                <a:t>Computations</a:t>
              </a:r>
              <a:endParaRPr lang="en-US" sz="3600" dirty="0">
                <a:solidFill>
                  <a:srgbClr val="238B45"/>
                </a:solidFill>
              </a:endParaRPr>
            </a:p>
          </p:txBody>
        </p:sp>
      </p:grpSp>
      <p:grpSp>
        <p:nvGrpSpPr>
          <p:cNvPr id="289" name="Group 288"/>
          <p:cNvGrpSpPr/>
          <p:nvPr/>
        </p:nvGrpSpPr>
        <p:grpSpPr>
          <a:xfrm>
            <a:off x="0" y="6844748"/>
            <a:ext cx="3656712" cy="735949"/>
            <a:chOff x="1075231" y="6659614"/>
            <a:chExt cx="3656712" cy="735949"/>
          </a:xfrm>
        </p:grpSpPr>
        <p:pic>
          <p:nvPicPr>
            <p:cNvPr id="290" name="Picture 289"/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bg2">
                  <a:lumMod val="5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231" y="6659614"/>
              <a:ext cx="660921" cy="735949"/>
            </a:xfrm>
            <a:prstGeom prst="rect">
              <a:avLst/>
            </a:prstGeom>
          </p:spPr>
        </p:pic>
        <p:sp>
          <p:nvSpPr>
            <p:cNvPr id="291" name="Rounded Rectangle 290"/>
            <p:cNvSpPr/>
            <p:nvPr/>
          </p:nvSpPr>
          <p:spPr>
            <a:xfrm>
              <a:off x="1871251" y="6659614"/>
              <a:ext cx="2860692" cy="735949"/>
            </a:xfrm>
            <a:prstGeom prst="roundRect">
              <a:avLst/>
            </a:prstGeom>
            <a:solidFill>
              <a:srgbClr val="BAE3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rgbClr val="238B45"/>
                  </a:solidFill>
                </a:rPr>
                <a:t>Data</a:t>
              </a:r>
              <a:endParaRPr lang="en-US" sz="3600" dirty="0">
                <a:solidFill>
                  <a:srgbClr val="238B45"/>
                </a:solidFill>
              </a:endParaRPr>
            </a:p>
          </p:txBody>
        </p:sp>
      </p:grpSp>
      <p:grpSp>
        <p:nvGrpSpPr>
          <p:cNvPr id="292" name="Group 291"/>
          <p:cNvGrpSpPr/>
          <p:nvPr/>
        </p:nvGrpSpPr>
        <p:grpSpPr>
          <a:xfrm>
            <a:off x="14558102" y="6830219"/>
            <a:ext cx="3656077" cy="765007"/>
            <a:chOff x="14073103" y="6645085"/>
            <a:chExt cx="3656077" cy="765007"/>
          </a:xfrm>
        </p:grpSpPr>
        <p:pic>
          <p:nvPicPr>
            <p:cNvPr id="293" name="Picture 292"/>
            <p:cNvPicPr>
              <a:picLocks noChangeAspect="1"/>
            </p:cNvPicPr>
            <p:nvPr/>
          </p:nvPicPr>
          <p:blipFill>
            <a:blip r:embed="rId1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73103" y="6645085"/>
              <a:ext cx="670700" cy="765007"/>
            </a:xfrm>
            <a:prstGeom prst="rect">
              <a:avLst/>
            </a:prstGeom>
          </p:spPr>
        </p:pic>
        <p:sp>
          <p:nvSpPr>
            <p:cNvPr id="294" name="Rounded Rectangle 293"/>
            <p:cNvSpPr/>
            <p:nvPr/>
          </p:nvSpPr>
          <p:spPr>
            <a:xfrm>
              <a:off x="14868483" y="6659614"/>
              <a:ext cx="2860697" cy="735950"/>
            </a:xfrm>
            <a:prstGeom prst="roundRect">
              <a:avLst/>
            </a:prstGeom>
            <a:solidFill>
              <a:srgbClr val="BAE3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rgbClr val="238B45"/>
                  </a:solidFill>
                </a:rPr>
                <a:t>Visualization</a:t>
              </a:r>
              <a:endParaRPr lang="en-US" sz="3600" dirty="0">
                <a:solidFill>
                  <a:srgbClr val="238B45"/>
                </a:solidFill>
              </a:endParaRPr>
            </a:p>
          </p:txBody>
        </p:sp>
      </p:grpSp>
      <p:grpSp>
        <p:nvGrpSpPr>
          <p:cNvPr id="297" name="Group 296"/>
          <p:cNvGrpSpPr/>
          <p:nvPr/>
        </p:nvGrpSpPr>
        <p:grpSpPr>
          <a:xfrm>
            <a:off x="9726104" y="6844748"/>
            <a:ext cx="3660999" cy="735949"/>
            <a:chOff x="9753519" y="6659614"/>
            <a:chExt cx="3660999" cy="735949"/>
          </a:xfrm>
        </p:grpSpPr>
        <p:sp>
          <p:nvSpPr>
            <p:cNvPr id="298" name="Rounded Rectangle 297"/>
            <p:cNvSpPr/>
            <p:nvPr/>
          </p:nvSpPr>
          <p:spPr>
            <a:xfrm>
              <a:off x="10553824" y="6659614"/>
              <a:ext cx="2860694" cy="735949"/>
            </a:xfrm>
            <a:prstGeom prst="roundRect">
              <a:avLst/>
            </a:prstGeom>
            <a:solidFill>
              <a:srgbClr val="BAE3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rgbClr val="238B45"/>
                  </a:solidFill>
                </a:rPr>
                <a:t>Clustering</a:t>
              </a:r>
              <a:endParaRPr lang="en-US" sz="3600" dirty="0">
                <a:solidFill>
                  <a:srgbClr val="238B45"/>
                </a:solidFill>
              </a:endParaRPr>
            </a:p>
          </p:txBody>
        </p:sp>
        <p:grpSp>
          <p:nvGrpSpPr>
            <p:cNvPr id="299" name="Group 298"/>
            <p:cNvGrpSpPr/>
            <p:nvPr/>
          </p:nvGrpSpPr>
          <p:grpSpPr>
            <a:xfrm>
              <a:off x="9753519" y="6708065"/>
              <a:ext cx="675941" cy="639046"/>
              <a:chOff x="13348630" y="9216755"/>
              <a:chExt cx="869876" cy="822396"/>
            </a:xfrm>
          </p:grpSpPr>
          <p:sp>
            <p:nvSpPr>
              <p:cNvPr id="300" name="Oval 299"/>
              <p:cNvSpPr/>
              <p:nvPr/>
            </p:nvSpPr>
            <p:spPr>
              <a:xfrm>
                <a:off x="13348630" y="9530895"/>
                <a:ext cx="508256" cy="508256"/>
              </a:xfrm>
              <a:prstGeom prst="ellipse">
                <a:avLst/>
              </a:prstGeom>
              <a:noFill/>
              <a:ln w="571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sp>
            <p:nvSpPr>
              <p:cNvPr id="301" name="Oval 300"/>
              <p:cNvSpPr/>
              <p:nvPr/>
            </p:nvSpPr>
            <p:spPr>
              <a:xfrm>
                <a:off x="13886522" y="9216755"/>
                <a:ext cx="331984" cy="331984"/>
              </a:xfrm>
              <a:prstGeom prst="ellipse">
                <a:avLst/>
              </a:prstGeom>
              <a:noFill/>
              <a:ln w="571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cxnSp>
            <p:nvCxnSpPr>
              <p:cNvPr id="302" name="Straight Connector 301"/>
              <p:cNvCxnSpPr/>
              <p:nvPr/>
            </p:nvCxnSpPr>
            <p:spPr>
              <a:xfrm flipH="1">
                <a:off x="13798490" y="9493588"/>
                <a:ext cx="116791" cy="116791"/>
              </a:xfrm>
              <a:prstGeom prst="line">
                <a:avLst/>
              </a:prstGeom>
              <a:ln w="571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3" name="Oval 302"/>
              <p:cNvSpPr/>
              <p:nvPr/>
            </p:nvSpPr>
            <p:spPr>
              <a:xfrm>
                <a:off x="13398456" y="9741767"/>
                <a:ext cx="75650" cy="7565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sp>
            <p:nvSpPr>
              <p:cNvPr id="304" name="Oval 303"/>
              <p:cNvSpPr/>
              <p:nvPr/>
            </p:nvSpPr>
            <p:spPr>
              <a:xfrm>
                <a:off x="13534056" y="9604924"/>
                <a:ext cx="75650" cy="7565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sp>
            <p:nvSpPr>
              <p:cNvPr id="305" name="Oval 304"/>
              <p:cNvSpPr/>
              <p:nvPr/>
            </p:nvSpPr>
            <p:spPr>
              <a:xfrm>
                <a:off x="13546751" y="9882349"/>
                <a:ext cx="75650" cy="7565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sp>
            <p:nvSpPr>
              <p:cNvPr id="306" name="Oval 305"/>
              <p:cNvSpPr/>
              <p:nvPr/>
            </p:nvSpPr>
            <p:spPr>
              <a:xfrm>
                <a:off x="13676005" y="9703942"/>
                <a:ext cx="75650" cy="7565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sp>
            <p:nvSpPr>
              <p:cNvPr id="307" name="Oval 306"/>
              <p:cNvSpPr/>
              <p:nvPr/>
            </p:nvSpPr>
            <p:spPr>
              <a:xfrm>
                <a:off x="13679555" y="9833686"/>
                <a:ext cx="75650" cy="7565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sp>
            <p:nvSpPr>
              <p:cNvPr id="308" name="Oval 307"/>
              <p:cNvSpPr/>
              <p:nvPr/>
            </p:nvSpPr>
            <p:spPr>
              <a:xfrm>
                <a:off x="13989103" y="9307097"/>
                <a:ext cx="75650" cy="7565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sp>
            <p:nvSpPr>
              <p:cNvPr id="309" name="Oval 308"/>
              <p:cNvSpPr/>
              <p:nvPr/>
            </p:nvSpPr>
            <p:spPr>
              <a:xfrm>
                <a:off x="14089567" y="9382747"/>
                <a:ext cx="75650" cy="7565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2074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25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astra</dc:creator>
  <cp:lastModifiedBy>astra</cp:lastModifiedBy>
  <cp:revision>7</cp:revision>
  <dcterms:created xsi:type="dcterms:W3CDTF">2014-09-18T17:42:11Z</dcterms:created>
  <dcterms:modified xsi:type="dcterms:W3CDTF">2014-09-25T09:13:23Z</dcterms:modified>
</cp:coreProperties>
</file>