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8240375" cy="7589838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BA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026" y="-1260"/>
      </p:cViewPr>
      <p:guideLst>
        <p:guide orient="horz" pos="2391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9" y="2357770"/>
            <a:ext cx="15504319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059" y="4300913"/>
            <a:ext cx="12768262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2047" y="330300"/>
            <a:ext cx="8186000" cy="7018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0872" y="330300"/>
            <a:ext cx="24257166" cy="7018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66" y="4877175"/>
            <a:ext cx="15504319" cy="1507426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66" y="3216898"/>
            <a:ext cx="15504319" cy="166027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0873" y="1920302"/>
            <a:ext cx="16220000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4878" y="1920302"/>
            <a:ext cx="16223166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698932"/>
            <a:ext cx="8059333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21" y="2406962"/>
            <a:ext cx="8059333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5861" y="1698932"/>
            <a:ext cx="8062499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5861" y="2406962"/>
            <a:ext cx="8062499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0" y="302189"/>
            <a:ext cx="6000958" cy="128605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480" y="302192"/>
            <a:ext cx="10196876" cy="647771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20" y="1588248"/>
            <a:ext cx="6000958" cy="519166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241" y="5312890"/>
            <a:ext cx="10944225" cy="62721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241" y="678170"/>
            <a:ext cx="10944225" cy="4553903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241" y="5940108"/>
            <a:ext cx="10944225" cy="89075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770963"/>
            <a:ext cx="16416338" cy="5008942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1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128" y="7034660"/>
            <a:ext cx="5776119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226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295"/>
          <p:cNvCxnSpPr/>
          <p:nvPr/>
        </p:nvCxnSpPr>
        <p:spPr>
          <a:xfrm>
            <a:off x="7672387" y="76202"/>
            <a:ext cx="0" cy="37949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87"/>
          <p:cNvCxnSpPr/>
          <p:nvPr/>
        </p:nvCxnSpPr>
        <p:spPr>
          <a:xfrm>
            <a:off x="3252787" y="76202"/>
            <a:ext cx="0" cy="37187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74"/>
          <p:cNvSpPr txBox="1"/>
          <p:nvPr/>
        </p:nvSpPr>
        <p:spPr>
          <a:xfrm>
            <a:off x="4118510" y="3114913"/>
            <a:ext cx="26063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Write CSV File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5" name="TextBox 371"/>
          <p:cNvSpPr txBox="1"/>
          <p:nvPr/>
        </p:nvSpPr>
        <p:spPr>
          <a:xfrm>
            <a:off x="6704684" y="2"/>
            <a:ext cx="523490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8" name="TextBox 390"/>
          <p:cNvSpPr txBox="1"/>
          <p:nvPr/>
        </p:nvSpPr>
        <p:spPr>
          <a:xfrm>
            <a:off x="-23020" y="-434"/>
            <a:ext cx="334137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Clustered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 Dataset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326" name="Group 285"/>
          <p:cNvGrpSpPr/>
          <p:nvPr/>
        </p:nvGrpSpPr>
        <p:grpSpPr>
          <a:xfrm>
            <a:off x="3328987" y="3885648"/>
            <a:ext cx="3581400" cy="735949"/>
            <a:chOff x="5390529" y="6659614"/>
            <a:chExt cx="3581400" cy="735949"/>
          </a:xfrm>
        </p:grpSpPr>
        <p:pic>
          <p:nvPicPr>
            <p:cNvPr id="327" name="Picture 28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328" name="Rounded Rectangle 287"/>
            <p:cNvSpPr/>
            <p:nvPr/>
          </p:nvSpPr>
          <p:spPr>
            <a:xfrm>
              <a:off x="6151101" y="6659614"/>
              <a:ext cx="2820828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29" name="Group 288"/>
          <p:cNvGrpSpPr/>
          <p:nvPr/>
        </p:nvGrpSpPr>
        <p:grpSpPr>
          <a:xfrm>
            <a:off x="0" y="3885648"/>
            <a:ext cx="2567781" cy="735949"/>
            <a:chOff x="1075231" y="6659614"/>
            <a:chExt cx="2567781" cy="735949"/>
          </a:xfrm>
        </p:grpSpPr>
        <p:pic>
          <p:nvPicPr>
            <p:cNvPr id="330" name="Picture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31" name="Rounded Rectangle 290"/>
            <p:cNvSpPr/>
            <p:nvPr/>
          </p:nvSpPr>
          <p:spPr>
            <a:xfrm>
              <a:off x="1871251" y="6659614"/>
              <a:ext cx="1771761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32" name="Group 291"/>
          <p:cNvGrpSpPr/>
          <p:nvPr/>
        </p:nvGrpSpPr>
        <p:grpSpPr>
          <a:xfrm>
            <a:off x="7748586" y="3871119"/>
            <a:ext cx="3200401" cy="765007"/>
            <a:chOff x="14073103" y="6645085"/>
            <a:chExt cx="3200401" cy="765007"/>
          </a:xfrm>
        </p:grpSpPr>
        <p:pic>
          <p:nvPicPr>
            <p:cNvPr id="333" name="Picture 29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34" name="Rounded Rectangle 293"/>
            <p:cNvSpPr/>
            <p:nvPr/>
          </p:nvSpPr>
          <p:spPr>
            <a:xfrm>
              <a:off x="14868484" y="6659614"/>
              <a:ext cx="2405020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sp>
        <p:nvSpPr>
          <p:cNvPr id="363" name="TextBox 390"/>
          <p:cNvSpPr txBox="1"/>
          <p:nvPr/>
        </p:nvSpPr>
        <p:spPr>
          <a:xfrm>
            <a:off x="3351600" y="-15081"/>
            <a:ext cx="41966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Calculated Fiber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 Bundle Characteristics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364" name="Gerade Verbindung mit Pfeil 363"/>
          <p:cNvCxnSpPr/>
          <p:nvPr/>
        </p:nvCxnSpPr>
        <p:spPr>
          <a:xfrm>
            <a:off x="2947987" y="1705838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/>
          <p:nvPr/>
        </p:nvCxnSpPr>
        <p:spPr>
          <a:xfrm>
            <a:off x="7215187" y="170404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626884" y="826390"/>
            <a:ext cx="1940897" cy="1984472"/>
            <a:chOff x="-4214808" y="3322205"/>
            <a:chExt cx="1940897" cy="1984472"/>
          </a:xfrm>
        </p:grpSpPr>
        <p:sp>
          <p:nvSpPr>
            <p:cNvPr id="169" name="Rounded Rectangle 331"/>
            <p:cNvSpPr/>
            <p:nvPr/>
          </p:nvSpPr>
          <p:spPr>
            <a:xfrm>
              <a:off x="-4214808" y="3322205"/>
              <a:ext cx="1940897" cy="198447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94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8613" y="4648768"/>
              <a:ext cx="533400" cy="593951"/>
            </a:xfrm>
            <a:prstGeom prst="rect">
              <a:avLst/>
            </a:prstGeom>
          </p:spPr>
        </p:pic>
        <p:pic>
          <p:nvPicPr>
            <p:cNvPr id="195" name="Picture 284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1193" y="3499915"/>
              <a:ext cx="1494088" cy="1361804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479456" y="828133"/>
            <a:ext cx="1940896" cy="1984471"/>
            <a:chOff x="4517521" y="976020"/>
            <a:chExt cx="1940896" cy="1984471"/>
          </a:xfrm>
        </p:grpSpPr>
        <p:grpSp>
          <p:nvGrpSpPr>
            <p:cNvPr id="146" name="Group 275"/>
            <p:cNvGrpSpPr/>
            <p:nvPr/>
          </p:nvGrpSpPr>
          <p:grpSpPr>
            <a:xfrm>
              <a:off x="4517521" y="976020"/>
              <a:ext cx="1940896" cy="1984471"/>
              <a:chOff x="3212776" y="4044357"/>
              <a:chExt cx="2136241" cy="2184202"/>
            </a:xfrm>
          </p:grpSpPr>
          <p:sp>
            <p:nvSpPr>
              <p:cNvPr id="14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48" name="Picture 27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797" y="5359428"/>
                <a:ext cx="750464" cy="835656"/>
              </a:xfrm>
              <a:prstGeom prst="rect">
                <a:avLst/>
              </a:prstGeom>
            </p:spPr>
          </p:pic>
        </p:grpSp>
        <p:pic>
          <p:nvPicPr>
            <p:cNvPr id="231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37" y="2304000"/>
              <a:ext cx="533400" cy="593951"/>
            </a:xfrm>
            <a:prstGeom prst="rect">
              <a:avLst/>
            </a:prstGeom>
          </p:spPr>
        </p:pic>
        <p:grpSp>
          <p:nvGrpSpPr>
            <p:cNvPr id="10" name="Gruppieren 9"/>
            <p:cNvGrpSpPr/>
            <p:nvPr/>
          </p:nvGrpSpPr>
          <p:grpSpPr>
            <a:xfrm>
              <a:off x="4945817" y="1186615"/>
              <a:ext cx="1084304" cy="1084304"/>
              <a:chOff x="4971255" y="1303084"/>
              <a:chExt cx="1030287" cy="103028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129212" y="1334374"/>
                <a:ext cx="714375" cy="9677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p41036\Desktop\stuff\black\png\doc_lines_stright_icon&amp;48.png"/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255" y="1303084"/>
                <a:ext cx="1030287" cy="1030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uppieren 16"/>
          <p:cNvGrpSpPr/>
          <p:nvPr/>
        </p:nvGrpSpPr>
        <p:grpSpPr>
          <a:xfrm>
            <a:off x="8477052" y="829075"/>
            <a:ext cx="1940896" cy="1984471"/>
            <a:chOff x="8862097" y="972248"/>
            <a:chExt cx="1940896" cy="198447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8862097" y="972248"/>
              <a:ext cx="1940896" cy="1984471"/>
              <a:chOff x="8862097" y="839715"/>
              <a:chExt cx="1940896" cy="1984471"/>
            </a:xfrm>
          </p:grpSpPr>
          <p:grpSp>
            <p:nvGrpSpPr>
              <p:cNvPr id="352" name="Group 372"/>
              <p:cNvGrpSpPr/>
              <p:nvPr/>
            </p:nvGrpSpPr>
            <p:grpSpPr>
              <a:xfrm>
                <a:off x="8862097" y="839715"/>
                <a:ext cx="1940896" cy="1984471"/>
                <a:chOff x="8039026" y="1186170"/>
                <a:chExt cx="2421135" cy="2475492"/>
              </a:xfrm>
            </p:grpSpPr>
            <p:sp>
              <p:nvSpPr>
                <p:cNvPr id="354" name="Rounded Rectangle 373"/>
                <p:cNvSpPr/>
                <p:nvPr/>
              </p:nvSpPr>
              <p:spPr>
                <a:xfrm>
                  <a:off x="8039026" y="1186170"/>
                  <a:ext cx="2421135" cy="2475492"/>
                </a:xfrm>
                <a:prstGeom prst="roundRect">
                  <a:avLst/>
                </a:prstGeom>
                <a:solidFill>
                  <a:srgbClr val="238B45"/>
                </a:solidFill>
                <a:ln w="1270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pic>
              <p:nvPicPr>
                <p:cNvPr id="355" name="Picture 3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73" y="2679434"/>
                  <a:ext cx="850548" cy="947101"/>
                </a:xfrm>
                <a:prstGeom prst="rect">
                  <a:avLst/>
                </a:prstGeom>
              </p:spPr>
            </p:pic>
          </p:grpSp>
          <p:pic>
            <p:nvPicPr>
              <p:cNvPr id="353" name="Picture 28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6987" y="2085010"/>
                <a:ext cx="581246" cy="662976"/>
              </a:xfrm>
              <a:prstGeom prst="rect">
                <a:avLst/>
              </a:prstGeom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325" y="1187857"/>
              <a:ext cx="1720215" cy="926960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32" name="TextBox 274"/>
          <p:cNvSpPr txBox="1"/>
          <p:nvPr/>
        </p:nvSpPr>
        <p:spPr>
          <a:xfrm>
            <a:off x="8129587" y="2953814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Exploration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295"/>
          <p:cNvCxnSpPr/>
          <p:nvPr/>
        </p:nvCxnSpPr>
        <p:spPr>
          <a:xfrm>
            <a:off x="6376987" y="76202"/>
            <a:ext cx="0" cy="3528000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87"/>
          <p:cNvCxnSpPr/>
          <p:nvPr/>
        </p:nvCxnSpPr>
        <p:spPr>
          <a:xfrm>
            <a:off x="2988407" y="76202"/>
            <a:ext cx="0" cy="3528000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74"/>
          <p:cNvSpPr txBox="1"/>
          <p:nvPr/>
        </p:nvSpPr>
        <p:spPr>
          <a:xfrm>
            <a:off x="3355717" y="2962411"/>
            <a:ext cx="26063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Write CSV File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5" name="TextBox 371"/>
          <p:cNvSpPr txBox="1"/>
          <p:nvPr/>
        </p:nvSpPr>
        <p:spPr>
          <a:xfrm>
            <a:off x="5386387" y="2"/>
            <a:ext cx="523490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 </a:t>
            </a:r>
            <a:r>
              <a:rPr lang="en-US" sz="3200" dirty="0" smtClean="0">
                <a:solidFill>
                  <a:srgbClr val="238B45"/>
                </a:solidFill>
              </a:rPr>
              <a:t>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8" name="TextBox 390"/>
          <p:cNvSpPr txBox="1"/>
          <p:nvPr/>
        </p:nvSpPr>
        <p:spPr>
          <a:xfrm>
            <a:off x="-328613" y="-434"/>
            <a:ext cx="334137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err="1" smtClean="0">
                <a:solidFill>
                  <a:srgbClr val="238B45"/>
                </a:solidFill>
              </a:rPr>
              <a:t>Voxelized</a:t>
            </a:r>
            <a:r>
              <a:rPr lang="en-US" sz="3200" dirty="0" smtClean="0">
                <a:solidFill>
                  <a:srgbClr val="238B45"/>
                </a:solidFill>
              </a:rPr>
              <a:t>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 </a:t>
            </a:r>
            <a:r>
              <a:rPr lang="en-US" sz="3200" dirty="0" smtClean="0">
                <a:solidFill>
                  <a:srgbClr val="238B45"/>
                </a:solidFill>
              </a:rPr>
              <a:t>Dataset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326" name="Group 285"/>
          <p:cNvGrpSpPr/>
          <p:nvPr/>
        </p:nvGrpSpPr>
        <p:grpSpPr>
          <a:xfrm>
            <a:off x="2719387" y="3596400"/>
            <a:ext cx="3429000" cy="735949"/>
            <a:chOff x="5390529" y="6659614"/>
            <a:chExt cx="3429000" cy="735949"/>
          </a:xfrm>
        </p:grpSpPr>
        <p:pic>
          <p:nvPicPr>
            <p:cNvPr id="327" name="Picture 28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328" name="Rounded Rectangle 287"/>
            <p:cNvSpPr/>
            <p:nvPr/>
          </p:nvSpPr>
          <p:spPr>
            <a:xfrm>
              <a:off x="6151101" y="6659614"/>
              <a:ext cx="2668428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29" name="Group 288"/>
          <p:cNvGrpSpPr/>
          <p:nvPr/>
        </p:nvGrpSpPr>
        <p:grpSpPr>
          <a:xfrm>
            <a:off x="0" y="3596400"/>
            <a:ext cx="2239459" cy="735949"/>
            <a:chOff x="1075231" y="6659614"/>
            <a:chExt cx="2239459" cy="735949"/>
          </a:xfrm>
        </p:grpSpPr>
        <p:pic>
          <p:nvPicPr>
            <p:cNvPr id="330" name="Picture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31" name="Rounded Rectangle 290"/>
            <p:cNvSpPr/>
            <p:nvPr/>
          </p:nvSpPr>
          <p:spPr>
            <a:xfrm>
              <a:off x="1871251" y="6659614"/>
              <a:ext cx="1443439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32" name="Group 291"/>
          <p:cNvGrpSpPr/>
          <p:nvPr/>
        </p:nvGrpSpPr>
        <p:grpSpPr>
          <a:xfrm>
            <a:off x="6453187" y="3596400"/>
            <a:ext cx="3200400" cy="765007"/>
            <a:chOff x="14073103" y="6645085"/>
            <a:chExt cx="3200400" cy="765007"/>
          </a:xfrm>
        </p:grpSpPr>
        <p:pic>
          <p:nvPicPr>
            <p:cNvPr id="333" name="Picture 29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34" name="Rounded Rectangle 293"/>
            <p:cNvSpPr/>
            <p:nvPr/>
          </p:nvSpPr>
          <p:spPr>
            <a:xfrm>
              <a:off x="14868484" y="6645085"/>
              <a:ext cx="2405019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sp>
        <p:nvSpPr>
          <p:cNvPr id="363" name="TextBox 390"/>
          <p:cNvSpPr txBox="1"/>
          <p:nvPr/>
        </p:nvSpPr>
        <p:spPr>
          <a:xfrm>
            <a:off x="2561379" y="-15081"/>
            <a:ext cx="41966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Calculated Fiber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 </a:t>
            </a:r>
            <a:r>
              <a:rPr lang="en-US" sz="3200" dirty="0" smtClean="0">
                <a:solidFill>
                  <a:srgbClr val="238B45"/>
                </a:solidFill>
              </a:rPr>
              <a:t>Bundle </a:t>
            </a:r>
            <a:r>
              <a:rPr lang="en-US" sz="3200" dirty="0" smtClean="0">
                <a:solidFill>
                  <a:srgbClr val="238B45"/>
                </a:solidFill>
              </a:rPr>
              <a:t>Features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364" name="Gerade Verbindung mit Pfeil 363"/>
          <p:cNvCxnSpPr/>
          <p:nvPr/>
        </p:nvCxnSpPr>
        <p:spPr>
          <a:xfrm>
            <a:off x="2566194" y="1767593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/>
          <p:nvPr/>
        </p:nvCxnSpPr>
        <p:spPr>
          <a:xfrm>
            <a:off x="5995987" y="1767593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451756" y="784793"/>
            <a:ext cx="1940897" cy="1984472"/>
            <a:chOff x="-4214808" y="3322205"/>
            <a:chExt cx="1940897" cy="1984472"/>
          </a:xfrm>
        </p:grpSpPr>
        <p:sp>
          <p:nvSpPr>
            <p:cNvPr id="169" name="Rounded Rectangle 331"/>
            <p:cNvSpPr/>
            <p:nvPr/>
          </p:nvSpPr>
          <p:spPr>
            <a:xfrm>
              <a:off x="-4214808" y="3322205"/>
              <a:ext cx="1940897" cy="198447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94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8613" y="4648768"/>
              <a:ext cx="533400" cy="593951"/>
            </a:xfrm>
            <a:prstGeom prst="rect">
              <a:avLst/>
            </a:prstGeom>
          </p:spPr>
        </p:pic>
        <p:pic>
          <p:nvPicPr>
            <p:cNvPr id="195" name="Picture 284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1193" y="3499915"/>
              <a:ext cx="1494088" cy="1361804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3716663" y="784793"/>
            <a:ext cx="1940896" cy="1984471"/>
            <a:chOff x="4517521" y="976020"/>
            <a:chExt cx="1940896" cy="1984471"/>
          </a:xfrm>
        </p:grpSpPr>
        <p:grpSp>
          <p:nvGrpSpPr>
            <p:cNvPr id="146" name="Group 275"/>
            <p:cNvGrpSpPr/>
            <p:nvPr/>
          </p:nvGrpSpPr>
          <p:grpSpPr>
            <a:xfrm>
              <a:off x="4517521" y="976020"/>
              <a:ext cx="1940896" cy="1984471"/>
              <a:chOff x="3212776" y="4044357"/>
              <a:chExt cx="2136241" cy="2184202"/>
            </a:xfrm>
          </p:grpSpPr>
          <p:sp>
            <p:nvSpPr>
              <p:cNvPr id="14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48" name="Picture 27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797" y="5359428"/>
                <a:ext cx="750464" cy="835656"/>
              </a:xfrm>
              <a:prstGeom prst="rect">
                <a:avLst/>
              </a:prstGeom>
            </p:spPr>
          </p:pic>
        </p:grpSp>
        <p:pic>
          <p:nvPicPr>
            <p:cNvPr id="231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37" y="2304000"/>
              <a:ext cx="533400" cy="593951"/>
            </a:xfrm>
            <a:prstGeom prst="rect">
              <a:avLst/>
            </a:prstGeom>
          </p:spPr>
        </p:pic>
        <p:grpSp>
          <p:nvGrpSpPr>
            <p:cNvPr id="10" name="Gruppieren 9"/>
            <p:cNvGrpSpPr/>
            <p:nvPr/>
          </p:nvGrpSpPr>
          <p:grpSpPr>
            <a:xfrm>
              <a:off x="4945817" y="1186615"/>
              <a:ext cx="1084304" cy="1084304"/>
              <a:chOff x="4971255" y="1303084"/>
              <a:chExt cx="1030287" cy="103028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129212" y="1334374"/>
                <a:ext cx="714375" cy="9677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p41036\Desktop\stuff\black\png\doc_lines_stright_icon&amp;48.png"/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255" y="1303084"/>
                <a:ext cx="1030287" cy="1030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uppieren 16"/>
          <p:cNvGrpSpPr/>
          <p:nvPr/>
        </p:nvGrpSpPr>
        <p:grpSpPr>
          <a:xfrm>
            <a:off x="7138987" y="784793"/>
            <a:ext cx="1940896" cy="1984471"/>
            <a:chOff x="8862097" y="972248"/>
            <a:chExt cx="1940896" cy="198447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8862097" y="972248"/>
              <a:ext cx="1940896" cy="1984471"/>
              <a:chOff x="8862097" y="839715"/>
              <a:chExt cx="1940896" cy="1984471"/>
            </a:xfrm>
          </p:grpSpPr>
          <p:grpSp>
            <p:nvGrpSpPr>
              <p:cNvPr id="352" name="Group 372"/>
              <p:cNvGrpSpPr/>
              <p:nvPr/>
            </p:nvGrpSpPr>
            <p:grpSpPr>
              <a:xfrm>
                <a:off x="8862097" y="839715"/>
                <a:ext cx="1940896" cy="1984471"/>
                <a:chOff x="8039026" y="1186170"/>
                <a:chExt cx="2421135" cy="2475492"/>
              </a:xfrm>
            </p:grpSpPr>
            <p:sp>
              <p:nvSpPr>
                <p:cNvPr id="354" name="Rounded Rectangle 373"/>
                <p:cNvSpPr/>
                <p:nvPr/>
              </p:nvSpPr>
              <p:spPr>
                <a:xfrm>
                  <a:off x="8039026" y="1186170"/>
                  <a:ext cx="2421135" cy="2475492"/>
                </a:xfrm>
                <a:prstGeom prst="roundRect">
                  <a:avLst/>
                </a:prstGeom>
                <a:solidFill>
                  <a:srgbClr val="238B45"/>
                </a:solidFill>
                <a:ln w="1270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pic>
              <p:nvPicPr>
                <p:cNvPr id="355" name="Picture 3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73" y="2679434"/>
                  <a:ext cx="850548" cy="947101"/>
                </a:xfrm>
                <a:prstGeom prst="rect">
                  <a:avLst/>
                </a:prstGeom>
              </p:spPr>
            </p:pic>
          </p:grpSp>
          <p:pic>
            <p:nvPicPr>
              <p:cNvPr id="353" name="Picture 28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6987" y="2085010"/>
                <a:ext cx="581246" cy="662976"/>
              </a:xfrm>
              <a:prstGeom prst="rect">
                <a:avLst/>
              </a:prstGeom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325" y="1187857"/>
              <a:ext cx="1720215" cy="926960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32" name="TextBox 274"/>
          <p:cNvSpPr txBox="1"/>
          <p:nvPr/>
        </p:nvSpPr>
        <p:spPr>
          <a:xfrm>
            <a:off x="6757987" y="2801312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 </a:t>
            </a:r>
            <a:r>
              <a:rPr lang="en-US" sz="3200" dirty="0" smtClean="0">
                <a:solidFill>
                  <a:srgbClr val="238B45"/>
                </a:solidFill>
              </a:rPr>
              <a:t>Exploration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9" name="TextBox 274"/>
          <p:cNvSpPr txBox="1"/>
          <p:nvPr/>
        </p:nvSpPr>
        <p:spPr>
          <a:xfrm>
            <a:off x="189242" y="2803098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Labeled Bundles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Weissenböck Johannes</cp:lastModifiedBy>
  <cp:revision>32</cp:revision>
  <dcterms:created xsi:type="dcterms:W3CDTF">2014-09-18T17:42:11Z</dcterms:created>
  <dcterms:modified xsi:type="dcterms:W3CDTF">2015-06-22T12:56:11Z</dcterms:modified>
</cp:coreProperties>
</file>