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459200" cy="4572000"/>
  <p:notesSz cx="6858000" cy="9144000"/>
  <p:defaultTextStyle>
    <a:defPPr>
      <a:defRPr lang="en-US"/>
    </a:defPPr>
    <a:lvl1pPr marL="0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6813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3628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60441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47255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34069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20882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07697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94510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84" y="-1674"/>
      </p:cViewPr>
      <p:guideLst>
        <p:guide orient="horz" pos="1441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61FA-61B2-4F24-B6B9-342F70777D42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685800"/>
            <a:ext cx="12344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69B-1468-45B5-BC1B-0F621F3378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69B-1468-45B5-BC1B-0F621F337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3" y="1420296"/>
            <a:ext cx="13990320" cy="980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1" y="2590805"/>
            <a:ext cx="115214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3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4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34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20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0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94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86337" y="156640"/>
            <a:ext cx="8589645" cy="3328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823" y="156640"/>
            <a:ext cx="25503191" cy="3328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70" y="2937940"/>
            <a:ext cx="13990320" cy="9080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70" y="1937821"/>
            <a:ext cx="13990320" cy="100012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68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736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604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1472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393406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72088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50769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2945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812" y="910176"/>
            <a:ext cx="17044989" cy="25749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28134" y="910176"/>
            <a:ext cx="17047845" cy="25749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3095"/>
            <a:ext cx="148132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7" y="1023416"/>
            <a:ext cx="7272339" cy="42650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6813" indent="0">
              <a:buNone/>
              <a:defRPr sz="3400" b="1"/>
            </a:lvl2pPr>
            <a:lvl3pPr marL="1573628" indent="0">
              <a:buNone/>
              <a:defRPr sz="3100" b="1"/>
            </a:lvl3pPr>
            <a:lvl4pPr marL="2360441" indent="0">
              <a:buNone/>
              <a:defRPr sz="2700" b="1"/>
            </a:lvl4pPr>
            <a:lvl5pPr marL="3147255" indent="0">
              <a:buNone/>
              <a:defRPr sz="2700" b="1"/>
            </a:lvl5pPr>
            <a:lvl6pPr marL="3934069" indent="0">
              <a:buNone/>
              <a:defRPr sz="2700" b="1"/>
            </a:lvl6pPr>
            <a:lvl7pPr marL="4720882" indent="0">
              <a:buNone/>
              <a:defRPr sz="2700" b="1"/>
            </a:lvl7pPr>
            <a:lvl8pPr marL="5507697" indent="0">
              <a:buNone/>
              <a:defRPr sz="2700" b="1"/>
            </a:lvl8pPr>
            <a:lvl9pPr marL="629451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7" y="1449921"/>
            <a:ext cx="7272339" cy="2634192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62" y="1023416"/>
            <a:ext cx="7275195" cy="42650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6813" indent="0">
              <a:buNone/>
              <a:defRPr sz="3400" b="1"/>
            </a:lvl2pPr>
            <a:lvl3pPr marL="1573628" indent="0">
              <a:buNone/>
              <a:defRPr sz="3100" b="1"/>
            </a:lvl3pPr>
            <a:lvl4pPr marL="2360441" indent="0">
              <a:buNone/>
              <a:defRPr sz="2700" b="1"/>
            </a:lvl4pPr>
            <a:lvl5pPr marL="3147255" indent="0">
              <a:buNone/>
              <a:defRPr sz="2700" b="1"/>
            </a:lvl5pPr>
            <a:lvl6pPr marL="3934069" indent="0">
              <a:buNone/>
              <a:defRPr sz="2700" b="1"/>
            </a:lvl6pPr>
            <a:lvl7pPr marL="4720882" indent="0">
              <a:buNone/>
              <a:defRPr sz="2700" b="1"/>
            </a:lvl7pPr>
            <a:lvl8pPr marL="5507697" indent="0">
              <a:buNone/>
              <a:defRPr sz="2700" b="1"/>
            </a:lvl8pPr>
            <a:lvl9pPr marL="629451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62" y="1449921"/>
            <a:ext cx="7275195" cy="2634192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72" y="182035"/>
            <a:ext cx="5414964" cy="7747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101" y="182043"/>
            <a:ext cx="9201150" cy="3902075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2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72" y="956740"/>
            <a:ext cx="5414964" cy="3127375"/>
          </a:xfrm>
        </p:spPr>
        <p:txBody>
          <a:bodyPr/>
          <a:lstStyle>
            <a:lvl1pPr marL="0" indent="0">
              <a:buNone/>
              <a:defRPr sz="2500"/>
            </a:lvl1pPr>
            <a:lvl2pPr marL="786813" indent="0">
              <a:buNone/>
              <a:defRPr sz="2100"/>
            </a:lvl2pPr>
            <a:lvl3pPr marL="1573628" indent="0">
              <a:buNone/>
              <a:defRPr sz="1700"/>
            </a:lvl3pPr>
            <a:lvl4pPr marL="2360441" indent="0">
              <a:buNone/>
              <a:defRPr sz="1600"/>
            </a:lvl4pPr>
            <a:lvl5pPr marL="3147255" indent="0">
              <a:buNone/>
              <a:defRPr sz="1600"/>
            </a:lvl5pPr>
            <a:lvl6pPr marL="3934069" indent="0">
              <a:buNone/>
              <a:defRPr sz="1600"/>
            </a:lvl6pPr>
            <a:lvl7pPr marL="4720882" indent="0">
              <a:buNone/>
              <a:defRPr sz="1600"/>
            </a:lvl7pPr>
            <a:lvl8pPr marL="5507697" indent="0">
              <a:buNone/>
              <a:defRPr sz="1600"/>
            </a:lvl8pPr>
            <a:lvl9pPr marL="629451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21" y="3200406"/>
            <a:ext cx="9875520" cy="377825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21" y="408520"/>
            <a:ext cx="9875520" cy="2743200"/>
          </a:xfrm>
        </p:spPr>
        <p:txBody>
          <a:bodyPr/>
          <a:lstStyle>
            <a:lvl1pPr marL="0" indent="0">
              <a:buNone/>
              <a:defRPr sz="5500"/>
            </a:lvl1pPr>
            <a:lvl2pPr marL="786813" indent="0">
              <a:buNone/>
              <a:defRPr sz="4800"/>
            </a:lvl2pPr>
            <a:lvl3pPr marL="1573628" indent="0">
              <a:buNone/>
              <a:defRPr sz="4200"/>
            </a:lvl3pPr>
            <a:lvl4pPr marL="2360441" indent="0">
              <a:buNone/>
              <a:defRPr sz="3400"/>
            </a:lvl4pPr>
            <a:lvl5pPr marL="3147255" indent="0">
              <a:buNone/>
              <a:defRPr sz="3400"/>
            </a:lvl5pPr>
            <a:lvl6pPr marL="3934069" indent="0">
              <a:buNone/>
              <a:defRPr sz="3400"/>
            </a:lvl6pPr>
            <a:lvl7pPr marL="4720882" indent="0">
              <a:buNone/>
              <a:defRPr sz="3400"/>
            </a:lvl7pPr>
            <a:lvl8pPr marL="5507697" indent="0">
              <a:buNone/>
              <a:defRPr sz="3400"/>
            </a:lvl8pPr>
            <a:lvl9pPr marL="6294510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21" y="3578237"/>
            <a:ext cx="9875520" cy="536575"/>
          </a:xfrm>
        </p:spPr>
        <p:txBody>
          <a:bodyPr/>
          <a:lstStyle>
            <a:lvl1pPr marL="0" indent="0">
              <a:buNone/>
              <a:defRPr sz="2500"/>
            </a:lvl1pPr>
            <a:lvl2pPr marL="786813" indent="0">
              <a:buNone/>
              <a:defRPr sz="2100"/>
            </a:lvl2pPr>
            <a:lvl3pPr marL="1573628" indent="0">
              <a:buNone/>
              <a:defRPr sz="1700"/>
            </a:lvl3pPr>
            <a:lvl4pPr marL="2360441" indent="0">
              <a:buNone/>
              <a:defRPr sz="1600"/>
            </a:lvl4pPr>
            <a:lvl5pPr marL="3147255" indent="0">
              <a:buNone/>
              <a:defRPr sz="1600"/>
            </a:lvl5pPr>
            <a:lvl6pPr marL="3934069" indent="0">
              <a:buNone/>
              <a:defRPr sz="1600"/>
            </a:lvl6pPr>
            <a:lvl7pPr marL="4720882" indent="0">
              <a:buNone/>
              <a:defRPr sz="1600"/>
            </a:lvl7pPr>
            <a:lvl8pPr marL="5507697" indent="0">
              <a:buNone/>
              <a:defRPr sz="1600"/>
            </a:lvl8pPr>
            <a:lvl9pPr marL="629451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83095"/>
            <a:ext cx="14813280" cy="762000"/>
          </a:xfrm>
          <a:prstGeom prst="rect">
            <a:avLst/>
          </a:prstGeom>
        </p:spPr>
        <p:txBody>
          <a:bodyPr vert="horz" lIns="157362" tIns="78681" rIns="157362" bIns="786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8"/>
            <a:ext cx="14813280" cy="3017308"/>
          </a:xfrm>
          <a:prstGeom prst="rect">
            <a:avLst/>
          </a:prstGeom>
        </p:spPr>
        <p:txBody>
          <a:bodyPr vert="horz" lIns="157362" tIns="78681" rIns="157362" bIns="786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4237567"/>
            <a:ext cx="38404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80BF-DA2F-4C08-95E5-203EBFB060C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1" y="4237567"/>
            <a:ext cx="52120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4237567"/>
            <a:ext cx="38404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0ADE-FFA8-4254-9D35-3A5A634A6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3628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0110" indent="-590110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8572" indent="-491759" algn="l" defTabSz="157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67034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53849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40662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7475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14290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01103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18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6813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3628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0441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47255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34069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20882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07697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94510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9563" r="9615" b="10106"/>
          <a:stretch/>
        </p:blipFill>
        <p:spPr>
          <a:xfrm>
            <a:off x="193233" y="200495"/>
            <a:ext cx="4478068" cy="420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75474"/>
            <a:ext cx="1776689" cy="1844126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744200" y="575954"/>
            <a:ext cx="5486400" cy="3639989"/>
            <a:chOff x="6310745" y="5219872"/>
            <a:chExt cx="6315740" cy="4190221"/>
          </a:xfrm>
        </p:grpSpPr>
        <p:pic>
          <p:nvPicPr>
            <p:cNvPr id="7" name="Picture 2" descr="E:\Google\metaTracts_tvcg\images\crop-16-image.bmp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r="1716"/>
            <a:stretch/>
          </p:blipFill>
          <p:spPr bwMode="auto">
            <a:xfrm flipV="1">
              <a:off x="6310745" y="5219872"/>
              <a:ext cx="6315740" cy="3977640"/>
            </a:xfrm>
            <a:prstGeom prst="rect">
              <a:avLst/>
            </a:prstGeom>
            <a:ln w="127000">
              <a:solidFill>
                <a:schemeClr val="accent5">
                  <a:lumMod val="75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049161" y="8366515"/>
              <a:ext cx="3106339" cy="104357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XY Plane</a:t>
              </a: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953000" y="520280"/>
            <a:ext cx="5486400" cy="3566669"/>
            <a:chOff x="5097920" y="2656467"/>
            <a:chExt cx="5245879" cy="33008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r="30797"/>
            <a:stretch/>
          </p:blipFill>
          <p:spPr>
            <a:xfrm rot="5400000">
              <a:off x="6070451" y="1683936"/>
              <a:ext cx="3300817" cy="5245879"/>
            </a:xfrm>
            <a:prstGeom prst="rect">
              <a:avLst/>
            </a:prstGeom>
            <a:ln w="127000" cap="rnd">
              <a:solidFill>
                <a:srgbClr val="66C2A4"/>
              </a:solidFill>
              <a:rou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277965" y="5139685"/>
              <a:ext cx="2885787" cy="76905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YZ </a:t>
              </a:r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8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Benutzerdefiniert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Weissenböck Johannes</cp:lastModifiedBy>
  <cp:revision>9</cp:revision>
  <dcterms:created xsi:type="dcterms:W3CDTF">2015-06-05T19:55:25Z</dcterms:created>
  <dcterms:modified xsi:type="dcterms:W3CDTF">2015-06-22T12:38:41Z</dcterms:modified>
</cp:coreProperties>
</file>