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9202400" cy="15270163"/>
  <p:notesSz cx="6858000" cy="9144000"/>
  <p:defaultTextStyle>
    <a:defPPr>
      <a:defRPr lang="en-US"/>
    </a:defPPr>
    <a:lvl1pPr marL="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240" y="-240"/>
      </p:cViewPr>
      <p:guideLst>
        <p:guide orient="horz" pos="4810"/>
        <p:guide pos="6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4743649"/>
            <a:ext cx="16322040" cy="3273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8653093"/>
            <a:ext cx="13441680" cy="390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1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3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56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9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13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13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150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7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236993" y="1466928"/>
            <a:ext cx="9071135" cy="312720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6921" y="1466928"/>
            <a:ext cx="26900028" cy="312720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1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2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7" y="9812495"/>
            <a:ext cx="16322040" cy="3032824"/>
          </a:xfrm>
        </p:spPr>
        <p:txBody>
          <a:bodyPr anchor="t"/>
          <a:lstStyle>
            <a:lvl1pPr algn="l">
              <a:defRPr sz="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7" y="6472149"/>
            <a:ext cx="16322040" cy="334034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1887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03774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566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407548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509435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611322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713209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815096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4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6920" y="8550588"/>
            <a:ext cx="17985580" cy="24188362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22541" y="8550588"/>
            <a:ext cx="17985582" cy="24188362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611515"/>
            <a:ext cx="17282160" cy="2545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6" y="3418116"/>
            <a:ext cx="8484395" cy="1424508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6" y="4842624"/>
            <a:ext cx="8484395" cy="8798018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53" y="3418116"/>
            <a:ext cx="8487728" cy="1424508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53" y="4842624"/>
            <a:ext cx="8487728" cy="8798018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4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5" y="607978"/>
            <a:ext cx="6317457" cy="258744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9" y="607982"/>
            <a:ext cx="10734675" cy="13032661"/>
          </a:xfrm>
        </p:spPr>
        <p:txBody>
          <a:bodyPr/>
          <a:lstStyle>
            <a:lvl1pPr>
              <a:defRPr sz="7100"/>
            </a:lvl1pPr>
            <a:lvl2pPr>
              <a:defRPr sz="6200"/>
            </a:lvl2pPr>
            <a:lvl3pPr>
              <a:defRPr sz="53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5" y="3195426"/>
            <a:ext cx="6317457" cy="10445216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5" y="10689116"/>
            <a:ext cx="11521440" cy="12619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5" y="1364418"/>
            <a:ext cx="11521440" cy="9162098"/>
          </a:xfrm>
        </p:spPr>
        <p:txBody>
          <a:bodyPr/>
          <a:lstStyle>
            <a:lvl1pPr marL="0" indent="0">
              <a:buNone/>
              <a:defRPr sz="7100"/>
            </a:lvl1pPr>
            <a:lvl2pPr marL="1018870" indent="0">
              <a:buNone/>
              <a:defRPr sz="6200"/>
            </a:lvl2pPr>
            <a:lvl3pPr marL="2037740" indent="0">
              <a:buNone/>
              <a:defRPr sz="5300"/>
            </a:lvl3pPr>
            <a:lvl4pPr marL="3056611" indent="0">
              <a:buNone/>
              <a:defRPr sz="4500"/>
            </a:lvl4pPr>
            <a:lvl5pPr marL="4075481" indent="0">
              <a:buNone/>
              <a:defRPr sz="4500"/>
            </a:lvl5pPr>
            <a:lvl6pPr marL="5094351" indent="0">
              <a:buNone/>
              <a:defRPr sz="4500"/>
            </a:lvl6pPr>
            <a:lvl7pPr marL="6113221" indent="0">
              <a:buNone/>
              <a:defRPr sz="4500"/>
            </a:lvl7pPr>
            <a:lvl8pPr marL="7132091" indent="0">
              <a:buNone/>
              <a:defRPr sz="4500"/>
            </a:lvl8pPr>
            <a:lvl9pPr marL="8150962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5" y="11951026"/>
            <a:ext cx="11521440" cy="1792123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0" y="611515"/>
            <a:ext cx="17282160" cy="2545027"/>
          </a:xfrm>
          <a:prstGeom prst="rect">
            <a:avLst/>
          </a:prstGeom>
        </p:spPr>
        <p:txBody>
          <a:bodyPr vert="horz" lIns="203774" tIns="101887" rIns="203774" bIns="1018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3563043"/>
            <a:ext cx="17282160" cy="10077601"/>
          </a:xfrm>
          <a:prstGeom prst="rect">
            <a:avLst/>
          </a:prstGeom>
        </p:spPr>
        <p:txBody>
          <a:bodyPr vert="horz" lIns="203774" tIns="101887" rIns="203774" bIns="1018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0" y="14153182"/>
            <a:ext cx="4480560" cy="812995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F993-1F93-4B35-BCDD-7531B1E1633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0" y="14153182"/>
            <a:ext cx="6080760" cy="812995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0" y="14153182"/>
            <a:ext cx="4480560" cy="812995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8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4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2037740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2037740" rtl="0" eaLnBrk="1" latinLnBrk="0" hangingPunct="1">
        <a:spcBef>
          <a:spcPct val="20000"/>
        </a:spcBef>
        <a:buFont typeface="Arial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20377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203774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2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274" y="8027773"/>
            <a:ext cx="7223562" cy="618352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62" y="8119853"/>
            <a:ext cx="6067562" cy="580682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822" y="851944"/>
            <a:ext cx="7589178" cy="6577556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68" y="7962900"/>
            <a:ext cx="5736432" cy="5963781"/>
          </a:xfrm>
          <a:prstGeom prst="rect">
            <a:avLst/>
          </a:prstGeom>
        </p:spPr>
      </p:pic>
      <p:grpSp>
        <p:nvGrpSpPr>
          <p:cNvPr id="252" name="Group 251"/>
          <p:cNvGrpSpPr/>
          <p:nvPr/>
        </p:nvGrpSpPr>
        <p:grpSpPr>
          <a:xfrm>
            <a:off x="-11951" y="1310481"/>
            <a:ext cx="6466844" cy="6301486"/>
            <a:chOff x="4965212" y="1519674"/>
            <a:chExt cx="7018373" cy="6838912"/>
          </a:xfrm>
        </p:grpSpPr>
        <p:pic>
          <p:nvPicPr>
            <p:cNvPr id="253" name="Picture 25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6"/>
            <a:stretch/>
          </p:blipFill>
          <p:spPr>
            <a:xfrm>
              <a:off x="4965212" y="1519674"/>
              <a:ext cx="7018373" cy="6838912"/>
            </a:xfrm>
            <a:prstGeom prst="rect">
              <a:avLst/>
            </a:prstGeom>
          </p:spPr>
        </p:pic>
        <p:grpSp>
          <p:nvGrpSpPr>
            <p:cNvPr id="254" name="Group 253"/>
            <p:cNvGrpSpPr/>
            <p:nvPr/>
          </p:nvGrpSpPr>
          <p:grpSpPr>
            <a:xfrm>
              <a:off x="6151197" y="1819757"/>
              <a:ext cx="4016671" cy="5858229"/>
              <a:chOff x="3971124" y="1487132"/>
              <a:chExt cx="9956984" cy="15518419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 flipV="1">
                <a:off x="3971124" y="1487132"/>
                <a:ext cx="9956984" cy="5542860"/>
              </a:xfrm>
              <a:prstGeom prst="line">
                <a:avLst/>
              </a:prstGeom>
              <a:ln w="1270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 flipV="1">
                <a:off x="3982418" y="7029995"/>
                <a:ext cx="320040" cy="9975556"/>
              </a:xfrm>
              <a:prstGeom prst="line">
                <a:avLst/>
              </a:prstGeom>
              <a:ln w="1270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4213170" y="16199859"/>
                <a:ext cx="1324268" cy="734021"/>
              </a:xfrm>
              <a:prstGeom prst="line">
                <a:avLst/>
              </a:prstGeom>
              <a:ln w="1270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13928108" y="1487135"/>
                <a:ext cx="0" cy="2079402"/>
              </a:xfrm>
              <a:prstGeom prst="line">
                <a:avLst/>
              </a:prstGeom>
              <a:ln w="1270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9" name="TextBox 258"/>
          <p:cNvSpPr txBox="1"/>
          <p:nvPr/>
        </p:nvSpPr>
        <p:spPr>
          <a:xfrm>
            <a:off x="623515" y="14239285"/>
            <a:ext cx="9663485" cy="919401"/>
          </a:xfrm>
          <a:prstGeom prst="roundRect">
            <a:avLst/>
          </a:prstGeom>
          <a:solidFill>
            <a:srgbClr val="E7E6E6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4800" dirty="0" smtClean="0">
                <a:solidFill>
                  <a:srgbClr val="238B45"/>
                </a:solidFill>
              </a:rPr>
              <a:t>Individual orientation clusters 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2112831" y="232715"/>
            <a:ext cx="7010400" cy="919401"/>
          </a:xfrm>
          <a:prstGeom prst="round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3F793D"/>
                </a:solidFill>
              </a:rPr>
              <a:t>Volume visualization</a:t>
            </a:r>
          </a:p>
        </p:txBody>
      </p:sp>
      <p:sp>
        <p:nvSpPr>
          <p:cNvPr id="261" name="Teardrop 260"/>
          <p:cNvSpPr>
            <a:spLocks noChangeAspect="1"/>
          </p:cNvSpPr>
          <p:nvPr/>
        </p:nvSpPr>
        <p:spPr>
          <a:xfrm rot="5400000">
            <a:off x="11550479" y="56364"/>
            <a:ext cx="1073666" cy="111783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D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525425" y="232715"/>
            <a:ext cx="10142055" cy="919401"/>
          </a:xfrm>
          <a:prstGeom prst="round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3F793D"/>
                </a:solidFill>
              </a:rPr>
              <a:t>Data set D2</a:t>
            </a:r>
            <a:endParaRPr lang="en-US" sz="4800" dirty="0" smtClean="0">
              <a:solidFill>
                <a:srgbClr val="3F793D"/>
              </a:solidFill>
            </a:endParaRPr>
          </a:p>
        </p:txBody>
      </p:sp>
      <p:sp>
        <p:nvSpPr>
          <p:cNvPr id="263" name="Teardrop 262"/>
          <p:cNvSpPr>
            <a:spLocks noChangeAspect="1"/>
          </p:cNvSpPr>
          <p:nvPr/>
        </p:nvSpPr>
        <p:spPr>
          <a:xfrm rot="5400000">
            <a:off x="86680" y="35359"/>
            <a:ext cx="1073666" cy="1159848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sp>
        <p:nvSpPr>
          <p:cNvPr id="264" name="Teardrop 263"/>
          <p:cNvSpPr>
            <a:spLocks noChangeAspect="1"/>
          </p:cNvSpPr>
          <p:nvPr/>
        </p:nvSpPr>
        <p:spPr>
          <a:xfrm rot="5400000">
            <a:off x="107686" y="14062934"/>
            <a:ext cx="1073666" cy="111783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2302356" y="14239285"/>
            <a:ext cx="6797308" cy="919401"/>
          </a:xfrm>
          <a:prstGeom prst="roundRect">
            <a:avLst/>
          </a:prstGeom>
          <a:solidFill>
            <a:srgbClr val="E7E6E6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4800" dirty="0" smtClean="0">
                <a:solidFill>
                  <a:srgbClr val="238B45"/>
                </a:solidFill>
              </a:rPr>
              <a:t>Combined clusters </a:t>
            </a:r>
          </a:p>
        </p:txBody>
      </p:sp>
      <p:sp>
        <p:nvSpPr>
          <p:cNvPr id="267" name="Teardrop 266"/>
          <p:cNvSpPr>
            <a:spLocks noChangeAspect="1"/>
          </p:cNvSpPr>
          <p:nvPr/>
        </p:nvSpPr>
        <p:spPr>
          <a:xfrm rot="5400000">
            <a:off x="11752543" y="14062934"/>
            <a:ext cx="1073666" cy="111783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C</a:t>
            </a:r>
          </a:p>
        </p:txBody>
      </p:sp>
      <p:grpSp>
        <p:nvGrpSpPr>
          <p:cNvPr id="268" name="Group 267"/>
          <p:cNvGrpSpPr/>
          <p:nvPr/>
        </p:nvGrpSpPr>
        <p:grpSpPr>
          <a:xfrm>
            <a:off x="7223711" y="1925609"/>
            <a:ext cx="4126949" cy="4601904"/>
            <a:chOff x="599741" y="2477163"/>
            <a:chExt cx="4415742" cy="4923934"/>
          </a:xfrm>
        </p:grpSpPr>
        <p:pic>
          <p:nvPicPr>
            <p:cNvPr id="269" name="Picture 26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1" t="3482" r="2954" b="3208"/>
            <a:stretch/>
          </p:blipFill>
          <p:spPr>
            <a:xfrm>
              <a:off x="599741" y="2477163"/>
              <a:ext cx="4415742" cy="4923934"/>
            </a:xfrm>
            <a:prstGeom prst="rect">
              <a:avLst/>
            </a:prstGeom>
            <a:ln w="127000">
              <a:solidFill>
                <a:schemeClr val="accent6">
                  <a:lumMod val="75000"/>
                </a:schemeClr>
              </a:solidFill>
              <a:prstDash val="sysDash"/>
            </a:ln>
          </p:spPr>
        </p:pic>
        <p:sp>
          <p:nvSpPr>
            <p:cNvPr id="270" name="Freeform 269"/>
            <p:cNvSpPr/>
            <p:nvPr/>
          </p:nvSpPr>
          <p:spPr>
            <a:xfrm>
              <a:off x="599741" y="3686826"/>
              <a:ext cx="4415742" cy="506437"/>
            </a:xfrm>
            <a:custGeom>
              <a:avLst/>
              <a:gdLst>
                <a:gd name="connsiteX0" fmla="*/ 0 w 4783015"/>
                <a:gd name="connsiteY0" fmla="*/ 0 h 506437"/>
                <a:gd name="connsiteX1" fmla="*/ 168812 w 4783015"/>
                <a:gd name="connsiteY1" fmla="*/ 42203 h 506437"/>
                <a:gd name="connsiteX2" fmla="*/ 337624 w 4783015"/>
                <a:gd name="connsiteY2" fmla="*/ 84406 h 506437"/>
                <a:gd name="connsiteX3" fmla="*/ 661181 w 4783015"/>
                <a:gd name="connsiteY3" fmla="*/ 112542 h 506437"/>
                <a:gd name="connsiteX4" fmla="*/ 787790 w 4783015"/>
                <a:gd name="connsiteY4" fmla="*/ 140677 h 506437"/>
                <a:gd name="connsiteX5" fmla="*/ 900332 w 4783015"/>
                <a:gd name="connsiteY5" fmla="*/ 168812 h 506437"/>
                <a:gd name="connsiteX6" fmla="*/ 1477107 w 4783015"/>
                <a:gd name="connsiteY6" fmla="*/ 196948 h 506437"/>
                <a:gd name="connsiteX7" fmla="*/ 1575581 w 4783015"/>
                <a:gd name="connsiteY7" fmla="*/ 211016 h 506437"/>
                <a:gd name="connsiteX8" fmla="*/ 1744394 w 4783015"/>
                <a:gd name="connsiteY8" fmla="*/ 253219 h 506437"/>
                <a:gd name="connsiteX9" fmla="*/ 2405575 w 4783015"/>
                <a:gd name="connsiteY9" fmla="*/ 295422 h 506437"/>
                <a:gd name="connsiteX10" fmla="*/ 2743200 w 4783015"/>
                <a:gd name="connsiteY10" fmla="*/ 337625 h 506437"/>
                <a:gd name="connsiteX11" fmla="*/ 2982350 w 4783015"/>
                <a:gd name="connsiteY11" fmla="*/ 351692 h 506437"/>
                <a:gd name="connsiteX12" fmla="*/ 3108960 w 4783015"/>
                <a:gd name="connsiteY12" fmla="*/ 365760 h 506437"/>
                <a:gd name="connsiteX13" fmla="*/ 3207434 w 4783015"/>
                <a:gd name="connsiteY13" fmla="*/ 379828 h 506437"/>
                <a:gd name="connsiteX14" fmla="*/ 3446584 w 4783015"/>
                <a:gd name="connsiteY14" fmla="*/ 393896 h 506437"/>
                <a:gd name="connsiteX15" fmla="*/ 4178104 w 4783015"/>
                <a:gd name="connsiteY15" fmla="*/ 422031 h 506437"/>
                <a:gd name="connsiteX16" fmla="*/ 4262510 w 4783015"/>
                <a:gd name="connsiteY16" fmla="*/ 436099 h 506437"/>
                <a:gd name="connsiteX17" fmla="*/ 4346917 w 4783015"/>
                <a:gd name="connsiteY17" fmla="*/ 464234 h 506437"/>
                <a:gd name="connsiteX18" fmla="*/ 4684541 w 4783015"/>
                <a:gd name="connsiteY18" fmla="*/ 492369 h 506437"/>
                <a:gd name="connsiteX19" fmla="*/ 4783015 w 4783015"/>
                <a:gd name="connsiteY19" fmla="*/ 506437 h 5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83015" h="506437">
                  <a:moveTo>
                    <a:pt x="0" y="0"/>
                  </a:moveTo>
                  <a:cubicBezTo>
                    <a:pt x="56271" y="14068"/>
                    <a:pt x="112926" y="26679"/>
                    <a:pt x="168812" y="42203"/>
                  </a:cubicBezTo>
                  <a:cubicBezTo>
                    <a:pt x="270802" y="70534"/>
                    <a:pt x="233078" y="73952"/>
                    <a:pt x="337624" y="84406"/>
                  </a:cubicBezTo>
                  <a:cubicBezTo>
                    <a:pt x="431462" y="93790"/>
                    <a:pt x="563007" y="96180"/>
                    <a:pt x="661181" y="112542"/>
                  </a:cubicBezTo>
                  <a:cubicBezTo>
                    <a:pt x="703825" y="119649"/>
                    <a:pt x="745707" y="130775"/>
                    <a:pt x="787790" y="140677"/>
                  </a:cubicBezTo>
                  <a:cubicBezTo>
                    <a:pt x="825431" y="149533"/>
                    <a:pt x="862052" y="163343"/>
                    <a:pt x="900332" y="168812"/>
                  </a:cubicBezTo>
                  <a:cubicBezTo>
                    <a:pt x="1021057" y="186058"/>
                    <a:pt x="1437165" y="195521"/>
                    <a:pt x="1477107" y="196948"/>
                  </a:cubicBezTo>
                  <a:cubicBezTo>
                    <a:pt x="1509932" y="201637"/>
                    <a:pt x="1543134" y="204185"/>
                    <a:pt x="1575581" y="211016"/>
                  </a:cubicBezTo>
                  <a:cubicBezTo>
                    <a:pt x="1632340" y="222965"/>
                    <a:pt x="1687087" y="244265"/>
                    <a:pt x="1744394" y="253219"/>
                  </a:cubicBezTo>
                  <a:cubicBezTo>
                    <a:pt x="1959572" y="286840"/>
                    <a:pt x="2189977" y="287437"/>
                    <a:pt x="2405575" y="295422"/>
                  </a:cubicBezTo>
                  <a:cubicBezTo>
                    <a:pt x="2539545" y="314560"/>
                    <a:pt x="2614443" y="328088"/>
                    <a:pt x="2743200" y="337625"/>
                  </a:cubicBezTo>
                  <a:cubicBezTo>
                    <a:pt x="2822836" y="343524"/>
                    <a:pt x="2902731" y="345568"/>
                    <a:pt x="2982350" y="351692"/>
                  </a:cubicBezTo>
                  <a:cubicBezTo>
                    <a:pt x="3024688" y="354949"/>
                    <a:pt x="3066825" y="360493"/>
                    <a:pt x="3108960" y="365760"/>
                  </a:cubicBezTo>
                  <a:cubicBezTo>
                    <a:pt x="3141862" y="369873"/>
                    <a:pt x="3174391" y="377074"/>
                    <a:pt x="3207434" y="379828"/>
                  </a:cubicBezTo>
                  <a:cubicBezTo>
                    <a:pt x="3287013" y="386460"/>
                    <a:pt x="3366834" y="389806"/>
                    <a:pt x="3446584" y="393896"/>
                  </a:cubicBezTo>
                  <a:cubicBezTo>
                    <a:pt x="3750494" y="409481"/>
                    <a:pt x="3852115" y="411164"/>
                    <a:pt x="4178104" y="422031"/>
                  </a:cubicBezTo>
                  <a:cubicBezTo>
                    <a:pt x="4206239" y="426720"/>
                    <a:pt x="4234838" y="429181"/>
                    <a:pt x="4262510" y="436099"/>
                  </a:cubicBezTo>
                  <a:cubicBezTo>
                    <a:pt x="4291282" y="443292"/>
                    <a:pt x="4317835" y="458418"/>
                    <a:pt x="4346917" y="464234"/>
                  </a:cubicBezTo>
                  <a:cubicBezTo>
                    <a:pt x="4412482" y="477347"/>
                    <a:pt x="4648815" y="489987"/>
                    <a:pt x="4684541" y="492369"/>
                  </a:cubicBezTo>
                  <a:lnTo>
                    <a:pt x="4783015" y="506437"/>
                  </a:lnTo>
                </a:path>
              </a:pathLst>
            </a:custGeom>
            <a:noFill/>
            <a:ln w="127000">
              <a:solidFill>
                <a:srgbClr val="238B4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71" name="Freeform 270"/>
            <p:cNvSpPr/>
            <p:nvPr/>
          </p:nvSpPr>
          <p:spPr>
            <a:xfrm>
              <a:off x="599741" y="4802655"/>
              <a:ext cx="4415742" cy="534573"/>
            </a:xfrm>
            <a:custGeom>
              <a:avLst/>
              <a:gdLst>
                <a:gd name="connsiteX0" fmla="*/ 0 w 4811151"/>
                <a:gd name="connsiteY0" fmla="*/ 84407 h 534573"/>
                <a:gd name="connsiteX1" fmla="*/ 337625 w 4811151"/>
                <a:gd name="connsiteY1" fmla="*/ 42203 h 534573"/>
                <a:gd name="connsiteX2" fmla="*/ 407963 w 4811151"/>
                <a:gd name="connsiteY2" fmla="*/ 28136 h 534573"/>
                <a:gd name="connsiteX3" fmla="*/ 618979 w 4811151"/>
                <a:gd name="connsiteY3" fmla="*/ 0 h 534573"/>
                <a:gd name="connsiteX4" fmla="*/ 872197 w 4811151"/>
                <a:gd name="connsiteY4" fmla="*/ 28136 h 534573"/>
                <a:gd name="connsiteX5" fmla="*/ 970671 w 4811151"/>
                <a:gd name="connsiteY5" fmla="*/ 56271 h 534573"/>
                <a:gd name="connsiteX6" fmla="*/ 1237957 w 4811151"/>
                <a:gd name="connsiteY6" fmla="*/ 70339 h 534573"/>
                <a:gd name="connsiteX7" fmla="*/ 1364566 w 4811151"/>
                <a:gd name="connsiteY7" fmla="*/ 84407 h 534573"/>
                <a:gd name="connsiteX8" fmla="*/ 1702191 w 4811151"/>
                <a:gd name="connsiteY8" fmla="*/ 112542 h 534573"/>
                <a:gd name="connsiteX9" fmla="*/ 1786597 w 4811151"/>
                <a:gd name="connsiteY9" fmla="*/ 126610 h 534573"/>
                <a:gd name="connsiteX10" fmla="*/ 2067951 w 4811151"/>
                <a:gd name="connsiteY10" fmla="*/ 154745 h 534573"/>
                <a:gd name="connsiteX11" fmla="*/ 2461846 w 4811151"/>
                <a:gd name="connsiteY11" fmla="*/ 211016 h 534573"/>
                <a:gd name="connsiteX12" fmla="*/ 2588456 w 4811151"/>
                <a:gd name="connsiteY12" fmla="*/ 225083 h 534573"/>
                <a:gd name="connsiteX13" fmla="*/ 2700997 w 4811151"/>
                <a:gd name="connsiteY13" fmla="*/ 253219 h 534573"/>
                <a:gd name="connsiteX14" fmla="*/ 3249637 w 4811151"/>
                <a:gd name="connsiteY14" fmla="*/ 309490 h 534573"/>
                <a:gd name="connsiteX15" fmla="*/ 3334043 w 4811151"/>
                <a:gd name="connsiteY15" fmla="*/ 323557 h 534573"/>
                <a:gd name="connsiteX16" fmla="*/ 3798277 w 4811151"/>
                <a:gd name="connsiteY16" fmla="*/ 351693 h 534573"/>
                <a:gd name="connsiteX17" fmla="*/ 3896751 w 4811151"/>
                <a:gd name="connsiteY17" fmla="*/ 365760 h 534573"/>
                <a:gd name="connsiteX18" fmla="*/ 4079631 w 4811151"/>
                <a:gd name="connsiteY18" fmla="*/ 407963 h 534573"/>
                <a:gd name="connsiteX19" fmla="*/ 4178105 w 4811151"/>
                <a:gd name="connsiteY19" fmla="*/ 450167 h 534573"/>
                <a:gd name="connsiteX20" fmla="*/ 4712677 w 4811151"/>
                <a:gd name="connsiteY20" fmla="*/ 506437 h 534573"/>
                <a:gd name="connsiteX21" fmla="*/ 4811151 w 4811151"/>
                <a:gd name="connsiteY21" fmla="*/ 534573 h 53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11151" h="534573">
                  <a:moveTo>
                    <a:pt x="0" y="84407"/>
                  </a:moveTo>
                  <a:lnTo>
                    <a:pt x="337625" y="42203"/>
                  </a:lnTo>
                  <a:cubicBezTo>
                    <a:pt x="361311" y="38936"/>
                    <a:pt x="384317" y="31683"/>
                    <a:pt x="407963" y="28136"/>
                  </a:cubicBezTo>
                  <a:cubicBezTo>
                    <a:pt x="478139" y="17610"/>
                    <a:pt x="548640" y="9379"/>
                    <a:pt x="618979" y="0"/>
                  </a:cubicBezTo>
                  <a:cubicBezTo>
                    <a:pt x="703385" y="9379"/>
                    <a:pt x="788338" y="14719"/>
                    <a:pt x="872197" y="28136"/>
                  </a:cubicBezTo>
                  <a:cubicBezTo>
                    <a:pt x="905906" y="33530"/>
                    <a:pt x="936758" y="52358"/>
                    <a:pt x="970671" y="56271"/>
                  </a:cubicBezTo>
                  <a:cubicBezTo>
                    <a:pt x="1059302" y="66498"/>
                    <a:pt x="1148862" y="65650"/>
                    <a:pt x="1237957" y="70339"/>
                  </a:cubicBezTo>
                  <a:cubicBezTo>
                    <a:pt x="1280160" y="75028"/>
                    <a:pt x="1322278" y="80563"/>
                    <a:pt x="1364566" y="84407"/>
                  </a:cubicBezTo>
                  <a:lnTo>
                    <a:pt x="1702191" y="112542"/>
                  </a:lnTo>
                  <a:cubicBezTo>
                    <a:pt x="1730573" y="115380"/>
                    <a:pt x="1758262" y="123341"/>
                    <a:pt x="1786597" y="126610"/>
                  </a:cubicBezTo>
                  <a:cubicBezTo>
                    <a:pt x="1880228" y="137414"/>
                    <a:pt x="1974235" y="144704"/>
                    <a:pt x="2067951" y="154745"/>
                  </a:cubicBezTo>
                  <a:cubicBezTo>
                    <a:pt x="2204539" y="169379"/>
                    <a:pt x="2318833" y="191290"/>
                    <a:pt x="2461846" y="211016"/>
                  </a:cubicBezTo>
                  <a:cubicBezTo>
                    <a:pt x="2503911" y="216818"/>
                    <a:pt x="2546253" y="220394"/>
                    <a:pt x="2588456" y="225083"/>
                  </a:cubicBezTo>
                  <a:cubicBezTo>
                    <a:pt x="2625970" y="234462"/>
                    <a:pt x="2662640" y="248322"/>
                    <a:pt x="2700997" y="253219"/>
                  </a:cubicBezTo>
                  <a:cubicBezTo>
                    <a:pt x="2883356" y="276499"/>
                    <a:pt x="3068299" y="279268"/>
                    <a:pt x="3249637" y="309490"/>
                  </a:cubicBezTo>
                  <a:cubicBezTo>
                    <a:pt x="3277772" y="314179"/>
                    <a:pt x="3305610" y="321282"/>
                    <a:pt x="3334043" y="323557"/>
                  </a:cubicBezTo>
                  <a:cubicBezTo>
                    <a:pt x="3659544" y="349597"/>
                    <a:pt x="3517879" y="324989"/>
                    <a:pt x="3798277" y="351693"/>
                  </a:cubicBezTo>
                  <a:cubicBezTo>
                    <a:pt x="3831286" y="354837"/>
                    <a:pt x="3863926" y="361071"/>
                    <a:pt x="3896751" y="365760"/>
                  </a:cubicBezTo>
                  <a:cubicBezTo>
                    <a:pt x="4355593" y="518711"/>
                    <a:pt x="3568334" y="261878"/>
                    <a:pt x="4079631" y="407963"/>
                  </a:cubicBezTo>
                  <a:cubicBezTo>
                    <a:pt x="4113969" y="417774"/>
                    <a:pt x="4142817" y="444678"/>
                    <a:pt x="4178105" y="450167"/>
                  </a:cubicBezTo>
                  <a:cubicBezTo>
                    <a:pt x="4355151" y="477708"/>
                    <a:pt x="4534486" y="487680"/>
                    <a:pt x="4712677" y="506437"/>
                  </a:cubicBezTo>
                  <a:lnTo>
                    <a:pt x="4811151" y="534573"/>
                  </a:lnTo>
                </a:path>
              </a:pathLst>
            </a:custGeom>
            <a:noFill/>
            <a:ln w="127000">
              <a:solidFill>
                <a:srgbClr val="238B4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923450" y="6591300"/>
            <a:ext cx="5610950" cy="1905000"/>
            <a:chOff x="2689471" y="8216238"/>
            <a:chExt cx="6036728" cy="2368725"/>
          </a:xfrm>
        </p:grpSpPr>
        <p:grpSp>
          <p:nvGrpSpPr>
            <p:cNvPr id="273" name="Group 272"/>
            <p:cNvGrpSpPr/>
            <p:nvPr/>
          </p:nvGrpSpPr>
          <p:grpSpPr>
            <a:xfrm rot="10800000">
              <a:off x="2689471" y="8216238"/>
              <a:ext cx="6036728" cy="2368725"/>
              <a:chOff x="5581911" y="7517847"/>
              <a:chExt cx="6608988" cy="5004613"/>
            </a:xfrm>
          </p:grpSpPr>
          <p:sp>
            <p:nvSpPr>
              <p:cNvPr id="275" name="Arc 274"/>
              <p:cNvSpPr/>
              <p:nvPr/>
            </p:nvSpPr>
            <p:spPr>
              <a:xfrm>
                <a:off x="8886302" y="7590059"/>
                <a:ext cx="3304597" cy="4932401"/>
              </a:xfrm>
              <a:prstGeom prst="arc">
                <a:avLst>
                  <a:gd name="adj1" fmla="val 11041619"/>
                  <a:gd name="adj2" fmla="val 14766511"/>
                </a:avLst>
              </a:prstGeom>
              <a:ln w="146050">
                <a:solidFill>
                  <a:srgbClr val="238B4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276" name="Arc 275"/>
              <p:cNvSpPr/>
              <p:nvPr/>
            </p:nvSpPr>
            <p:spPr>
              <a:xfrm flipH="1">
                <a:off x="5581911" y="7517847"/>
                <a:ext cx="3304594" cy="4932401"/>
              </a:xfrm>
              <a:prstGeom prst="arc">
                <a:avLst>
                  <a:gd name="adj1" fmla="val 10789707"/>
                  <a:gd name="adj2" fmla="val 14614250"/>
                </a:avLst>
              </a:prstGeom>
              <a:ln w="146050">
                <a:solidFill>
                  <a:srgbClr val="238B4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  <p:cxnSp>
          <p:nvCxnSpPr>
            <p:cNvPr id="274" name="Straight Connector 273"/>
            <p:cNvCxnSpPr>
              <a:stCxn id="276" idx="0"/>
            </p:cNvCxnSpPr>
            <p:nvPr/>
          </p:nvCxnSpPr>
          <p:spPr>
            <a:xfrm flipV="1">
              <a:off x="5707760" y="8563043"/>
              <a:ext cx="6912" cy="849955"/>
            </a:xfrm>
            <a:prstGeom prst="line">
              <a:avLst/>
            </a:prstGeom>
            <a:ln w="152400" cap="sq">
              <a:solidFill>
                <a:srgbClr val="238B45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3062376" y="13288069"/>
            <a:ext cx="5482690" cy="1380431"/>
            <a:chOff x="5409318" y="7511283"/>
            <a:chExt cx="6855872" cy="4932401"/>
          </a:xfrm>
        </p:grpSpPr>
        <p:sp>
          <p:nvSpPr>
            <p:cNvPr id="278" name="Arc 277"/>
            <p:cNvSpPr/>
            <p:nvPr/>
          </p:nvSpPr>
          <p:spPr>
            <a:xfrm>
              <a:off x="8960593" y="7511283"/>
              <a:ext cx="3304597" cy="4932401"/>
            </a:xfrm>
            <a:prstGeom prst="arc">
              <a:avLst>
                <a:gd name="adj1" fmla="val 10770264"/>
                <a:gd name="adj2" fmla="val 14766511"/>
              </a:avLst>
            </a:prstGeom>
            <a:ln w="146050">
              <a:solidFill>
                <a:srgbClr val="238B4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79" name="Arc 278"/>
            <p:cNvSpPr/>
            <p:nvPr/>
          </p:nvSpPr>
          <p:spPr>
            <a:xfrm flipH="1">
              <a:off x="5409318" y="7511283"/>
              <a:ext cx="3304594" cy="4932401"/>
            </a:xfrm>
            <a:prstGeom prst="arc">
              <a:avLst>
                <a:gd name="adj1" fmla="val 10789707"/>
                <a:gd name="adj2" fmla="val 14614250"/>
              </a:avLst>
            </a:prstGeom>
            <a:ln w="146050">
              <a:solidFill>
                <a:srgbClr val="238B4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cxnSp>
        <p:nvCxnSpPr>
          <p:cNvPr id="280" name="Straight Connector 279"/>
          <p:cNvCxnSpPr/>
          <p:nvPr/>
        </p:nvCxnSpPr>
        <p:spPr>
          <a:xfrm flipV="1">
            <a:off x="15579212" y="7428858"/>
            <a:ext cx="0" cy="915042"/>
          </a:xfrm>
          <a:prstGeom prst="line">
            <a:avLst/>
          </a:prstGeom>
          <a:ln w="152400" cap="sq">
            <a:solidFill>
              <a:srgbClr val="238B45"/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10515600" y="14647908"/>
            <a:ext cx="1006558" cy="0"/>
          </a:xfrm>
          <a:prstGeom prst="line">
            <a:avLst/>
          </a:prstGeom>
          <a:ln w="152400" cap="sq">
            <a:solidFill>
              <a:srgbClr val="238B45"/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2400" cap="sq">
          <a:solidFill>
            <a:srgbClr val="238B45"/>
          </a:solidFill>
          <a:round/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bhattaca</cp:lastModifiedBy>
  <cp:revision>6</cp:revision>
  <dcterms:created xsi:type="dcterms:W3CDTF">2014-09-25T10:28:04Z</dcterms:created>
  <dcterms:modified xsi:type="dcterms:W3CDTF">2015-06-05T16:19:00Z</dcterms:modified>
</cp:coreProperties>
</file>