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5851525"/>
  <p:notesSz cx="6858000" cy="9144000"/>
  <p:defaultTextStyle>
    <a:defPPr>
      <a:defRPr lang="en-US"/>
    </a:defPPr>
    <a:lvl1pPr marL="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879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7580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637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516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9395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7274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51531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30322" algn="l" defTabSz="75758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556" y="-1224"/>
      </p:cViewPr>
      <p:guideLst>
        <p:guide orient="horz" pos="184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817766"/>
            <a:ext cx="8549640" cy="12542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315864"/>
            <a:ext cx="7040880" cy="14953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7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6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5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72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5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30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34334"/>
            <a:ext cx="2263140" cy="49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34334"/>
            <a:ext cx="6621780" cy="4992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3760147"/>
            <a:ext cx="8549640" cy="1162178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2480127"/>
            <a:ext cx="8549640" cy="128002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87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75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6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51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939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72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515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30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65360"/>
            <a:ext cx="4442460" cy="386173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65360"/>
            <a:ext cx="4442460" cy="386173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1309821"/>
            <a:ext cx="4444207" cy="54587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3" y="1855692"/>
            <a:ext cx="4444207" cy="33714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309821"/>
            <a:ext cx="4445953" cy="54587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8790" indent="0">
              <a:buNone/>
              <a:defRPr sz="1700" b="1"/>
            </a:lvl2pPr>
            <a:lvl3pPr marL="757580" indent="0">
              <a:buNone/>
              <a:defRPr sz="1500" b="1"/>
            </a:lvl3pPr>
            <a:lvl4pPr marL="1136371" indent="0">
              <a:buNone/>
              <a:defRPr sz="1300" b="1"/>
            </a:lvl4pPr>
            <a:lvl5pPr marL="1515161" indent="0">
              <a:buNone/>
              <a:defRPr sz="1300" b="1"/>
            </a:lvl5pPr>
            <a:lvl6pPr marL="1893951" indent="0">
              <a:buNone/>
              <a:defRPr sz="1300" b="1"/>
            </a:lvl6pPr>
            <a:lvl7pPr marL="2272741" indent="0">
              <a:buNone/>
              <a:defRPr sz="1300" b="1"/>
            </a:lvl7pPr>
            <a:lvl8pPr marL="2651531" indent="0">
              <a:buNone/>
              <a:defRPr sz="1300" b="1"/>
            </a:lvl8pPr>
            <a:lvl9pPr marL="30303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855692"/>
            <a:ext cx="4445953" cy="33714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8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232977"/>
            <a:ext cx="3309145" cy="99150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32978"/>
            <a:ext cx="5622925" cy="499411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224486"/>
            <a:ext cx="3309145" cy="4002606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4096067"/>
            <a:ext cx="6035040" cy="48356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22847"/>
            <a:ext cx="6035040" cy="3510915"/>
          </a:xfrm>
        </p:spPr>
        <p:txBody>
          <a:bodyPr/>
          <a:lstStyle>
            <a:lvl1pPr marL="0" indent="0">
              <a:buNone/>
              <a:defRPr sz="2700"/>
            </a:lvl1pPr>
            <a:lvl2pPr marL="378790" indent="0">
              <a:buNone/>
              <a:defRPr sz="2300"/>
            </a:lvl2pPr>
            <a:lvl3pPr marL="757580" indent="0">
              <a:buNone/>
              <a:defRPr sz="2000"/>
            </a:lvl3pPr>
            <a:lvl4pPr marL="1136371" indent="0">
              <a:buNone/>
              <a:defRPr sz="1700"/>
            </a:lvl4pPr>
            <a:lvl5pPr marL="1515161" indent="0">
              <a:buNone/>
              <a:defRPr sz="1700"/>
            </a:lvl5pPr>
            <a:lvl6pPr marL="1893951" indent="0">
              <a:buNone/>
              <a:defRPr sz="1700"/>
            </a:lvl6pPr>
            <a:lvl7pPr marL="2272741" indent="0">
              <a:buNone/>
              <a:defRPr sz="1700"/>
            </a:lvl7pPr>
            <a:lvl8pPr marL="2651531" indent="0">
              <a:buNone/>
              <a:defRPr sz="1700"/>
            </a:lvl8pPr>
            <a:lvl9pPr marL="303032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579632"/>
            <a:ext cx="6035040" cy="686741"/>
          </a:xfrm>
        </p:spPr>
        <p:txBody>
          <a:bodyPr/>
          <a:lstStyle>
            <a:lvl1pPr marL="0" indent="0">
              <a:buNone/>
              <a:defRPr sz="1200"/>
            </a:lvl1pPr>
            <a:lvl2pPr marL="378790" indent="0">
              <a:buNone/>
              <a:defRPr sz="1000"/>
            </a:lvl2pPr>
            <a:lvl3pPr marL="757580" indent="0">
              <a:buNone/>
              <a:defRPr sz="800"/>
            </a:lvl3pPr>
            <a:lvl4pPr marL="1136371" indent="0">
              <a:buNone/>
              <a:defRPr sz="700"/>
            </a:lvl4pPr>
            <a:lvl5pPr marL="1515161" indent="0">
              <a:buNone/>
              <a:defRPr sz="700"/>
            </a:lvl5pPr>
            <a:lvl6pPr marL="1893951" indent="0">
              <a:buNone/>
              <a:defRPr sz="700"/>
            </a:lvl6pPr>
            <a:lvl7pPr marL="2272741" indent="0">
              <a:buNone/>
              <a:defRPr sz="700"/>
            </a:lvl7pPr>
            <a:lvl8pPr marL="2651531" indent="0">
              <a:buNone/>
              <a:defRPr sz="700"/>
            </a:lvl8pPr>
            <a:lvl9pPr marL="30303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34333"/>
            <a:ext cx="9052560" cy="975254"/>
          </a:xfrm>
          <a:prstGeom prst="rect">
            <a:avLst/>
          </a:prstGeom>
        </p:spPr>
        <p:txBody>
          <a:bodyPr vert="horz" lIns="75758" tIns="37879" rIns="75758" bIns="378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65360"/>
            <a:ext cx="9052560" cy="3861736"/>
          </a:xfrm>
          <a:prstGeom prst="rect">
            <a:avLst/>
          </a:prstGeom>
        </p:spPr>
        <p:txBody>
          <a:bodyPr vert="horz" lIns="75758" tIns="37879" rIns="75758" bIns="378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423497"/>
            <a:ext cx="2346960" cy="31154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147-7F21-40A3-9D66-9B8EB1BDA9EE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5423497"/>
            <a:ext cx="3185160" cy="31154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5423497"/>
            <a:ext cx="2346960" cy="311541"/>
          </a:xfrm>
          <a:prstGeom prst="rect">
            <a:avLst/>
          </a:prstGeom>
        </p:spPr>
        <p:txBody>
          <a:bodyPr vert="horz" lIns="75758" tIns="37879" rIns="75758" bIns="3787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80E-94F3-4BE8-8CDF-136A5032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758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093" indent="-284093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5534" indent="-236744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697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76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55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34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136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4092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9717" indent="-189395" algn="l" defTabSz="7575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879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7580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637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516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95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274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1531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322" algn="l" defTabSz="75758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868362"/>
            <a:ext cx="4191000" cy="403869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828800" y="944562"/>
            <a:ext cx="7032476" cy="4743448"/>
            <a:chOff x="9855724" y="3978738"/>
            <a:chExt cx="6552348" cy="441959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t="2606" r="8567" b="6332"/>
            <a:stretch/>
          </p:blipFill>
          <p:spPr>
            <a:xfrm>
              <a:off x="11914654" y="3978738"/>
              <a:ext cx="4493418" cy="4419599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9855724" y="4571026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2" name="Straight Connector 31"/>
            <p:cNvCxnSpPr>
              <a:stCxn id="31" idx="3"/>
            </p:cNvCxnSpPr>
            <p:nvPr/>
          </p:nvCxnSpPr>
          <p:spPr>
            <a:xfrm>
              <a:off x="9977888" y="5281271"/>
              <a:ext cx="1936766" cy="1754803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0"/>
            </p:cNvCxnSpPr>
            <p:nvPr/>
          </p:nvCxnSpPr>
          <p:spPr>
            <a:xfrm flipV="1">
              <a:off x="10272819" y="4110282"/>
              <a:ext cx="4765731" cy="46074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5400000">
            <a:off x="6420052" y="2945014"/>
            <a:ext cx="5143096" cy="1524000"/>
            <a:chOff x="9275065" y="12911948"/>
            <a:chExt cx="9518600" cy="177959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3073942" y="9113071"/>
              <a:ext cx="593032" cy="819078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 rot="16200000">
              <a:off x="17011335" y="12909211"/>
              <a:ext cx="1343148" cy="222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529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1578520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396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3668726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264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10321040" y="12787647"/>
              <a:ext cx="1343148" cy="2221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132</a:t>
              </a:r>
              <a:endParaRPr lang="en-US" sz="1200" dirty="0"/>
            </a:p>
          </p:txBody>
        </p:sp>
      </p:grpSp>
      <p:sp>
        <p:nvSpPr>
          <p:cNvPr id="47" name="Flowchart: Alternate Process 46"/>
          <p:cNvSpPr/>
          <p:nvPr/>
        </p:nvSpPr>
        <p:spPr>
          <a:xfrm>
            <a:off x="253928" y="115742"/>
            <a:ext cx="9499672" cy="875884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238B45"/>
                </a:solidFill>
              </a:rPr>
              <a:t>Length </a:t>
            </a:r>
            <a:r>
              <a:rPr lang="en-US" sz="5000" dirty="0">
                <a:solidFill>
                  <a:srgbClr val="238B45"/>
                </a:solidFill>
              </a:rPr>
              <a:t>distribution </a:t>
            </a:r>
            <a:r>
              <a:rPr lang="en-US" sz="5000" dirty="0" smtClean="0">
                <a:solidFill>
                  <a:srgbClr val="238B45"/>
                </a:solidFill>
              </a:rPr>
              <a:t>in bundle 1</a:t>
            </a:r>
            <a:endParaRPr lang="en-US" sz="50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7</cp:revision>
  <dcterms:created xsi:type="dcterms:W3CDTF">2015-06-05T20:48:52Z</dcterms:created>
  <dcterms:modified xsi:type="dcterms:W3CDTF">2015-06-06T14:47:53Z</dcterms:modified>
</cp:coreProperties>
</file>