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916400" cy="5029200"/>
  <p:notesSz cx="6858000" cy="9144000"/>
  <p:defaultTextStyle>
    <a:defPPr>
      <a:defRPr lang="en-US"/>
    </a:defPPr>
    <a:lvl1pPr marL="0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5241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0483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15724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0965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26207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31448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36690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41931" algn="l" defTabSz="121048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86" y="-1236"/>
      </p:cViewPr>
      <p:guideLst>
        <p:guide orient="horz" pos="15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5" y="1562321"/>
            <a:ext cx="14378939" cy="1078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62" y="2849885"/>
            <a:ext cx="1184148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5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0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5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2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3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4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455399" y="172304"/>
            <a:ext cx="8828247" cy="36613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1841" y="172304"/>
            <a:ext cx="26211611" cy="3661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85" y="3231732"/>
            <a:ext cx="14378939" cy="99885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85" y="2131600"/>
            <a:ext cx="14378939" cy="1100138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52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04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157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0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262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314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366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419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1833" y="1001190"/>
            <a:ext cx="17518460" cy="283241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62244" y="1001190"/>
            <a:ext cx="17521397" cy="283241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201405"/>
            <a:ext cx="1522476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1" y="1125754"/>
            <a:ext cx="7474347" cy="46916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5241" indent="0">
              <a:buNone/>
              <a:defRPr sz="2600" b="1"/>
            </a:lvl2pPr>
            <a:lvl3pPr marL="1210483" indent="0">
              <a:buNone/>
              <a:defRPr sz="2400" b="1"/>
            </a:lvl3pPr>
            <a:lvl4pPr marL="1815724" indent="0">
              <a:buNone/>
              <a:defRPr sz="2100" b="1"/>
            </a:lvl4pPr>
            <a:lvl5pPr marL="2420965" indent="0">
              <a:buNone/>
              <a:defRPr sz="2100" b="1"/>
            </a:lvl5pPr>
            <a:lvl6pPr marL="3026207" indent="0">
              <a:buNone/>
              <a:defRPr sz="2100" b="1"/>
            </a:lvl6pPr>
            <a:lvl7pPr marL="3631448" indent="0">
              <a:buNone/>
              <a:defRPr sz="2100" b="1"/>
            </a:lvl7pPr>
            <a:lvl8pPr marL="4236690" indent="0">
              <a:buNone/>
              <a:defRPr sz="2100" b="1"/>
            </a:lvl8pPr>
            <a:lvl9pPr marL="484193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1" y="1594913"/>
            <a:ext cx="7474347" cy="2897611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3307" y="1125754"/>
            <a:ext cx="7477285" cy="46916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5241" indent="0">
              <a:buNone/>
              <a:defRPr sz="2600" b="1"/>
            </a:lvl2pPr>
            <a:lvl3pPr marL="1210483" indent="0">
              <a:buNone/>
              <a:defRPr sz="2400" b="1"/>
            </a:lvl3pPr>
            <a:lvl4pPr marL="1815724" indent="0">
              <a:buNone/>
              <a:defRPr sz="2100" b="1"/>
            </a:lvl4pPr>
            <a:lvl5pPr marL="2420965" indent="0">
              <a:buNone/>
              <a:defRPr sz="2100" b="1"/>
            </a:lvl5pPr>
            <a:lvl6pPr marL="3026207" indent="0">
              <a:buNone/>
              <a:defRPr sz="2100" b="1"/>
            </a:lvl6pPr>
            <a:lvl7pPr marL="3631448" indent="0">
              <a:buNone/>
              <a:defRPr sz="2100" b="1"/>
            </a:lvl7pPr>
            <a:lvl8pPr marL="4236690" indent="0">
              <a:buNone/>
              <a:defRPr sz="2100" b="1"/>
            </a:lvl8pPr>
            <a:lvl9pPr marL="484193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3307" y="1594913"/>
            <a:ext cx="7477285" cy="2897611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8" y="200239"/>
            <a:ext cx="5565380" cy="8521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848" y="200242"/>
            <a:ext cx="9456738" cy="4292283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8" y="1052409"/>
            <a:ext cx="5565380" cy="3440113"/>
          </a:xfrm>
        </p:spPr>
        <p:txBody>
          <a:bodyPr/>
          <a:lstStyle>
            <a:lvl1pPr marL="0" indent="0">
              <a:buNone/>
              <a:defRPr sz="1900"/>
            </a:lvl1pPr>
            <a:lvl2pPr marL="605241" indent="0">
              <a:buNone/>
              <a:defRPr sz="1600"/>
            </a:lvl2pPr>
            <a:lvl3pPr marL="1210483" indent="0">
              <a:buNone/>
              <a:defRPr sz="1300"/>
            </a:lvl3pPr>
            <a:lvl4pPr marL="1815724" indent="0">
              <a:buNone/>
              <a:defRPr sz="1200"/>
            </a:lvl4pPr>
            <a:lvl5pPr marL="2420965" indent="0">
              <a:buNone/>
              <a:defRPr sz="1200"/>
            </a:lvl5pPr>
            <a:lvl6pPr marL="3026207" indent="0">
              <a:buNone/>
              <a:defRPr sz="1200"/>
            </a:lvl6pPr>
            <a:lvl7pPr marL="3631448" indent="0">
              <a:buNone/>
              <a:defRPr sz="1200"/>
            </a:lvl7pPr>
            <a:lvl8pPr marL="4236690" indent="0">
              <a:buNone/>
              <a:defRPr sz="1200"/>
            </a:lvl8pPr>
            <a:lvl9pPr marL="484193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4" y="3520443"/>
            <a:ext cx="10149840" cy="41560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5734" y="449372"/>
            <a:ext cx="10149840" cy="3017520"/>
          </a:xfrm>
        </p:spPr>
        <p:txBody>
          <a:bodyPr/>
          <a:lstStyle>
            <a:lvl1pPr marL="0" indent="0">
              <a:buNone/>
              <a:defRPr sz="4200"/>
            </a:lvl1pPr>
            <a:lvl2pPr marL="605241" indent="0">
              <a:buNone/>
              <a:defRPr sz="3700"/>
            </a:lvl2pPr>
            <a:lvl3pPr marL="1210483" indent="0">
              <a:buNone/>
              <a:defRPr sz="3200"/>
            </a:lvl3pPr>
            <a:lvl4pPr marL="1815724" indent="0">
              <a:buNone/>
              <a:defRPr sz="2600"/>
            </a:lvl4pPr>
            <a:lvl5pPr marL="2420965" indent="0">
              <a:buNone/>
              <a:defRPr sz="2600"/>
            </a:lvl5pPr>
            <a:lvl6pPr marL="3026207" indent="0">
              <a:buNone/>
              <a:defRPr sz="2600"/>
            </a:lvl6pPr>
            <a:lvl7pPr marL="3631448" indent="0">
              <a:buNone/>
              <a:defRPr sz="2600"/>
            </a:lvl7pPr>
            <a:lvl8pPr marL="4236690" indent="0">
              <a:buNone/>
              <a:defRPr sz="2600"/>
            </a:lvl8pPr>
            <a:lvl9pPr marL="4841931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5734" y="3936056"/>
            <a:ext cx="10149840" cy="590233"/>
          </a:xfrm>
        </p:spPr>
        <p:txBody>
          <a:bodyPr/>
          <a:lstStyle>
            <a:lvl1pPr marL="0" indent="0">
              <a:buNone/>
              <a:defRPr sz="1900"/>
            </a:lvl1pPr>
            <a:lvl2pPr marL="605241" indent="0">
              <a:buNone/>
              <a:defRPr sz="1600"/>
            </a:lvl2pPr>
            <a:lvl3pPr marL="1210483" indent="0">
              <a:buNone/>
              <a:defRPr sz="1300"/>
            </a:lvl3pPr>
            <a:lvl4pPr marL="1815724" indent="0">
              <a:buNone/>
              <a:defRPr sz="1200"/>
            </a:lvl4pPr>
            <a:lvl5pPr marL="2420965" indent="0">
              <a:buNone/>
              <a:defRPr sz="1200"/>
            </a:lvl5pPr>
            <a:lvl6pPr marL="3026207" indent="0">
              <a:buNone/>
              <a:defRPr sz="1200"/>
            </a:lvl6pPr>
            <a:lvl7pPr marL="3631448" indent="0">
              <a:buNone/>
              <a:defRPr sz="1200"/>
            </a:lvl7pPr>
            <a:lvl8pPr marL="4236690" indent="0">
              <a:buNone/>
              <a:defRPr sz="1200"/>
            </a:lvl8pPr>
            <a:lvl9pPr marL="484193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820" y="201405"/>
            <a:ext cx="15224760" cy="838200"/>
          </a:xfrm>
          <a:prstGeom prst="rect">
            <a:avLst/>
          </a:prstGeom>
        </p:spPr>
        <p:txBody>
          <a:bodyPr vert="horz" lIns="121048" tIns="60524" rIns="121048" bIns="605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0" y="1173487"/>
            <a:ext cx="15224760" cy="3319039"/>
          </a:xfrm>
          <a:prstGeom prst="rect">
            <a:avLst/>
          </a:prstGeom>
        </p:spPr>
        <p:txBody>
          <a:bodyPr vert="horz" lIns="121048" tIns="60524" rIns="121048" bIns="60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" y="4661324"/>
            <a:ext cx="3947160" cy="267758"/>
          </a:xfrm>
          <a:prstGeom prst="rect">
            <a:avLst/>
          </a:prstGeom>
        </p:spPr>
        <p:txBody>
          <a:bodyPr vert="horz" lIns="121048" tIns="60524" rIns="121048" bIns="6052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80BF-DA2F-4C08-95E5-203EBFB060C0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9772" y="4661324"/>
            <a:ext cx="5356860" cy="267758"/>
          </a:xfrm>
          <a:prstGeom prst="rect">
            <a:avLst/>
          </a:prstGeom>
        </p:spPr>
        <p:txBody>
          <a:bodyPr vert="horz" lIns="121048" tIns="60524" rIns="121048" bIns="6052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3420" y="4661324"/>
            <a:ext cx="3947160" cy="267758"/>
          </a:xfrm>
          <a:prstGeom prst="rect">
            <a:avLst/>
          </a:prstGeom>
        </p:spPr>
        <p:txBody>
          <a:bodyPr vert="horz" lIns="121048" tIns="60524" rIns="121048" bIns="6052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0ADE-FFA8-4254-9D35-3A5A634A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0483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3931" indent="-453931" algn="l" defTabSz="1210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3517" indent="-378276" algn="l" defTabSz="1210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3103" indent="-302621" algn="l" defTabSz="1210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8345" indent="-302621" algn="l" defTabSz="1210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23586" indent="-302621" algn="l" defTabSz="1210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8827" indent="-302621" algn="l" defTabSz="1210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34069" indent="-302621" algn="l" defTabSz="1210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9310" indent="-302621" algn="l" defTabSz="1210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4552" indent="-302621" algn="l" defTabSz="1210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241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0483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5724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0965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6207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448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6690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1931" algn="l" defTabSz="121048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005849" y="343004"/>
            <a:ext cx="5880278" cy="3921514"/>
            <a:chOff x="4366424" y="2656463"/>
            <a:chExt cx="5977378" cy="3858289"/>
          </a:xfrm>
        </p:grpSpPr>
        <p:pic>
          <p:nvPicPr>
            <p:cNvPr id="210" name="Picture 20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7" r="30797"/>
            <a:stretch/>
          </p:blipFill>
          <p:spPr>
            <a:xfrm rot="5400000">
              <a:off x="5474567" y="1548320"/>
              <a:ext cx="3761091" cy="5977378"/>
            </a:xfrm>
            <a:prstGeom prst="rect">
              <a:avLst/>
            </a:prstGeom>
            <a:ln w="127000" cap="rnd">
              <a:solidFill>
                <a:srgbClr val="66C2A4"/>
              </a:solidFill>
              <a:round/>
            </a:ln>
          </p:spPr>
        </p:pic>
        <p:sp>
          <p:nvSpPr>
            <p:cNvPr id="211" name="TextBox 210"/>
            <p:cNvSpPr txBox="1"/>
            <p:nvPr/>
          </p:nvSpPr>
          <p:spPr>
            <a:xfrm>
              <a:off x="6065836" y="5697153"/>
              <a:ext cx="2885787" cy="817599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</a:rPr>
                <a:t>Y Z Plane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40904" y="406548"/>
            <a:ext cx="3659521" cy="3558206"/>
            <a:chOff x="116534" y="1939231"/>
            <a:chExt cx="3674187" cy="3572466"/>
          </a:xfrm>
        </p:grpSpPr>
        <p:pic>
          <p:nvPicPr>
            <p:cNvPr id="213" name="Picture 2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9" t="9563" r="9615" b="10106"/>
            <a:stretch/>
          </p:blipFill>
          <p:spPr>
            <a:xfrm>
              <a:off x="116534" y="2060542"/>
              <a:ext cx="3674187" cy="3451155"/>
            </a:xfrm>
            <a:prstGeom prst="rect">
              <a:avLst/>
            </a:prstGeom>
          </p:spPr>
        </p:pic>
        <p:grpSp>
          <p:nvGrpSpPr>
            <p:cNvPr id="214" name="Group 213"/>
            <p:cNvGrpSpPr>
              <a:grpSpLocks noChangeAspect="1"/>
            </p:cNvGrpSpPr>
            <p:nvPr/>
          </p:nvGrpSpPr>
          <p:grpSpPr>
            <a:xfrm>
              <a:off x="918695" y="1939231"/>
              <a:ext cx="1957626" cy="3445012"/>
              <a:chOff x="3477317" y="1289008"/>
              <a:chExt cx="4070699" cy="7163575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flipV="1">
                <a:off x="3519756" y="1289008"/>
                <a:ext cx="4028260" cy="4171546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3477317" y="5460554"/>
                <a:ext cx="42438" cy="2992029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 flipV="1">
                <a:off x="7535650" y="1289008"/>
                <a:ext cx="12366" cy="585743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Connector 214"/>
            <p:cNvCxnSpPr/>
            <p:nvPr/>
          </p:nvCxnSpPr>
          <p:spPr>
            <a:xfrm flipV="1">
              <a:off x="939104" y="5223288"/>
              <a:ext cx="155428" cy="160957"/>
            </a:xfrm>
            <a:prstGeom prst="line">
              <a:avLst/>
            </a:prstGeom>
            <a:ln w="127000" cap="rnd">
              <a:solidFill>
                <a:srgbClr val="66C2A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Picture 2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85665"/>
            <a:ext cx="1342591" cy="1393550"/>
          </a:xfrm>
          <a:prstGeom prst="rect">
            <a:avLst/>
          </a:prstGeom>
        </p:spPr>
      </p:pic>
      <p:pic>
        <p:nvPicPr>
          <p:cNvPr id="220" name="Picture 2" descr="E:\Google\metaTracts_tvcg\images\crop-16-image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1716"/>
          <a:stretch/>
        </p:blipFill>
        <p:spPr bwMode="auto">
          <a:xfrm flipV="1">
            <a:off x="10295861" y="304800"/>
            <a:ext cx="6315739" cy="3977640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Straight Connector 220"/>
          <p:cNvCxnSpPr/>
          <p:nvPr/>
        </p:nvCxnSpPr>
        <p:spPr>
          <a:xfrm>
            <a:off x="568696" y="815256"/>
            <a:ext cx="2219963" cy="1408503"/>
          </a:xfrm>
          <a:prstGeom prst="line">
            <a:avLst/>
          </a:prstGeom>
          <a:ln w="1270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2704217" y="2223760"/>
            <a:ext cx="20327" cy="1433144"/>
          </a:xfrm>
          <a:prstGeom prst="line">
            <a:avLst/>
          </a:prstGeom>
          <a:ln w="1270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570617" y="847313"/>
            <a:ext cx="20327" cy="817755"/>
          </a:xfrm>
          <a:prstGeom prst="line">
            <a:avLst/>
          </a:prstGeom>
          <a:ln w="1270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2323217" y="3443060"/>
            <a:ext cx="381000" cy="234438"/>
          </a:xfrm>
          <a:prstGeom prst="line">
            <a:avLst/>
          </a:prstGeom>
          <a:ln w="1270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2027347" y="3342154"/>
            <a:ext cx="2838909" cy="830997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XY </a:t>
            </a:r>
            <a:r>
              <a:rPr lang="en-US" sz="4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62452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6</cp:revision>
  <dcterms:created xsi:type="dcterms:W3CDTF">2015-06-05T19:55:25Z</dcterms:created>
  <dcterms:modified xsi:type="dcterms:W3CDTF">2015-06-05T20:46:25Z</dcterms:modified>
</cp:coreProperties>
</file>