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7">
          <p15:clr>
            <a:srgbClr val="A4A3A4"/>
          </p15:clr>
        </p15:guide>
        <p15:guide id="2" pos="5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1953C"/>
    <a:srgbClr val="78EC75"/>
    <a:srgbClr val="0C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368" y="-102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21962" y="1337094"/>
            <a:ext cx="6551728" cy="4349206"/>
          </a:xfrm>
          <a:prstGeom prst="rect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</a:ln>
        </p:spPr>
      </p:pic>
      <p:grpSp>
        <p:nvGrpSpPr>
          <p:cNvPr id="200" name="Group 199"/>
          <p:cNvGrpSpPr/>
          <p:nvPr/>
        </p:nvGrpSpPr>
        <p:grpSpPr>
          <a:xfrm>
            <a:off x="11079162" y="1603860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Slice of XY-Plane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50912" y="1146135"/>
            <a:ext cx="3820850" cy="293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roup 191"/>
          <p:cNvGrpSpPr>
            <a:grpSpLocks noChangeAspect="1"/>
          </p:cNvGrpSpPr>
          <p:nvPr/>
        </p:nvGrpSpPr>
        <p:grpSpPr>
          <a:xfrm>
            <a:off x="2988699" y="1451509"/>
            <a:ext cx="7038084" cy="5502993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78" b="94613" l="0" r="943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2838539" y="129248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3269188" y="2115447"/>
              <a:ext cx="0" cy="592772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 flipV="1">
            <a:off x="4095415" y="1337094"/>
            <a:ext cx="6450347" cy="11441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249281" y="5686300"/>
            <a:ext cx="1296481" cy="4543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18614452">
            <a:off x="1662287" y="3322269"/>
            <a:ext cx="1695931" cy="2718007"/>
          </a:xfrm>
          <a:prstGeom prst="arc">
            <a:avLst>
              <a:gd name="adj1" fmla="val 6054033"/>
              <a:gd name="adj2" fmla="val 15480734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16</cp:revision>
  <dcterms:created xsi:type="dcterms:W3CDTF">2014-09-22T13:33:10Z</dcterms:created>
  <dcterms:modified xsi:type="dcterms:W3CDTF">2015-06-02T19:04:28Z</dcterms:modified>
</cp:coreProperties>
</file>