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9202400" cy="18288000"/>
  <p:notesSz cx="6858000" cy="9144000"/>
  <p:defaultTextStyle>
    <a:defPPr>
      <a:defRPr lang="en-US"/>
    </a:defPPr>
    <a:lvl1pPr marL="0" algn="l" defTabSz="2142256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71128" algn="l" defTabSz="2142256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42256" algn="l" defTabSz="2142256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213384" algn="l" defTabSz="2142256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84513" algn="l" defTabSz="2142256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355641" algn="l" defTabSz="2142256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426769" algn="l" defTabSz="2142256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497897" algn="l" defTabSz="2142256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569025" algn="l" defTabSz="2142256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2190" y="-108"/>
      </p:cViewPr>
      <p:guideLst>
        <p:guide orient="horz" pos="5760"/>
        <p:guide pos="60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180" y="5681135"/>
            <a:ext cx="16322040" cy="39200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10363200"/>
            <a:ext cx="1344168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711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42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13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2845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355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267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497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569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769-8706-4A9A-8013-C024208E90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8E0-7E94-4D11-BF9E-451BEAE2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769-8706-4A9A-8013-C024208E90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8E0-7E94-4D11-BF9E-451BEAE2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3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21740" y="732369"/>
            <a:ext cx="4320540" cy="1560406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120" y="732369"/>
            <a:ext cx="12641580" cy="156040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769-8706-4A9A-8013-C024208E90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8E0-7E94-4D11-BF9E-451BEAE2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5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769-8706-4A9A-8013-C024208E90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8E0-7E94-4D11-BF9E-451BEAE2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4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857" y="11751735"/>
            <a:ext cx="16322040" cy="3632200"/>
          </a:xfrm>
        </p:spPr>
        <p:txBody>
          <a:bodyPr anchor="t"/>
          <a:lstStyle>
            <a:lvl1pPr algn="l">
              <a:defRPr sz="9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857" y="7751236"/>
            <a:ext cx="16322040" cy="4000499"/>
          </a:xfrm>
        </p:spPr>
        <p:txBody>
          <a:bodyPr anchor="b"/>
          <a:lstStyle>
            <a:lvl1pPr marL="0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1pPr>
            <a:lvl2pPr marL="1071128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2142256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21338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28451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355641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42676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49789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569025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769-8706-4A9A-8013-C024208E90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8E0-7E94-4D11-BF9E-451BEAE2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5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120" y="4267201"/>
            <a:ext cx="8481060" cy="12069235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1220" y="4267201"/>
            <a:ext cx="8481060" cy="12069235"/>
          </a:xfrm>
        </p:spPr>
        <p:txBody>
          <a:bodyPr/>
          <a:lstStyle>
            <a:lvl1pPr>
              <a:defRPr sz="6600"/>
            </a:lvl1pPr>
            <a:lvl2pPr>
              <a:defRPr sz="56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769-8706-4A9A-8013-C024208E90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8E0-7E94-4D11-BF9E-451BEAE2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4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4093635"/>
            <a:ext cx="8484395" cy="1706032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71128" indent="0">
              <a:buNone/>
              <a:defRPr sz="4700" b="1"/>
            </a:lvl2pPr>
            <a:lvl3pPr marL="2142256" indent="0">
              <a:buNone/>
              <a:defRPr sz="4200" b="1"/>
            </a:lvl3pPr>
            <a:lvl4pPr marL="3213384" indent="0">
              <a:buNone/>
              <a:defRPr sz="3700" b="1"/>
            </a:lvl4pPr>
            <a:lvl5pPr marL="4284513" indent="0">
              <a:buNone/>
              <a:defRPr sz="3700" b="1"/>
            </a:lvl5pPr>
            <a:lvl6pPr marL="5355641" indent="0">
              <a:buNone/>
              <a:defRPr sz="3700" b="1"/>
            </a:lvl6pPr>
            <a:lvl7pPr marL="6426769" indent="0">
              <a:buNone/>
              <a:defRPr sz="3700" b="1"/>
            </a:lvl7pPr>
            <a:lvl8pPr marL="7497897" indent="0">
              <a:buNone/>
              <a:defRPr sz="3700" b="1"/>
            </a:lvl8pPr>
            <a:lvl9pPr marL="8569025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0120" y="5799667"/>
            <a:ext cx="8484395" cy="10536768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4553" y="4093635"/>
            <a:ext cx="8487728" cy="1706032"/>
          </a:xfrm>
        </p:spPr>
        <p:txBody>
          <a:bodyPr anchor="b"/>
          <a:lstStyle>
            <a:lvl1pPr marL="0" indent="0">
              <a:buNone/>
              <a:defRPr sz="5600" b="1"/>
            </a:lvl1pPr>
            <a:lvl2pPr marL="1071128" indent="0">
              <a:buNone/>
              <a:defRPr sz="4700" b="1"/>
            </a:lvl2pPr>
            <a:lvl3pPr marL="2142256" indent="0">
              <a:buNone/>
              <a:defRPr sz="4200" b="1"/>
            </a:lvl3pPr>
            <a:lvl4pPr marL="3213384" indent="0">
              <a:buNone/>
              <a:defRPr sz="3700" b="1"/>
            </a:lvl4pPr>
            <a:lvl5pPr marL="4284513" indent="0">
              <a:buNone/>
              <a:defRPr sz="3700" b="1"/>
            </a:lvl5pPr>
            <a:lvl6pPr marL="5355641" indent="0">
              <a:buNone/>
              <a:defRPr sz="3700" b="1"/>
            </a:lvl6pPr>
            <a:lvl7pPr marL="6426769" indent="0">
              <a:buNone/>
              <a:defRPr sz="3700" b="1"/>
            </a:lvl7pPr>
            <a:lvl8pPr marL="7497897" indent="0">
              <a:buNone/>
              <a:defRPr sz="3700" b="1"/>
            </a:lvl8pPr>
            <a:lvl9pPr marL="8569025" indent="0">
              <a:buNone/>
              <a:defRPr sz="3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4553" y="5799667"/>
            <a:ext cx="8487728" cy="10536768"/>
          </a:xfrm>
        </p:spPr>
        <p:txBody>
          <a:bodyPr/>
          <a:lstStyle>
            <a:lvl1pPr>
              <a:defRPr sz="5600"/>
            </a:lvl1pPr>
            <a:lvl2pPr>
              <a:defRPr sz="47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769-8706-4A9A-8013-C024208E90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8E0-7E94-4D11-BF9E-451BEAE2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11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769-8706-4A9A-8013-C024208E90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8E0-7E94-4D11-BF9E-451BEAE2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769-8706-4A9A-8013-C024208E90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8E0-7E94-4D11-BF9E-451BEAE2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3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0121" y="728133"/>
            <a:ext cx="6317457" cy="3098800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7605" y="728135"/>
            <a:ext cx="10734675" cy="15608301"/>
          </a:xfrm>
        </p:spPr>
        <p:txBody>
          <a:bodyPr/>
          <a:lstStyle>
            <a:lvl1pPr>
              <a:defRPr sz="7500"/>
            </a:lvl1pPr>
            <a:lvl2pPr>
              <a:defRPr sz="6600"/>
            </a:lvl2pPr>
            <a:lvl3pPr>
              <a:defRPr sz="56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0121" y="3826935"/>
            <a:ext cx="6317457" cy="12509501"/>
          </a:xfrm>
        </p:spPr>
        <p:txBody>
          <a:bodyPr/>
          <a:lstStyle>
            <a:lvl1pPr marL="0" indent="0">
              <a:buNone/>
              <a:defRPr sz="3300"/>
            </a:lvl1pPr>
            <a:lvl2pPr marL="1071128" indent="0">
              <a:buNone/>
              <a:defRPr sz="2800"/>
            </a:lvl2pPr>
            <a:lvl3pPr marL="2142256" indent="0">
              <a:buNone/>
              <a:defRPr sz="2300"/>
            </a:lvl3pPr>
            <a:lvl4pPr marL="3213384" indent="0">
              <a:buNone/>
              <a:defRPr sz="2100"/>
            </a:lvl4pPr>
            <a:lvl5pPr marL="4284513" indent="0">
              <a:buNone/>
              <a:defRPr sz="2100"/>
            </a:lvl5pPr>
            <a:lvl6pPr marL="5355641" indent="0">
              <a:buNone/>
              <a:defRPr sz="2100"/>
            </a:lvl6pPr>
            <a:lvl7pPr marL="6426769" indent="0">
              <a:buNone/>
              <a:defRPr sz="2100"/>
            </a:lvl7pPr>
            <a:lvl8pPr marL="7497897" indent="0">
              <a:buNone/>
              <a:defRPr sz="2100"/>
            </a:lvl8pPr>
            <a:lvl9pPr marL="856902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769-8706-4A9A-8013-C024208E90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8E0-7E94-4D11-BF9E-451BEAE2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7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805" y="12801600"/>
            <a:ext cx="11521440" cy="1511301"/>
          </a:xfrm>
        </p:spPr>
        <p:txBody>
          <a:bodyPr anchor="b"/>
          <a:lstStyle>
            <a:lvl1pPr algn="l">
              <a:defRPr sz="4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805" y="1634067"/>
            <a:ext cx="11521440" cy="10972800"/>
          </a:xfrm>
        </p:spPr>
        <p:txBody>
          <a:bodyPr/>
          <a:lstStyle>
            <a:lvl1pPr marL="0" indent="0">
              <a:buNone/>
              <a:defRPr sz="7500"/>
            </a:lvl1pPr>
            <a:lvl2pPr marL="1071128" indent="0">
              <a:buNone/>
              <a:defRPr sz="6600"/>
            </a:lvl2pPr>
            <a:lvl3pPr marL="2142256" indent="0">
              <a:buNone/>
              <a:defRPr sz="5600"/>
            </a:lvl3pPr>
            <a:lvl4pPr marL="3213384" indent="0">
              <a:buNone/>
              <a:defRPr sz="4700"/>
            </a:lvl4pPr>
            <a:lvl5pPr marL="4284513" indent="0">
              <a:buNone/>
              <a:defRPr sz="4700"/>
            </a:lvl5pPr>
            <a:lvl6pPr marL="5355641" indent="0">
              <a:buNone/>
              <a:defRPr sz="4700"/>
            </a:lvl6pPr>
            <a:lvl7pPr marL="6426769" indent="0">
              <a:buNone/>
              <a:defRPr sz="4700"/>
            </a:lvl7pPr>
            <a:lvl8pPr marL="7497897" indent="0">
              <a:buNone/>
              <a:defRPr sz="4700"/>
            </a:lvl8pPr>
            <a:lvl9pPr marL="8569025" indent="0">
              <a:buNone/>
              <a:defRPr sz="4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805" y="14312901"/>
            <a:ext cx="11521440" cy="2146299"/>
          </a:xfrm>
        </p:spPr>
        <p:txBody>
          <a:bodyPr/>
          <a:lstStyle>
            <a:lvl1pPr marL="0" indent="0">
              <a:buNone/>
              <a:defRPr sz="3300"/>
            </a:lvl1pPr>
            <a:lvl2pPr marL="1071128" indent="0">
              <a:buNone/>
              <a:defRPr sz="2800"/>
            </a:lvl2pPr>
            <a:lvl3pPr marL="2142256" indent="0">
              <a:buNone/>
              <a:defRPr sz="2300"/>
            </a:lvl3pPr>
            <a:lvl4pPr marL="3213384" indent="0">
              <a:buNone/>
              <a:defRPr sz="2100"/>
            </a:lvl4pPr>
            <a:lvl5pPr marL="4284513" indent="0">
              <a:buNone/>
              <a:defRPr sz="2100"/>
            </a:lvl5pPr>
            <a:lvl6pPr marL="5355641" indent="0">
              <a:buNone/>
              <a:defRPr sz="2100"/>
            </a:lvl6pPr>
            <a:lvl7pPr marL="6426769" indent="0">
              <a:buNone/>
              <a:defRPr sz="2100"/>
            </a:lvl7pPr>
            <a:lvl8pPr marL="7497897" indent="0">
              <a:buNone/>
              <a:defRPr sz="2100"/>
            </a:lvl8pPr>
            <a:lvl9pPr marL="8569025" indent="0">
              <a:buNone/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28769-8706-4A9A-8013-C024208E90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C78E0-7E94-4D11-BF9E-451BEAE2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7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120" y="732368"/>
            <a:ext cx="17282160" cy="3048000"/>
          </a:xfrm>
          <a:prstGeom prst="rect">
            <a:avLst/>
          </a:prstGeom>
        </p:spPr>
        <p:txBody>
          <a:bodyPr vert="horz" lIns="214226" tIns="107113" rIns="214226" bIns="10711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120" y="4267201"/>
            <a:ext cx="17282160" cy="12069235"/>
          </a:xfrm>
          <a:prstGeom prst="rect">
            <a:avLst/>
          </a:prstGeom>
        </p:spPr>
        <p:txBody>
          <a:bodyPr vert="horz" lIns="214226" tIns="107113" rIns="214226" bIns="10711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120" y="16950268"/>
            <a:ext cx="4480560" cy="973667"/>
          </a:xfrm>
          <a:prstGeom prst="rect">
            <a:avLst/>
          </a:prstGeom>
        </p:spPr>
        <p:txBody>
          <a:bodyPr vert="horz" lIns="214226" tIns="107113" rIns="214226" bIns="107113" rtlCol="0" anchor="ctr"/>
          <a:lstStyle>
            <a:lvl1pPr algn="l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28769-8706-4A9A-8013-C024208E900E}" type="datetimeFigureOut">
              <a:rPr lang="en-US" smtClean="0"/>
              <a:t>6/1/2015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60820" y="16950268"/>
            <a:ext cx="6080760" cy="973667"/>
          </a:xfrm>
          <a:prstGeom prst="rect">
            <a:avLst/>
          </a:prstGeom>
        </p:spPr>
        <p:txBody>
          <a:bodyPr vert="horz" lIns="214226" tIns="107113" rIns="214226" bIns="107113" rtlCol="0" anchor="ctr"/>
          <a:lstStyle>
            <a:lvl1pPr algn="ct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61720" y="16950268"/>
            <a:ext cx="4480560" cy="973667"/>
          </a:xfrm>
          <a:prstGeom prst="rect">
            <a:avLst/>
          </a:prstGeom>
        </p:spPr>
        <p:txBody>
          <a:bodyPr vert="horz" lIns="214226" tIns="107113" rIns="214226" bIns="107113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C78E0-7E94-4D11-BF9E-451BEAE2E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46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42256" rtl="0" eaLnBrk="1" latinLnBrk="0" hangingPunct="1">
        <a:spcBef>
          <a:spcPct val="0"/>
        </a:spcBef>
        <a:buNone/>
        <a:defRPr sz="10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3346" indent="-803346" algn="l" defTabSz="2142256" rtl="0" eaLnBrk="1" latinLnBrk="0" hangingPunct="1">
        <a:spcBef>
          <a:spcPct val="20000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1pPr>
      <a:lvl2pPr marL="1740583" indent="-669455" algn="l" defTabSz="2142256" rtl="0" eaLnBrk="1" latinLnBrk="0" hangingPunct="1">
        <a:spcBef>
          <a:spcPct val="20000"/>
        </a:spcBef>
        <a:buFont typeface="Arial" panose="020B0604020202020204" pitchFamily="34" charset="0"/>
        <a:buChar char="–"/>
        <a:defRPr sz="6600" kern="1200">
          <a:solidFill>
            <a:schemeClr val="tx1"/>
          </a:solidFill>
          <a:latin typeface="+mn-lt"/>
          <a:ea typeface="+mn-ea"/>
          <a:cs typeface="+mn-cs"/>
        </a:defRPr>
      </a:lvl2pPr>
      <a:lvl3pPr marL="2677820" indent="-535564" algn="l" defTabSz="2142256" rtl="0" eaLnBrk="1" latinLnBrk="0" hangingPunct="1">
        <a:spcBef>
          <a:spcPct val="20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3pPr>
      <a:lvl4pPr marL="3748949" indent="-535564" algn="l" defTabSz="2142256" rtl="0" eaLnBrk="1" latinLnBrk="0" hangingPunct="1">
        <a:spcBef>
          <a:spcPct val="20000"/>
        </a:spcBef>
        <a:buFont typeface="Arial" panose="020B0604020202020204" pitchFamily="34" charset="0"/>
        <a:buChar char="–"/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820077" indent="-535564" algn="l" defTabSz="2142256" rtl="0" eaLnBrk="1" latinLnBrk="0" hangingPunct="1">
        <a:spcBef>
          <a:spcPct val="20000"/>
        </a:spcBef>
        <a:buFont typeface="Arial" panose="020B0604020202020204" pitchFamily="34" charset="0"/>
        <a:buChar char="»"/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891205" indent="-535564" algn="l" defTabSz="2142256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6962333" indent="-535564" algn="l" defTabSz="2142256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033461" indent="-535564" algn="l" defTabSz="2142256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104589" indent="-535564" algn="l" defTabSz="2142256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225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71128" algn="l" defTabSz="214225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2pPr>
      <a:lvl3pPr marL="2142256" algn="l" defTabSz="214225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213384" algn="l" defTabSz="214225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84513" algn="l" defTabSz="214225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355641" algn="l" defTabSz="214225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426769" algn="l" defTabSz="214225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497897" algn="l" defTabSz="214225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569025" algn="l" defTabSz="2142256" rtl="0" eaLnBrk="1" latinLnBrk="0" hangingPunct="1"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555824" y="1280093"/>
            <a:ext cx="7104621" cy="4972579"/>
            <a:chOff x="841790" y="3774025"/>
            <a:chExt cx="9351766" cy="605797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27"/>
            <a:stretch/>
          </p:blipFill>
          <p:spPr>
            <a:xfrm>
              <a:off x="1218251" y="3774025"/>
              <a:ext cx="8220982" cy="6057977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2161426" y="8943008"/>
              <a:ext cx="4265563" cy="787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3F793D"/>
                  </a:solidFill>
                </a:rPr>
                <a:t>Eigenvector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9360156">
              <a:off x="6143996" y="7686237"/>
              <a:ext cx="4049560" cy="787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3F793D"/>
                  </a:solidFill>
                </a:rPr>
                <a:t>Eigenvector 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913929" y="6121839"/>
              <a:ext cx="4362200" cy="850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 smtClean="0">
                  <a:solidFill>
                    <a:srgbClr val="3F793D"/>
                  </a:solidFill>
                </a:rPr>
                <a:t>Eigenvector 3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18" y="1013819"/>
            <a:ext cx="5011585" cy="3967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0" y="1013819"/>
            <a:ext cx="5012789" cy="41948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" t="5321" r="5416" b="1841"/>
          <a:stretch/>
        </p:blipFill>
        <p:spPr>
          <a:xfrm>
            <a:off x="5562600" y="11734800"/>
            <a:ext cx="8363507" cy="6420784"/>
          </a:xfrm>
          <a:prstGeom prst="rect">
            <a:avLst/>
          </a:prstGeom>
        </p:spPr>
      </p:pic>
      <p:sp>
        <p:nvSpPr>
          <p:cNvPr id="12" name="Arc 11"/>
          <p:cNvSpPr/>
          <p:nvPr/>
        </p:nvSpPr>
        <p:spPr>
          <a:xfrm>
            <a:off x="381000" y="3976271"/>
            <a:ext cx="794815" cy="2028033"/>
          </a:xfrm>
          <a:prstGeom prst="arc">
            <a:avLst>
              <a:gd name="adj1" fmla="val 5803093"/>
              <a:gd name="adj2" fmla="val 15627562"/>
            </a:avLst>
          </a:prstGeom>
          <a:ln w="254000">
            <a:solidFill>
              <a:srgbClr val="238B4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13" name="Group 12"/>
          <p:cNvGrpSpPr>
            <a:grpSpLocks noChangeAspect="1"/>
          </p:cNvGrpSpPr>
          <p:nvPr/>
        </p:nvGrpSpPr>
        <p:grpSpPr>
          <a:xfrm>
            <a:off x="609600" y="7086600"/>
            <a:ext cx="7688483" cy="6325784"/>
            <a:chOff x="135031" y="8709393"/>
            <a:chExt cx="7256369" cy="597025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274" y="8709393"/>
              <a:ext cx="6462126" cy="5970258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2971800" y="8838337"/>
              <a:ext cx="822960" cy="1280160"/>
              <a:chOff x="2399908" y="8356929"/>
              <a:chExt cx="822960" cy="1280160"/>
            </a:xfrm>
          </p:grpSpPr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2399908" y="8356929"/>
                <a:ext cx="822960" cy="822960"/>
              </a:xfrm>
              <a:prstGeom prst="ellipse">
                <a:avLst/>
              </a:prstGeom>
              <a:solidFill>
                <a:srgbClr val="1AF5F5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ysClr val="windowText" lastClr="000000"/>
                    </a:solidFill>
                  </a:rPr>
                  <a:t>1</a:t>
                </a:r>
                <a:endParaRPr lang="en-US" sz="40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28" idx="4"/>
              </p:cNvCxnSpPr>
              <p:nvPr/>
            </p:nvCxnSpPr>
            <p:spPr>
              <a:xfrm>
                <a:off x="2811388" y="9179889"/>
                <a:ext cx="0" cy="45720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35031" y="11123577"/>
              <a:ext cx="1489256" cy="822960"/>
              <a:chOff x="787219" y="9867597"/>
              <a:chExt cx="1489256" cy="822960"/>
            </a:xfrm>
          </p:grpSpPr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787219" y="9867597"/>
                <a:ext cx="822960" cy="822960"/>
              </a:xfrm>
              <a:prstGeom prst="ellipse">
                <a:avLst/>
              </a:prstGeom>
              <a:solidFill>
                <a:srgbClr val="8AE28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>
                    <a:solidFill>
                      <a:sysClr val="windowText" lastClr="000000"/>
                    </a:solidFill>
                  </a:rPr>
                  <a:t>2</a:t>
                </a:r>
                <a:endParaRPr lang="en-US" sz="3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26" idx="6"/>
              </p:cNvCxnSpPr>
              <p:nvPr/>
            </p:nvCxnSpPr>
            <p:spPr>
              <a:xfrm>
                <a:off x="1610179" y="10279077"/>
                <a:ext cx="666296" cy="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592543" y="12324030"/>
              <a:ext cx="1031744" cy="1098924"/>
              <a:chOff x="1244731" y="11182350"/>
              <a:chExt cx="1031744" cy="1098924"/>
            </a:xfrm>
          </p:grpSpPr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1244731" y="11458314"/>
                <a:ext cx="822960" cy="822960"/>
              </a:xfrm>
              <a:prstGeom prst="ellipse">
                <a:avLst/>
              </a:prstGeom>
              <a:solidFill>
                <a:srgbClr val="074AB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3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5" name="Straight Connector 24"/>
              <p:cNvCxnSpPr>
                <a:stCxn id="24" idx="7"/>
              </p:cNvCxnSpPr>
              <p:nvPr/>
            </p:nvCxnSpPr>
            <p:spPr>
              <a:xfrm flipV="1">
                <a:off x="1947171" y="11182350"/>
                <a:ext cx="329304" cy="39648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1803184" y="13597040"/>
              <a:ext cx="1002203" cy="1070676"/>
              <a:chOff x="2855422" y="12826835"/>
              <a:chExt cx="1002203" cy="1070676"/>
            </a:xfrm>
          </p:grpSpPr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2855422" y="13074551"/>
                <a:ext cx="822960" cy="822960"/>
              </a:xfrm>
              <a:prstGeom prst="ellipse">
                <a:avLst/>
              </a:prstGeom>
              <a:solidFill>
                <a:srgbClr val="A589A7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4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22" idx="7"/>
              </p:cNvCxnSpPr>
              <p:nvPr/>
            </p:nvCxnSpPr>
            <p:spPr>
              <a:xfrm flipV="1">
                <a:off x="3557862" y="12826835"/>
                <a:ext cx="299763" cy="368236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439935" y="9742755"/>
              <a:ext cx="822960" cy="1407489"/>
              <a:chOff x="7806498" y="8686800"/>
              <a:chExt cx="822960" cy="1407489"/>
            </a:xfrm>
          </p:grpSpPr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7806498" y="8686800"/>
                <a:ext cx="822960" cy="822960"/>
              </a:xfrm>
              <a:prstGeom prst="ellipse">
                <a:avLst/>
              </a:prstGeom>
              <a:solidFill>
                <a:srgbClr val="C9C97A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ysClr val="windowText" lastClr="000000"/>
                    </a:solidFill>
                  </a:rPr>
                  <a:t>5</a:t>
                </a:r>
                <a:endParaRPr lang="en-US" sz="36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V="1">
                <a:off x="8217978" y="9509761"/>
                <a:ext cx="0" cy="584528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/>
          <p:cNvGrpSpPr>
            <a:grpSpLocks noChangeAspect="1"/>
          </p:cNvGrpSpPr>
          <p:nvPr/>
        </p:nvGrpSpPr>
        <p:grpSpPr>
          <a:xfrm>
            <a:off x="10896600" y="6705600"/>
            <a:ext cx="7836416" cy="6431642"/>
            <a:chOff x="11607218" y="8428037"/>
            <a:chExt cx="7438721" cy="610523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7218" y="8428037"/>
              <a:ext cx="6623884" cy="5366392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15298455" y="8914538"/>
              <a:ext cx="1739521" cy="1696897"/>
              <a:chOff x="13884693" y="7201358"/>
              <a:chExt cx="1739521" cy="1696897"/>
            </a:xfrm>
          </p:grpSpPr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>
                <a:off x="14801254" y="7201358"/>
                <a:ext cx="822960" cy="822960"/>
              </a:xfrm>
              <a:prstGeom prst="ellipse">
                <a:avLst/>
              </a:prstGeom>
              <a:solidFill>
                <a:srgbClr val="AB6DC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>
                    <a:solidFill>
                      <a:schemeClr val="bg1"/>
                    </a:solidFill>
                  </a:rPr>
                  <a:t>7</a:t>
                </a:r>
                <a:endParaRPr lang="en-US" sz="36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3" name="Straight Connector 52"/>
              <p:cNvCxnSpPr>
                <a:endCxn id="52" idx="3"/>
              </p:cNvCxnSpPr>
              <p:nvPr/>
            </p:nvCxnSpPr>
            <p:spPr>
              <a:xfrm flipV="1">
                <a:off x="13884693" y="7903798"/>
                <a:ext cx="1037081" cy="994457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17335884" y="10321569"/>
              <a:ext cx="1710055" cy="822960"/>
              <a:chOff x="16265022" y="8979864"/>
              <a:chExt cx="1710055" cy="822960"/>
            </a:xfrm>
          </p:grpSpPr>
          <p:sp>
            <p:nvSpPr>
              <p:cNvPr id="50" name="Oval 49"/>
              <p:cNvSpPr>
                <a:spLocks noChangeAspect="1"/>
              </p:cNvSpPr>
              <p:nvPr/>
            </p:nvSpPr>
            <p:spPr>
              <a:xfrm>
                <a:off x="17152117" y="8979864"/>
                <a:ext cx="822960" cy="822960"/>
              </a:xfrm>
              <a:prstGeom prst="ellipse">
                <a:avLst/>
              </a:prstGeom>
              <a:solidFill>
                <a:srgbClr val="679242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6</a:t>
                </a:r>
                <a:endParaRPr lang="en-US" sz="3600" dirty="0"/>
              </a:p>
            </p:txBody>
          </p:sp>
          <p:cxnSp>
            <p:nvCxnSpPr>
              <p:cNvPr id="51" name="Straight Connector 50"/>
              <p:cNvCxnSpPr>
                <a:endCxn id="50" idx="2"/>
              </p:cNvCxnSpPr>
              <p:nvPr/>
            </p:nvCxnSpPr>
            <p:spPr>
              <a:xfrm>
                <a:off x="16265022" y="9391344"/>
                <a:ext cx="887095" cy="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17187162" y="11407419"/>
              <a:ext cx="1858777" cy="1137559"/>
              <a:chOff x="16116300" y="9894264"/>
              <a:chExt cx="1858777" cy="1137559"/>
            </a:xfrm>
          </p:grpSpPr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>
                <a:off x="17152117" y="10208863"/>
                <a:ext cx="822960" cy="822960"/>
              </a:xfrm>
              <a:prstGeom prst="ellipse">
                <a:avLst/>
              </a:prstGeom>
              <a:solidFill>
                <a:srgbClr val="7F707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8</a:t>
                </a:r>
                <a:endParaRPr lang="en-US" sz="3600" dirty="0"/>
              </a:p>
            </p:txBody>
          </p:sp>
          <p:cxnSp>
            <p:nvCxnSpPr>
              <p:cNvPr id="49" name="Straight Connector 48"/>
              <p:cNvCxnSpPr>
                <a:endCxn id="48" idx="1"/>
              </p:cNvCxnSpPr>
              <p:nvPr/>
            </p:nvCxnSpPr>
            <p:spPr>
              <a:xfrm>
                <a:off x="16116300" y="9894264"/>
                <a:ext cx="1156337" cy="435119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/>
            <p:cNvGrpSpPr/>
            <p:nvPr/>
          </p:nvGrpSpPr>
          <p:grpSpPr>
            <a:xfrm>
              <a:off x="16541499" y="12219255"/>
              <a:ext cx="2007546" cy="1524078"/>
              <a:chOff x="15442062" y="10791825"/>
              <a:chExt cx="2007546" cy="1524078"/>
            </a:xfrm>
          </p:grpSpPr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>
                <a:off x="16626648" y="11492943"/>
                <a:ext cx="822960" cy="822960"/>
              </a:xfrm>
              <a:prstGeom prst="ellipse">
                <a:avLst/>
              </a:prstGeom>
              <a:solidFill>
                <a:srgbClr val="8497CA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dirty="0" smtClean="0"/>
                  <a:t>9</a:t>
                </a:r>
                <a:endParaRPr lang="en-US" sz="3600" dirty="0"/>
              </a:p>
            </p:txBody>
          </p:sp>
          <p:cxnSp>
            <p:nvCxnSpPr>
              <p:cNvPr id="47" name="Straight Connector 46"/>
              <p:cNvCxnSpPr>
                <a:stCxn id="46" idx="1"/>
              </p:cNvCxnSpPr>
              <p:nvPr/>
            </p:nvCxnSpPr>
            <p:spPr>
              <a:xfrm flipH="1" flipV="1">
                <a:off x="15442062" y="10791825"/>
                <a:ext cx="1305106" cy="821638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15546670" y="12038280"/>
              <a:ext cx="1810780" cy="2399812"/>
              <a:chOff x="14475808" y="10868025"/>
              <a:chExt cx="1810780" cy="2399812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5450804" y="12434724"/>
                <a:ext cx="835784" cy="833113"/>
                <a:chOff x="15450804" y="12634749"/>
                <a:chExt cx="835784" cy="833113"/>
              </a:xfrm>
            </p:grpSpPr>
            <p:sp>
              <p:nvSpPr>
                <p:cNvPr id="44" name="Oval 43"/>
                <p:cNvSpPr>
                  <a:spLocks noChangeAspect="1"/>
                </p:cNvSpPr>
                <p:nvPr/>
              </p:nvSpPr>
              <p:spPr>
                <a:xfrm>
                  <a:off x="15450804" y="12634749"/>
                  <a:ext cx="822960" cy="822960"/>
                </a:xfrm>
                <a:prstGeom prst="ellipse">
                  <a:avLst/>
                </a:prstGeom>
                <a:solidFill>
                  <a:srgbClr val="C56677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5484617" y="12661509"/>
                  <a:ext cx="801971" cy="80635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000" dirty="0" smtClean="0">
                      <a:solidFill>
                        <a:schemeClr val="bg1"/>
                      </a:solidFill>
                    </a:rPr>
                    <a:t>1</a:t>
                  </a:r>
                  <a:r>
                    <a:rPr lang="ru-RU" sz="4000" dirty="0" smtClean="0">
                      <a:solidFill>
                        <a:schemeClr val="bg1"/>
                      </a:solidFill>
                    </a:rPr>
                    <a:t>0</a:t>
                  </a:r>
                  <a:endParaRPr lang="en-US" sz="3600" dirty="0"/>
                </a:p>
              </p:txBody>
            </p:sp>
          </p:grpSp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14475808" y="10868025"/>
                <a:ext cx="1148406" cy="1593459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14384745" y="13137204"/>
              <a:ext cx="1529079" cy="1396072"/>
              <a:chOff x="13371033" y="12081249"/>
              <a:chExt cx="1529079" cy="1396072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14064327" y="12644207"/>
                <a:ext cx="835785" cy="833114"/>
                <a:chOff x="14064327" y="12844232"/>
                <a:chExt cx="835785" cy="833114"/>
              </a:xfrm>
            </p:grpSpPr>
            <p:sp>
              <p:nvSpPr>
                <p:cNvPr id="40" name="Oval 39"/>
                <p:cNvSpPr>
                  <a:spLocks noChangeAspect="1"/>
                </p:cNvSpPr>
                <p:nvPr/>
              </p:nvSpPr>
              <p:spPr>
                <a:xfrm>
                  <a:off x="14064327" y="12844232"/>
                  <a:ext cx="822960" cy="822960"/>
                </a:xfrm>
                <a:prstGeom prst="ellipse">
                  <a:avLst/>
                </a:prstGeom>
                <a:solidFill>
                  <a:srgbClr val="AC873B"/>
                </a:solidFill>
                <a:ln w="571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14098140" y="12870992"/>
                  <a:ext cx="801972" cy="8063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000" dirty="0">
                      <a:solidFill>
                        <a:schemeClr val="bg1"/>
                      </a:solidFill>
                    </a:rPr>
                    <a:t>1</a:t>
                  </a:r>
                  <a:r>
                    <a:rPr lang="ru-RU" sz="4000" dirty="0">
                      <a:solidFill>
                        <a:schemeClr val="bg1"/>
                      </a:solidFill>
                    </a:rPr>
                    <a:t>1</a:t>
                  </a:r>
                  <a:endParaRPr lang="en-US" sz="4000" dirty="0"/>
                </a:p>
              </p:txBody>
            </p:sp>
          </p:grpSp>
          <p:cxnSp>
            <p:nvCxnSpPr>
              <p:cNvPr id="39" name="Straight Connector 38"/>
              <p:cNvCxnSpPr/>
              <p:nvPr/>
            </p:nvCxnSpPr>
            <p:spPr>
              <a:xfrm flipH="1" flipV="1">
                <a:off x="13371033" y="12081249"/>
                <a:ext cx="727107" cy="729680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618300" y="9296400"/>
            <a:ext cx="6030900" cy="2844514"/>
            <a:chOff x="5990312" y="10124011"/>
            <a:chExt cx="6030900" cy="2334545"/>
          </a:xfrm>
        </p:grpSpPr>
        <p:grpSp>
          <p:nvGrpSpPr>
            <p:cNvPr id="55" name="Group 54"/>
            <p:cNvGrpSpPr/>
            <p:nvPr/>
          </p:nvGrpSpPr>
          <p:grpSpPr>
            <a:xfrm>
              <a:off x="5990312" y="10124011"/>
              <a:ext cx="6030900" cy="2334545"/>
              <a:chOff x="5586048" y="7511283"/>
              <a:chExt cx="6602607" cy="4932401"/>
            </a:xfrm>
          </p:grpSpPr>
          <p:sp>
            <p:nvSpPr>
              <p:cNvPr id="57" name="Arc 56"/>
              <p:cNvSpPr/>
              <p:nvPr/>
            </p:nvSpPr>
            <p:spPr>
              <a:xfrm>
                <a:off x="8884058" y="7511283"/>
                <a:ext cx="3304597" cy="4932401"/>
              </a:xfrm>
              <a:prstGeom prst="arc">
                <a:avLst>
                  <a:gd name="adj1" fmla="val 10818146"/>
                  <a:gd name="adj2" fmla="val 14766511"/>
                </a:avLst>
              </a:prstGeom>
              <a:ln w="254000">
                <a:solidFill>
                  <a:srgbClr val="238B4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  <p:sp>
            <p:nvSpPr>
              <p:cNvPr id="58" name="Arc 57"/>
              <p:cNvSpPr/>
              <p:nvPr/>
            </p:nvSpPr>
            <p:spPr>
              <a:xfrm flipH="1">
                <a:off x="5586048" y="7511283"/>
                <a:ext cx="3304594" cy="4932401"/>
              </a:xfrm>
              <a:prstGeom prst="arc">
                <a:avLst>
                  <a:gd name="adj1" fmla="val 10789707"/>
                  <a:gd name="adj2" fmla="val 14614250"/>
                </a:avLst>
              </a:prstGeom>
              <a:ln w="254000">
                <a:solidFill>
                  <a:srgbClr val="238B45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4400"/>
              </a:p>
            </p:txBody>
          </p:sp>
        </p:grpSp>
        <p:cxnSp>
          <p:nvCxnSpPr>
            <p:cNvPr id="56" name="Straight Connector 55"/>
            <p:cNvCxnSpPr/>
            <p:nvPr/>
          </p:nvCxnSpPr>
          <p:spPr>
            <a:xfrm flipH="1">
              <a:off x="8993838" y="10874480"/>
              <a:ext cx="11149" cy="1384727"/>
            </a:xfrm>
            <a:prstGeom prst="line">
              <a:avLst/>
            </a:prstGeom>
            <a:ln w="254000">
              <a:solidFill>
                <a:srgbClr val="238B4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Freeform 58"/>
          <p:cNvSpPr/>
          <p:nvPr/>
        </p:nvSpPr>
        <p:spPr>
          <a:xfrm>
            <a:off x="11818264" y="3289736"/>
            <a:ext cx="1830082" cy="501970"/>
          </a:xfrm>
          <a:custGeom>
            <a:avLst/>
            <a:gdLst>
              <a:gd name="connsiteX0" fmla="*/ 0 w 2852057"/>
              <a:gd name="connsiteY0" fmla="*/ 1288173 h 1288173"/>
              <a:gd name="connsiteX1" fmla="*/ 1872342 w 2852057"/>
              <a:gd name="connsiteY1" fmla="*/ 199601 h 1288173"/>
              <a:gd name="connsiteX2" fmla="*/ 2852057 w 2852057"/>
              <a:gd name="connsiteY2" fmla="*/ 3658 h 1288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52057" h="1288173">
                <a:moveTo>
                  <a:pt x="0" y="1288173"/>
                </a:moveTo>
                <a:cubicBezTo>
                  <a:pt x="698499" y="850930"/>
                  <a:pt x="1396999" y="413687"/>
                  <a:pt x="1872342" y="199601"/>
                </a:cubicBezTo>
                <a:cubicBezTo>
                  <a:pt x="2347685" y="-14485"/>
                  <a:pt x="2599871" y="-5414"/>
                  <a:pt x="2852057" y="3658"/>
                </a:cubicBezTo>
              </a:path>
            </a:pathLst>
          </a:custGeom>
          <a:noFill/>
          <a:ln w="254000">
            <a:solidFill>
              <a:srgbClr val="238B45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60" name="Arc 59"/>
          <p:cNvSpPr/>
          <p:nvPr/>
        </p:nvSpPr>
        <p:spPr>
          <a:xfrm>
            <a:off x="3276600" y="2059403"/>
            <a:ext cx="5957535" cy="3854034"/>
          </a:xfrm>
          <a:prstGeom prst="arc">
            <a:avLst>
              <a:gd name="adj1" fmla="val 15285994"/>
              <a:gd name="adj2" fmla="val 20846070"/>
            </a:avLst>
          </a:prstGeom>
          <a:ln w="254000">
            <a:solidFill>
              <a:srgbClr val="238B45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grpSp>
        <p:nvGrpSpPr>
          <p:cNvPr id="61" name="Group 60"/>
          <p:cNvGrpSpPr/>
          <p:nvPr/>
        </p:nvGrpSpPr>
        <p:grpSpPr>
          <a:xfrm>
            <a:off x="11967220" y="16383000"/>
            <a:ext cx="7030208" cy="1105808"/>
            <a:chOff x="5844344" y="14203565"/>
            <a:chExt cx="7030208" cy="1105808"/>
          </a:xfrm>
        </p:grpSpPr>
        <p:sp>
          <p:nvSpPr>
            <p:cNvPr id="62" name="TextBox 61"/>
            <p:cNvSpPr txBox="1"/>
            <p:nvPr/>
          </p:nvSpPr>
          <p:spPr>
            <a:xfrm>
              <a:off x="6556448" y="14458076"/>
              <a:ext cx="6318104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r"/>
              <a:r>
                <a:rPr lang="en-US" sz="4400" dirty="0" smtClean="0">
                  <a:solidFill>
                    <a:srgbClr val="3F793D"/>
                  </a:solidFill>
                </a:rPr>
                <a:t>Combined Fiber Bundles</a:t>
              </a:r>
            </a:p>
          </p:txBody>
        </p:sp>
        <p:sp>
          <p:nvSpPr>
            <p:cNvPr id="63" name="Teardrop 62"/>
            <p:cNvSpPr>
              <a:spLocks noChangeAspect="1"/>
            </p:cNvSpPr>
            <p:nvPr/>
          </p:nvSpPr>
          <p:spPr>
            <a:xfrm rot="5400000">
              <a:off x="5839317" y="14208592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600" dirty="0"/>
                <a:t>F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-19050" y="31805"/>
            <a:ext cx="7067550" cy="1105808"/>
            <a:chOff x="457200" y="31805"/>
            <a:chExt cx="7067550" cy="1105808"/>
          </a:xfrm>
        </p:grpSpPr>
        <p:sp>
          <p:nvSpPr>
            <p:cNvPr id="65" name="TextBox 64"/>
            <p:cNvSpPr txBox="1"/>
            <p:nvPr/>
          </p:nvSpPr>
          <p:spPr>
            <a:xfrm>
              <a:off x="1368957" y="286316"/>
              <a:ext cx="6155793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400" dirty="0" err="1" smtClean="0">
                  <a:solidFill>
                    <a:srgbClr val="3F793D"/>
                  </a:solidFill>
                </a:rPr>
                <a:t>MetaTracts</a:t>
              </a:r>
              <a:r>
                <a:rPr lang="en-US" sz="4400" dirty="0" smtClean="0">
                  <a:solidFill>
                    <a:srgbClr val="3F793D"/>
                  </a:solidFill>
                </a:rPr>
                <a:t> in Cluster 1</a:t>
              </a:r>
            </a:p>
          </p:txBody>
        </p:sp>
        <p:sp>
          <p:nvSpPr>
            <p:cNvPr id="66" name="Teardrop 65"/>
            <p:cNvSpPr>
              <a:spLocks noChangeAspect="1"/>
            </p:cNvSpPr>
            <p:nvPr/>
          </p:nvSpPr>
          <p:spPr>
            <a:xfrm rot="5400000">
              <a:off x="452173" y="36832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600" dirty="0"/>
                <a:t>A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12153900" y="31805"/>
            <a:ext cx="7010400" cy="1105808"/>
            <a:chOff x="12192000" y="31805"/>
            <a:chExt cx="7010400" cy="1105808"/>
          </a:xfrm>
        </p:grpSpPr>
        <p:sp>
          <p:nvSpPr>
            <p:cNvPr id="68" name="TextBox 67"/>
            <p:cNvSpPr txBox="1"/>
            <p:nvPr/>
          </p:nvSpPr>
          <p:spPr>
            <a:xfrm>
              <a:off x="13125479" y="286316"/>
              <a:ext cx="6076921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dirty="0" err="1" smtClean="0">
                  <a:solidFill>
                    <a:srgbClr val="3F793D"/>
                  </a:solidFill>
                </a:rPr>
                <a:t>MetaTracts</a:t>
              </a:r>
              <a:r>
                <a:rPr lang="en-US" sz="4400" dirty="0" smtClean="0">
                  <a:solidFill>
                    <a:srgbClr val="3F793D"/>
                  </a:solidFill>
                </a:rPr>
                <a:t> in Cluster 2</a:t>
              </a:r>
            </a:p>
          </p:txBody>
        </p:sp>
        <p:sp>
          <p:nvSpPr>
            <p:cNvPr id="69" name="Teardrop 68"/>
            <p:cNvSpPr>
              <a:spLocks noChangeAspect="1"/>
            </p:cNvSpPr>
            <p:nvPr/>
          </p:nvSpPr>
          <p:spPr>
            <a:xfrm rot="5400000">
              <a:off x="12186973" y="36832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600" dirty="0"/>
                <a:t>C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529323" y="31805"/>
            <a:ext cx="4143755" cy="1106374"/>
            <a:chOff x="6981446" y="31805"/>
            <a:chExt cx="4143755" cy="1106374"/>
          </a:xfrm>
        </p:grpSpPr>
        <p:sp>
          <p:nvSpPr>
            <p:cNvPr id="71" name="TextBox 70"/>
            <p:cNvSpPr txBox="1"/>
            <p:nvPr/>
          </p:nvSpPr>
          <p:spPr>
            <a:xfrm>
              <a:off x="7924801" y="286882"/>
              <a:ext cx="3200400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3F793D"/>
                  </a:solidFill>
                </a:rPr>
                <a:t>Clustering</a:t>
              </a:r>
            </a:p>
          </p:txBody>
        </p:sp>
        <p:sp>
          <p:nvSpPr>
            <p:cNvPr id="72" name="Teardrop 71"/>
            <p:cNvSpPr>
              <a:spLocks noChangeAspect="1"/>
            </p:cNvSpPr>
            <p:nvPr/>
          </p:nvSpPr>
          <p:spPr>
            <a:xfrm rot="5400000">
              <a:off x="6976419" y="36832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600" dirty="0"/>
                <a:t>B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105646" y="6105149"/>
            <a:ext cx="9058654" cy="1105808"/>
            <a:chOff x="10067546" y="13071202"/>
            <a:chExt cx="9058654" cy="1105808"/>
          </a:xfrm>
        </p:grpSpPr>
        <p:sp>
          <p:nvSpPr>
            <p:cNvPr id="74" name="TextBox 73"/>
            <p:cNvSpPr txBox="1"/>
            <p:nvPr/>
          </p:nvSpPr>
          <p:spPr>
            <a:xfrm>
              <a:off x="10934700" y="13325713"/>
              <a:ext cx="8191500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3F793D"/>
                  </a:solidFill>
                </a:rPr>
                <a:t>Hierarchical Clustering: </a:t>
              </a:r>
              <a:r>
                <a:rPr lang="en-US" sz="4400" smtClean="0">
                  <a:solidFill>
                    <a:srgbClr val="3F793D"/>
                  </a:solidFill>
                </a:rPr>
                <a:t>Cluster </a:t>
              </a:r>
              <a:r>
                <a:rPr lang="en-US" sz="4400" smtClean="0">
                  <a:solidFill>
                    <a:srgbClr val="3F793D"/>
                  </a:solidFill>
                </a:rPr>
                <a:t>2</a:t>
              </a:r>
              <a:endParaRPr lang="en-US" sz="4400" dirty="0" smtClean="0">
                <a:solidFill>
                  <a:srgbClr val="3F793D"/>
                </a:solidFill>
              </a:endParaRPr>
            </a:p>
          </p:txBody>
        </p:sp>
        <p:sp>
          <p:nvSpPr>
            <p:cNvPr id="75" name="Teardrop 74"/>
            <p:cNvSpPr>
              <a:spLocks noChangeAspect="1"/>
            </p:cNvSpPr>
            <p:nvPr/>
          </p:nvSpPr>
          <p:spPr>
            <a:xfrm rot="5400000">
              <a:off x="10062519" y="13076229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600" dirty="0"/>
                <a:t>E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9050" y="6105149"/>
            <a:ext cx="9163050" cy="1105808"/>
            <a:chOff x="-19050" y="12772810"/>
            <a:chExt cx="9163050" cy="1105808"/>
          </a:xfrm>
        </p:grpSpPr>
        <p:sp>
          <p:nvSpPr>
            <p:cNvPr id="77" name="TextBox 76"/>
            <p:cNvSpPr txBox="1"/>
            <p:nvPr/>
          </p:nvSpPr>
          <p:spPr>
            <a:xfrm>
              <a:off x="939950" y="13027321"/>
              <a:ext cx="8204050" cy="851297"/>
            </a:xfrm>
            <a:prstGeom prst="roundRect">
              <a:avLst/>
            </a:prstGeom>
            <a:solidFill>
              <a:srgbClr val="E7E6E6"/>
            </a:solidFill>
            <a:ln>
              <a:noFill/>
            </a:ln>
            <a:effectLst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4400" dirty="0" smtClean="0">
                  <a:solidFill>
                    <a:srgbClr val="3F793D"/>
                  </a:solidFill>
                </a:rPr>
                <a:t>Hierarchical Clustering:</a:t>
              </a:r>
              <a:r>
                <a:rPr lang="ru-RU" sz="4400" dirty="0" smtClean="0">
                  <a:solidFill>
                    <a:srgbClr val="3F793D"/>
                  </a:solidFill>
                </a:rPr>
                <a:t> </a:t>
              </a:r>
              <a:r>
                <a:rPr lang="en-US" sz="4400" dirty="0" smtClean="0">
                  <a:solidFill>
                    <a:srgbClr val="3F793D"/>
                  </a:solidFill>
                </a:rPr>
                <a:t>Cluster 1</a:t>
              </a:r>
            </a:p>
          </p:txBody>
        </p:sp>
        <p:sp>
          <p:nvSpPr>
            <p:cNvPr id="78" name="Teardrop 77"/>
            <p:cNvSpPr>
              <a:spLocks noChangeAspect="1"/>
            </p:cNvSpPr>
            <p:nvPr/>
          </p:nvSpPr>
          <p:spPr>
            <a:xfrm rot="5400000">
              <a:off x="-24077" y="12777837"/>
              <a:ext cx="1105808" cy="1095753"/>
            </a:xfrm>
            <a:prstGeom prst="teardrop">
              <a:avLst/>
            </a:prstGeom>
            <a:solidFill>
              <a:srgbClr val="238B45"/>
            </a:solidFill>
            <a:ln>
              <a:solidFill>
                <a:schemeClr val="accent1">
                  <a:shade val="50000"/>
                  <a:alpha val="1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9600" dirty="0"/>
                <a:t>D</a:t>
              </a:r>
            </a:p>
          </p:txBody>
        </p:sp>
      </p:grpSp>
      <p:sp>
        <p:nvSpPr>
          <p:cNvPr id="79" name="Arc 78"/>
          <p:cNvSpPr/>
          <p:nvPr/>
        </p:nvSpPr>
        <p:spPr>
          <a:xfrm flipH="1">
            <a:off x="18011342" y="3976271"/>
            <a:ext cx="794815" cy="2028033"/>
          </a:xfrm>
          <a:prstGeom prst="arc">
            <a:avLst>
              <a:gd name="adj1" fmla="val 5803093"/>
              <a:gd name="adj2" fmla="val 15627562"/>
            </a:avLst>
          </a:prstGeom>
          <a:ln w="254000">
            <a:solidFill>
              <a:srgbClr val="238B45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191663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bhattaca</dc:creator>
  <cp:lastModifiedBy>bhattaca</cp:lastModifiedBy>
  <cp:revision>3</cp:revision>
  <dcterms:created xsi:type="dcterms:W3CDTF">2015-06-01T20:59:21Z</dcterms:created>
  <dcterms:modified xsi:type="dcterms:W3CDTF">2015-06-01T21:34:36Z</dcterms:modified>
</cp:coreProperties>
</file>