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058400" cy="7291388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724" y="-1320"/>
      </p:cViewPr>
      <p:guideLst>
        <p:guide orient="horz" pos="2297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65057"/>
            <a:ext cx="8549640" cy="1562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31786"/>
            <a:ext cx="7040880" cy="18633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1996"/>
            <a:ext cx="2263140" cy="62213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1996"/>
            <a:ext cx="6621780" cy="62213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685392"/>
            <a:ext cx="8549640" cy="1448151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3090403"/>
            <a:ext cx="8549640" cy="1594991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1329"/>
            <a:ext cx="4442460" cy="481197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1329"/>
            <a:ext cx="4442460" cy="481197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1632124"/>
            <a:ext cx="4444207" cy="68019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4" y="2312316"/>
            <a:ext cx="4444207" cy="420098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632124"/>
            <a:ext cx="4445953" cy="68019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312316"/>
            <a:ext cx="4445953" cy="420098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90305"/>
            <a:ext cx="3309145" cy="123548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90306"/>
            <a:ext cx="5622925" cy="622299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525791"/>
            <a:ext cx="3309145" cy="4987512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03971"/>
            <a:ext cx="6035040" cy="6025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1503"/>
            <a:ext cx="6035040" cy="4374833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06526"/>
            <a:ext cx="6035040" cy="855725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1995"/>
            <a:ext cx="9052560" cy="1215231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1329"/>
            <a:ext cx="9052560" cy="4811979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58037"/>
            <a:ext cx="2346960" cy="38820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6147-7F21-40A3-9D66-9B8EB1BDA9EE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58037"/>
            <a:ext cx="3185160" cy="38820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58037"/>
            <a:ext cx="2346960" cy="38820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480E-94F3-4BE8-8CDF-136A5032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Alternate Process 46"/>
          <p:cNvSpPr/>
          <p:nvPr/>
        </p:nvSpPr>
        <p:spPr>
          <a:xfrm>
            <a:off x="1587500" y="115884"/>
            <a:ext cx="7239000" cy="109141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238B45"/>
                </a:solidFill>
              </a:rPr>
              <a:t>FiberScout’s</a:t>
            </a:r>
            <a:r>
              <a:rPr lang="en-US" sz="3600" dirty="0" smtClean="0">
                <a:solidFill>
                  <a:srgbClr val="238B45"/>
                </a:solidFill>
              </a:rPr>
              <a:t> Graphical User Interface</a:t>
            </a:r>
            <a:endParaRPr lang="en-US" sz="3600" dirty="0">
              <a:solidFill>
                <a:srgbClr val="238B45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64" r="231" b="687"/>
          <a:stretch/>
        </p:blipFill>
        <p:spPr bwMode="auto">
          <a:xfrm>
            <a:off x="30480" y="1405894"/>
            <a:ext cx="9997200" cy="5364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ight Brace 393"/>
          <p:cNvSpPr/>
          <p:nvPr/>
        </p:nvSpPr>
        <p:spPr>
          <a:xfrm rot="10800000">
            <a:off x="-211751" y="1445078"/>
            <a:ext cx="251115" cy="3453492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Right Brace 393"/>
          <p:cNvSpPr/>
          <p:nvPr/>
        </p:nvSpPr>
        <p:spPr>
          <a:xfrm rot="10800000">
            <a:off x="-211749" y="4972050"/>
            <a:ext cx="251116" cy="1763486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Right Brace 393"/>
          <p:cNvSpPr/>
          <p:nvPr/>
        </p:nvSpPr>
        <p:spPr>
          <a:xfrm>
            <a:off x="9982200" y="1437531"/>
            <a:ext cx="251115" cy="3453492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7" name="Right Brace 393"/>
          <p:cNvSpPr/>
          <p:nvPr/>
        </p:nvSpPr>
        <p:spPr>
          <a:xfrm>
            <a:off x="9982200" y="4972050"/>
            <a:ext cx="251116" cy="1763486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8" name="Teardrop 263"/>
          <p:cNvSpPr>
            <a:spLocks noChangeAspect="1"/>
          </p:cNvSpPr>
          <p:nvPr/>
        </p:nvSpPr>
        <p:spPr>
          <a:xfrm rot="5400000">
            <a:off x="-1307509" y="4772959"/>
            <a:ext cx="1073666" cy="111783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39" name="Teardrop 262"/>
          <p:cNvSpPr>
            <a:spLocks noChangeAspect="1"/>
          </p:cNvSpPr>
          <p:nvPr/>
        </p:nvSpPr>
        <p:spPr>
          <a:xfrm rot="5400000">
            <a:off x="-1328509" y="2066478"/>
            <a:ext cx="1073666" cy="1159848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10235963" y="4652169"/>
            <a:ext cx="1117837" cy="1354217"/>
            <a:chOff x="7315199" y="8306018"/>
            <a:chExt cx="1117837" cy="1354217"/>
          </a:xfrm>
        </p:grpSpPr>
        <p:sp>
          <p:nvSpPr>
            <p:cNvPr id="41" name="Teardrop 266"/>
            <p:cNvSpPr>
              <a:spLocks noChangeAspect="1"/>
            </p:cNvSpPr>
            <p:nvPr/>
          </p:nvSpPr>
          <p:spPr>
            <a:xfrm rot="16200000" flipH="1">
              <a:off x="7337285" y="8424209"/>
              <a:ext cx="1073666" cy="111783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7573555" y="8306018"/>
              <a:ext cx="601126" cy="1354217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</a:rPr>
                <a:t>C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10232789" y="1969294"/>
            <a:ext cx="1117837" cy="1354217"/>
            <a:chOff x="7315199" y="8306018"/>
            <a:chExt cx="1117837" cy="1354217"/>
          </a:xfrm>
        </p:grpSpPr>
        <p:sp>
          <p:nvSpPr>
            <p:cNvPr id="43" name="Teardrop 266"/>
            <p:cNvSpPr>
              <a:spLocks noChangeAspect="1"/>
            </p:cNvSpPr>
            <p:nvPr/>
          </p:nvSpPr>
          <p:spPr>
            <a:xfrm rot="16200000" flipH="1">
              <a:off x="7337285" y="8424209"/>
              <a:ext cx="1073666" cy="111783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7573555" y="8306018"/>
              <a:ext cx="601126" cy="1354217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8800" dirty="0" smtClean="0">
                  <a:solidFill>
                    <a:schemeClr val="bg1"/>
                  </a:solidFill>
                </a:rPr>
                <a:t>D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Alternate Process 46"/>
          <p:cNvSpPr/>
          <p:nvPr/>
        </p:nvSpPr>
        <p:spPr>
          <a:xfrm>
            <a:off x="0" y="496884"/>
            <a:ext cx="10058400" cy="78661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238B45"/>
                </a:solidFill>
              </a:rPr>
              <a:t>Graphical User Interface of the FiberScout tool</a:t>
            </a:r>
            <a:endParaRPr lang="en-US" sz="3600" dirty="0">
              <a:solidFill>
                <a:srgbClr val="238B45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64" r="231" b="687"/>
          <a:stretch/>
        </p:blipFill>
        <p:spPr bwMode="auto">
          <a:xfrm>
            <a:off x="30480" y="1405894"/>
            <a:ext cx="9997200" cy="5364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8" name="Teardrop 263"/>
          <p:cNvSpPr>
            <a:spLocks noChangeAspect="1"/>
          </p:cNvSpPr>
          <p:nvPr/>
        </p:nvSpPr>
        <p:spPr>
          <a:xfrm rot="5400000">
            <a:off x="45985" y="6000599"/>
            <a:ext cx="753789" cy="784800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dirty="0"/>
              <a:t>B</a:t>
            </a:r>
          </a:p>
        </p:txBody>
      </p:sp>
      <p:sp>
        <p:nvSpPr>
          <p:cNvPr id="39" name="Teardrop 262"/>
          <p:cNvSpPr>
            <a:spLocks noChangeAspect="1"/>
          </p:cNvSpPr>
          <p:nvPr/>
        </p:nvSpPr>
        <p:spPr>
          <a:xfrm rot="5400000">
            <a:off x="59678" y="1376697"/>
            <a:ext cx="727518" cy="785915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dirty="0"/>
              <a:t>A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9242880" y="5970706"/>
            <a:ext cx="784800" cy="844586"/>
            <a:chOff x="7315201" y="8720772"/>
            <a:chExt cx="784800" cy="844586"/>
          </a:xfrm>
        </p:grpSpPr>
        <p:sp>
          <p:nvSpPr>
            <p:cNvPr id="41" name="Teardrop 266"/>
            <p:cNvSpPr>
              <a:spLocks noChangeAspect="1"/>
            </p:cNvSpPr>
            <p:nvPr/>
          </p:nvSpPr>
          <p:spPr>
            <a:xfrm rot="16200000" flipH="1">
              <a:off x="7330706" y="8750665"/>
              <a:ext cx="753789" cy="784800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7407036" y="8720772"/>
              <a:ext cx="601126" cy="844586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C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9242880" y="1396800"/>
            <a:ext cx="784800" cy="876470"/>
            <a:chOff x="7315201" y="8746240"/>
            <a:chExt cx="784800" cy="876470"/>
          </a:xfrm>
        </p:grpSpPr>
        <p:sp>
          <p:nvSpPr>
            <p:cNvPr id="43" name="Teardrop 266"/>
            <p:cNvSpPr>
              <a:spLocks noChangeAspect="1"/>
            </p:cNvSpPr>
            <p:nvPr/>
          </p:nvSpPr>
          <p:spPr>
            <a:xfrm rot="16200000" flipH="1">
              <a:off x="7330706" y="8750665"/>
              <a:ext cx="753789" cy="784800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88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7444921" y="8746240"/>
              <a:ext cx="601126" cy="876470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D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85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Benutzerdefiniert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Weissenböck Johannes</cp:lastModifiedBy>
  <cp:revision>15</cp:revision>
  <dcterms:created xsi:type="dcterms:W3CDTF">2015-06-05T20:48:52Z</dcterms:created>
  <dcterms:modified xsi:type="dcterms:W3CDTF">2015-06-16T14:34:57Z</dcterms:modified>
</cp:coreProperties>
</file>