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824037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318" y="-1260"/>
      </p:cViewPr>
      <p:guideLst>
        <p:guide orient="horz" pos="2391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9" y="2357770"/>
            <a:ext cx="15504319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059" y="4300913"/>
            <a:ext cx="12768262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2047" y="330300"/>
            <a:ext cx="8186000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0872" y="330300"/>
            <a:ext cx="24257166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66" y="4877175"/>
            <a:ext cx="15504319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66" y="3216898"/>
            <a:ext cx="15504319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0873" y="1920302"/>
            <a:ext cx="1622000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4878" y="1920302"/>
            <a:ext cx="16223166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698932"/>
            <a:ext cx="8059333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21" y="2406962"/>
            <a:ext cx="8059333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5861" y="1698932"/>
            <a:ext cx="8062499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5861" y="2406962"/>
            <a:ext cx="8062499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0" y="302189"/>
            <a:ext cx="6000958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480" y="302192"/>
            <a:ext cx="10196876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20" y="1588248"/>
            <a:ext cx="6000958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241" y="5312890"/>
            <a:ext cx="1094422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241" y="678170"/>
            <a:ext cx="1094422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241" y="5940108"/>
            <a:ext cx="1094422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770963"/>
            <a:ext cx="16416338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1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128" y="7034660"/>
            <a:ext cx="5776119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226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7672387" y="76202"/>
            <a:ext cx="0" cy="37949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3252787" y="76202"/>
            <a:ext cx="0" cy="37187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4118510" y="3109119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6704684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23020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Clustered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3328987" y="3885648"/>
            <a:ext cx="3581400" cy="735949"/>
            <a:chOff x="5390529" y="6659614"/>
            <a:chExt cx="35814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8208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885648"/>
            <a:ext cx="2567781" cy="735949"/>
            <a:chOff x="1075231" y="6659614"/>
            <a:chExt cx="2567781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771761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7748586" y="3871119"/>
            <a:ext cx="3200401" cy="765007"/>
            <a:chOff x="14073103" y="6645085"/>
            <a:chExt cx="3200401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59614"/>
              <a:ext cx="2405020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3351600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Bundles Characteristics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947987" y="185496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7215187" y="1853176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26884" y="975519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479456" y="977262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8477052" y="972248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8114042" y="3102943"/>
            <a:ext cx="2606345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FiberScout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20</cp:revision>
  <dcterms:created xsi:type="dcterms:W3CDTF">2014-09-18T17:42:11Z</dcterms:created>
  <dcterms:modified xsi:type="dcterms:W3CDTF">2015-06-16T15:35:35Z</dcterms:modified>
</cp:coreProperties>
</file>