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15544800" cy="12801600"/>
  <p:notesSz cx="6858000" cy="9144000"/>
  <p:defaultTextStyle>
    <a:defPPr>
      <a:defRPr lang="en-US"/>
    </a:defPPr>
    <a:lvl1pPr marL="0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1pPr>
    <a:lvl2pPr marL="778587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2pPr>
    <a:lvl3pPr marL="1557173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3pPr>
    <a:lvl4pPr marL="2335760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4pPr>
    <a:lvl5pPr marL="3114347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5pPr>
    <a:lvl6pPr marL="3892933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6pPr>
    <a:lvl7pPr marL="4671520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7pPr>
    <a:lvl8pPr marL="5450107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8pPr>
    <a:lvl9pPr marL="6228694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B45"/>
    <a:srgbClr val="66C2A4"/>
    <a:srgbClr val="B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-3108" y="-1194"/>
      </p:cViewPr>
      <p:guideLst>
        <p:guide orient="horz" pos="4033"/>
        <p:guide pos="48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518E8-0F05-4082-AC33-2465F1DCE6FF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7788" y="685800"/>
            <a:ext cx="4162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F9AD6-FF45-402F-90D5-27CCCEEBC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0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7788" y="685800"/>
            <a:ext cx="41624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F9AD6-FF45-402F-90D5-27CCCEEBC2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2" y="2095088"/>
            <a:ext cx="13213079" cy="4456855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1" y="6723810"/>
            <a:ext cx="11658601" cy="3090756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1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0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53" y="681570"/>
            <a:ext cx="3351848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12" y="681570"/>
            <a:ext cx="9861233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1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6" y="3191521"/>
            <a:ext cx="13407389" cy="532510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6" y="8567007"/>
            <a:ext cx="13407389" cy="2800347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7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6" y="3407839"/>
            <a:ext cx="6606540" cy="81224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6" y="3407839"/>
            <a:ext cx="6606540" cy="81224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4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2" y="681575"/>
            <a:ext cx="13407389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7" y="3138181"/>
            <a:ext cx="6576179" cy="153796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7" y="4676150"/>
            <a:ext cx="6576179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62" y="3138181"/>
            <a:ext cx="6608565" cy="153796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62" y="4676150"/>
            <a:ext cx="6608565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6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5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4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1" y="853437"/>
            <a:ext cx="5013602" cy="298704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843205"/>
            <a:ext cx="7869555" cy="90974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1" y="3840484"/>
            <a:ext cx="5013602" cy="7114963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1" y="853437"/>
            <a:ext cx="5013602" cy="298704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843205"/>
            <a:ext cx="7869555" cy="90974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1" y="3840484"/>
            <a:ext cx="5013602" cy="7114963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7" y="681575"/>
            <a:ext cx="13407389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7" y="3407839"/>
            <a:ext cx="13407389" cy="8122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10" y="11865200"/>
            <a:ext cx="3497581" cy="681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3D75-C1E6-43FA-A4C1-CB390108D22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6" y="11865200"/>
            <a:ext cx="5246370" cy="681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20" y="11865200"/>
            <a:ext cx="3497581" cy="681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1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" t="1735" r="1895" b="1714"/>
          <a:stretch/>
        </p:blipFill>
        <p:spPr>
          <a:xfrm flipV="1">
            <a:off x="7043201" y="683860"/>
            <a:ext cx="8247350" cy="5320659"/>
          </a:xfrm>
          <a:prstGeom prst="rect">
            <a:avLst/>
          </a:prstGeom>
          <a:ln w="127000">
            <a:solidFill>
              <a:srgbClr val="B2E2E2"/>
            </a:solidFill>
            <a:miter lim="800000"/>
          </a:ln>
        </p:spPr>
      </p:pic>
      <p:grpSp>
        <p:nvGrpSpPr>
          <p:cNvPr id="66" name="Group 65"/>
          <p:cNvGrpSpPr/>
          <p:nvPr/>
        </p:nvGrpSpPr>
        <p:grpSpPr>
          <a:xfrm>
            <a:off x="25176" y="1010868"/>
            <a:ext cx="5965434" cy="5287157"/>
            <a:chOff x="646208" y="826611"/>
            <a:chExt cx="8888661" cy="7878009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208" y="826611"/>
              <a:ext cx="8888661" cy="7873316"/>
            </a:xfrm>
            <a:prstGeom prst="rect">
              <a:avLst/>
            </a:prstGeom>
          </p:spPr>
        </p:pic>
        <p:cxnSp>
          <p:nvCxnSpPr>
            <p:cNvPr id="68" name="Straight Connector 67"/>
            <p:cNvCxnSpPr/>
            <p:nvPr/>
          </p:nvCxnSpPr>
          <p:spPr>
            <a:xfrm flipV="1">
              <a:off x="3245563" y="1069748"/>
              <a:ext cx="3327483" cy="4563388"/>
            </a:xfrm>
            <a:prstGeom prst="line">
              <a:avLst/>
            </a:prstGeom>
            <a:ln w="127000" cap="rnd">
              <a:solidFill>
                <a:srgbClr val="66C2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3218386" y="5633136"/>
              <a:ext cx="42429" cy="2991384"/>
            </a:xfrm>
            <a:prstGeom prst="line">
              <a:avLst/>
            </a:prstGeom>
            <a:ln w="127000" cap="rnd">
              <a:solidFill>
                <a:srgbClr val="66C2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 flipV="1">
              <a:off x="6573046" y="1069747"/>
              <a:ext cx="12363" cy="585617"/>
            </a:xfrm>
            <a:prstGeom prst="line">
              <a:avLst/>
            </a:prstGeom>
            <a:ln w="127000" cap="rnd">
              <a:solidFill>
                <a:srgbClr val="66C2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218386" y="7989689"/>
              <a:ext cx="396754" cy="634831"/>
            </a:xfrm>
            <a:prstGeom prst="line">
              <a:avLst/>
            </a:prstGeom>
            <a:ln w="127000" cap="rnd">
              <a:solidFill>
                <a:srgbClr val="66C2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9114466" y="3698076"/>
              <a:ext cx="172352" cy="3605185"/>
            </a:xfrm>
            <a:prstGeom prst="line">
              <a:avLst/>
            </a:prstGeom>
            <a:ln w="127000" cap="rnd">
              <a:solidFill>
                <a:srgbClr val="B2E2E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100733" y="2486248"/>
              <a:ext cx="7186085" cy="1211828"/>
            </a:xfrm>
            <a:prstGeom prst="line">
              <a:avLst/>
            </a:prstGeom>
            <a:ln w="127000" cap="rnd">
              <a:solidFill>
                <a:srgbClr val="B2E2E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100733" y="2486248"/>
              <a:ext cx="45155" cy="1857723"/>
            </a:xfrm>
            <a:prstGeom prst="line">
              <a:avLst/>
            </a:prstGeom>
            <a:ln w="127000" cap="rnd">
              <a:solidFill>
                <a:srgbClr val="B2E2E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7754591" y="6991131"/>
              <a:ext cx="1359877" cy="312128"/>
            </a:xfrm>
            <a:prstGeom prst="line">
              <a:avLst/>
            </a:prstGeom>
            <a:ln w="127000" cap="rnd">
              <a:solidFill>
                <a:srgbClr val="B2E2E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 rot="1162722">
              <a:off x="6529929" y="6688498"/>
              <a:ext cx="1721596" cy="37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21" b="1" dirty="0">
                  <a:solidFill>
                    <a:srgbClr val="E70000"/>
                  </a:solidFill>
                </a:rPr>
                <a:t>X axis</a:t>
              </a: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6619">
              <a:off x="4997693" y="5236930"/>
              <a:ext cx="3536673" cy="3467690"/>
            </a:xfrm>
            <a:prstGeom prst="rect">
              <a:avLst/>
            </a:prstGeom>
          </p:spPr>
        </p:pic>
      </p:grpSp>
      <p:sp>
        <p:nvSpPr>
          <p:cNvPr id="78" name="TextBox 77"/>
          <p:cNvSpPr txBox="1"/>
          <p:nvPr/>
        </p:nvSpPr>
        <p:spPr>
          <a:xfrm rot="554223">
            <a:off x="3633118" y="1815182"/>
            <a:ext cx="3180896" cy="1107996"/>
          </a:xfrm>
          <a:prstGeom prst="rect">
            <a:avLst/>
          </a:prstGeom>
          <a:noFill/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US" sz="6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XY </a:t>
            </a:r>
            <a:r>
              <a:rPr lang="en-US" sz="66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Plane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78208" y="63339"/>
            <a:ext cx="312297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 smtClean="0"/>
              <a:t>YZ </a:t>
            </a:r>
            <a:r>
              <a:rPr lang="en-US" sz="6600" dirty="0"/>
              <a:t>Plane</a:t>
            </a:r>
          </a:p>
        </p:txBody>
      </p:sp>
      <p:sp>
        <p:nvSpPr>
          <p:cNvPr id="80" name="Teardrop 79"/>
          <p:cNvSpPr>
            <a:spLocks noChangeAspect="1"/>
          </p:cNvSpPr>
          <p:nvPr/>
        </p:nvSpPr>
        <p:spPr>
          <a:xfrm rot="5400000">
            <a:off x="86934" y="-21846"/>
            <a:ext cx="1447909" cy="15074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500" dirty="0" smtClean="0"/>
              <a:t>A</a:t>
            </a:r>
            <a:endParaRPr lang="en-US" sz="11500" dirty="0"/>
          </a:p>
        </p:txBody>
      </p:sp>
      <p:sp>
        <p:nvSpPr>
          <p:cNvPr id="81" name="Teardrop 80"/>
          <p:cNvSpPr>
            <a:spLocks noChangeAspect="1"/>
          </p:cNvSpPr>
          <p:nvPr/>
        </p:nvSpPr>
        <p:spPr>
          <a:xfrm rot="5400000">
            <a:off x="7072985" y="-21846"/>
            <a:ext cx="1447909" cy="15074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500" dirty="0" smtClean="0"/>
              <a:t>B</a:t>
            </a:r>
            <a:endParaRPr lang="en-US" sz="11500" dirty="0"/>
          </a:p>
        </p:txBody>
      </p:sp>
      <p:sp>
        <p:nvSpPr>
          <p:cNvPr id="82" name="TextBox 81"/>
          <p:cNvSpPr txBox="1"/>
          <p:nvPr/>
        </p:nvSpPr>
        <p:spPr>
          <a:xfrm>
            <a:off x="9576428" y="4896522"/>
            <a:ext cx="3180896" cy="1107996"/>
          </a:xfrm>
          <a:prstGeom prst="rect">
            <a:avLst/>
          </a:prstGeom>
          <a:noFill/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XY </a:t>
            </a:r>
            <a:r>
              <a:rPr lang="en-US" sz="6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Plane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50984" y="7063978"/>
            <a:ext cx="9002676" cy="5320658"/>
            <a:chOff x="15899241" y="859978"/>
            <a:chExt cx="9002676" cy="5320658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" t="2538" r="1736" b="1907"/>
            <a:stretch/>
          </p:blipFill>
          <p:spPr>
            <a:xfrm rot="5400000">
              <a:off x="17740250" y="-981031"/>
              <a:ext cx="5320658" cy="9002676"/>
            </a:xfrm>
            <a:prstGeom prst="rect">
              <a:avLst/>
            </a:prstGeom>
            <a:ln w="127000">
              <a:solidFill>
                <a:srgbClr val="66C2A4"/>
              </a:solidFill>
              <a:miter lim="800000"/>
            </a:ln>
          </p:spPr>
        </p:pic>
        <p:sp>
          <p:nvSpPr>
            <p:cNvPr id="85" name="Rectangle 84"/>
            <p:cNvSpPr>
              <a:spLocks noChangeAspect="1"/>
            </p:cNvSpPr>
            <p:nvPr/>
          </p:nvSpPr>
          <p:spPr>
            <a:xfrm>
              <a:off x="19785530" y="2175662"/>
              <a:ext cx="917527" cy="914203"/>
            </a:xfrm>
            <a:prstGeom prst="rect">
              <a:avLst/>
            </a:prstGeom>
            <a:noFill/>
            <a:ln w="76200">
              <a:solidFill>
                <a:srgbClr val="238B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21">
                <a:solidFill>
                  <a:schemeClr val="bg1"/>
                </a:solidFill>
              </a:endParaRPr>
            </a:p>
          </p:txBody>
        </p:sp>
      </p:grpSp>
      <p:sp>
        <p:nvSpPr>
          <p:cNvPr id="86" name="Teardrop 85"/>
          <p:cNvSpPr>
            <a:spLocks noChangeAspect="1"/>
          </p:cNvSpPr>
          <p:nvPr/>
        </p:nvSpPr>
        <p:spPr>
          <a:xfrm rot="5400000">
            <a:off x="666518" y="6272547"/>
            <a:ext cx="1447909" cy="15074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500" dirty="0" smtClean="0"/>
              <a:t>C</a:t>
            </a:r>
            <a:endParaRPr lang="en-US" sz="115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5196674" y="9293865"/>
            <a:ext cx="4723801" cy="3090772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196674" y="7063978"/>
            <a:ext cx="4610583" cy="1315685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94083" y="6990371"/>
            <a:ext cx="5320657" cy="5467872"/>
          </a:xfrm>
          <a:prstGeom prst="rect">
            <a:avLst/>
          </a:prstGeom>
          <a:ln w="127000">
            <a:solidFill>
              <a:srgbClr val="238B45"/>
            </a:solidFill>
            <a:miter lim="800000"/>
          </a:ln>
        </p:spPr>
      </p:pic>
      <p:sp>
        <p:nvSpPr>
          <p:cNvPr id="90" name="Teardrop 89"/>
          <p:cNvSpPr>
            <a:spLocks noChangeAspect="1"/>
          </p:cNvSpPr>
          <p:nvPr/>
        </p:nvSpPr>
        <p:spPr>
          <a:xfrm rot="5400000">
            <a:off x="10007409" y="6272547"/>
            <a:ext cx="1447909" cy="15074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500" dirty="0" smtClean="0"/>
              <a:t>D</a:t>
            </a:r>
            <a:endParaRPr lang="en-US" sz="11500" dirty="0"/>
          </a:p>
        </p:txBody>
      </p:sp>
      <p:sp>
        <p:nvSpPr>
          <p:cNvPr id="91" name="TextBox 90"/>
          <p:cNvSpPr txBox="1"/>
          <p:nvPr/>
        </p:nvSpPr>
        <p:spPr>
          <a:xfrm>
            <a:off x="3261874" y="11276640"/>
            <a:ext cx="3180896" cy="1107996"/>
          </a:xfrm>
          <a:prstGeom prst="rect">
            <a:avLst/>
          </a:prstGeom>
          <a:noFill/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YZ </a:t>
            </a:r>
            <a:r>
              <a:rPr lang="en-US" sz="6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Plane</a:t>
            </a:r>
          </a:p>
        </p:txBody>
      </p:sp>
    </p:spTree>
    <p:extLst>
      <p:ext uri="{BB962C8B-B14F-4D97-AF65-F5344CB8AC3E}">
        <p14:creationId xmlns:p14="http://schemas.microsoft.com/office/powerpoint/2010/main" val="25835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15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arindam</dc:creator>
  <cp:lastModifiedBy>bhattaca</cp:lastModifiedBy>
  <cp:revision>17</cp:revision>
  <dcterms:created xsi:type="dcterms:W3CDTF">2014-09-25T02:13:22Z</dcterms:created>
  <dcterms:modified xsi:type="dcterms:W3CDTF">2015-06-28T17:35:16Z</dcterms:modified>
</cp:coreProperties>
</file>