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058400" cy="7291388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276" y="-102"/>
      </p:cViewPr>
      <p:guideLst>
        <p:guide orient="horz" pos="2297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65057"/>
            <a:ext cx="8549640" cy="1562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31786"/>
            <a:ext cx="7040880" cy="18633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1996"/>
            <a:ext cx="2263140" cy="62213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1996"/>
            <a:ext cx="6621780" cy="62213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685392"/>
            <a:ext cx="8549640" cy="1448151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3090403"/>
            <a:ext cx="8549640" cy="1594991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1329"/>
            <a:ext cx="4442460" cy="481197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1329"/>
            <a:ext cx="4442460" cy="481197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632124"/>
            <a:ext cx="4444207" cy="68019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2312316"/>
            <a:ext cx="4444207" cy="420098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632124"/>
            <a:ext cx="4445953" cy="68019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312316"/>
            <a:ext cx="4445953" cy="420098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90305"/>
            <a:ext cx="3309145" cy="123548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90306"/>
            <a:ext cx="5622925" cy="622299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525791"/>
            <a:ext cx="3309145" cy="4987512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03971"/>
            <a:ext cx="6035040" cy="6025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1503"/>
            <a:ext cx="6035040" cy="4374833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06526"/>
            <a:ext cx="6035040" cy="85572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1995"/>
            <a:ext cx="9052560" cy="1215231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1329"/>
            <a:ext cx="9052560" cy="4811979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58037"/>
            <a:ext cx="2346960" cy="38820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147-7F21-40A3-9D66-9B8EB1BDA9E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58037"/>
            <a:ext cx="3185160" cy="38820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58037"/>
            <a:ext cx="2346960" cy="38820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Alternate Process 46"/>
          <p:cNvSpPr/>
          <p:nvPr/>
        </p:nvSpPr>
        <p:spPr>
          <a:xfrm>
            <a:off x="1587500" y="115884"/>
            <a:ext cx="7239000" cy="109141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238B45"/>
                </a:solidFill>
              </a:rPr>
              <a:t>FiberScout’s</a:t>
            </a:r>
            <a:r>
              <a:rPr lang="en-US" sz="3600" dirty="0" smtClean="0">
                <a:solidFill>
                  <a:srgbClr val="238B45"/>
                </a:solidFill>
              </a:rPr>
              <a:t> Graphical User Interface</a:t>
            </a:r>
            <a:endParaRPr lang="en-US" sz="3600" dirty="0">
              <a:solidFill>
                <a:srgbClr val="238B45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64" r="231" b="687"/>
          <a:stretch/>
        </p:blipFill>
        <p:spPr bwMode="auto">
          <a:xfrm>
            <a:off x="30480" y="1405894"/>
            <a:ext cx="9997200" cy="5364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ight Brace 393"/>
          <p:cNvSpPr/>
          <p:nvPr/>
        </p:nvSpPr>
        <p:spPr>
          <a:xfrm rot="10800000">
            <a:off x="-211751" y="1445078"/>
            <a:ext cx="251115" cy="3453492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Right Brace 393"/>
          <p:cNvSpPr/>
          <p:nvPr/>
        </p:nvSpPr>
        <p:spPr>
          <a:xfrm rot="10800000">
            <a:off x="-211749" y="4972050"/>
            <a:ext cx="251116" cy="1763486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Right Brace 393"/>
          <p:cNvSpPr/>
          <p:nvPr/>
        </p:nvSpPr>
        <p:spPr>
          <a:xfrm>
            <a:off x="9982200" y="1437531"/>
            <a:ext cx="251115" cy="3453492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7" name="Right Brace 393"/>
          <p:cNvSpPr/>
          <p:nvPr/>
        </p:nvSpPr>
        <p:spPr>
          <a:xfrm>
            <a:off x="9982200" y="4972050"/>
            <a:ext cx="251116" cy="1763486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8" name="Teardrop 263"/>
          <p:cNvSpPr>
            <a:spLocks noChangeAspect="1"/>
          </p:cNvSpPr>
          <p:nvPr/>
        </p:nvSpPr>
        <p:spPr>
          <a:xfrm rot="5400000">
            <a:off x="-1307509" y="4772959"/>
            <a:ext cx="1073666" cy="111783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39" name="Teardrop 262"/>
          <p:cNvSpPr>
            <a:spLocks noChangeAspect="1"/>
          </p:cNvSpPr>
          <p:nvPr/>
        </p:nvSpPr>
        <p:spPr>
          <a:xfrm rot="5400000">
            <a:off x="-1328509" y="2066478"/>
            <a:ext cx="1073666" cy="1159848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10235963" y="4652169"/>
            <a:ext cx="1117837" cy="1354217"/>
            <a:chOff x="7315199" y="8306018"/>
            <a:chExt cx="1117837" cy="1354217"/>
          </a:xfrm>
        </p:grpSpPr>
        <p:sp>
          <p:nvSpPr>
            <p:cNvPr id="41" name="Teardrop 266"/>
            <p:cNvSpPr>
              <a:spLocks noChangeAspect="1"/>
            </p:cNvSpPr>
            <p:nvPr/>
          </p:nvSpPr>
          <p:spPr>
            <a:xfrm rot="16200000" flipH="1">
              <a:off x="7337285" y="8424209"/>
              <a:ext cx="1073666" cy="111783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7573555" y="8306018"/>
              <a:ext cx="601126" cy="1354217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0232789" y="1969294"/>
            <a:ext cx="1117837" cy="1354217"/>
            <a:chOff x="7315199" y="8306018"/>
            <a:chExt cx="1117837" cy="1354217"/>
          </a:xfrm>
        </p:grpSpPr>
        <p:sp>
          <p:nvSpPr>
            <p:cNvPr id="43" name="Teardrop 266"/>
            <p:cNvSpPr>
              <a:spLocks noChangeAspect="1"/>
            </p:cNvSpPr>
            <p:nvPr/>
          </p:nvSpPr>
          <p:spPr>
            <a:xfrm rot="16200000" flipH="1">
              <a:off x="7337285" y="8424209"/>
              <a:ext cx="1073666" cy="111783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7573555" y="8306018"/>
              <a:ext cx="601126" cy="1354217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8800" dirty="0" smtClean="0">
                  <a:solidFill>
                    <a:schemeClr val="bg1"/>
                  </a:solidFill>
                </a:rPr>
                <a:t>D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Alternate Process 46"/>
          <p:cNvSpPr/>
          <p:nvPr/>
        </p:nvSpPr>
        <p:spPr>
          <a:xfrm>
            <a:off x="30478" y="496884"/>
            <a:ext cx="9997201" cy="78661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3550" dirty="0" smtClean="0">
                <a:solidFill>
                  <a:srgbClr val="238B45"/>
                </a:solidFill>
              </a:rPr>
              <a:t>Interactive fiber bundles analysis and exploration tool</a:t>
            </a:r>
            <a:endParaRPr lang="en-US" sz="3550" dirty="0">
              <a:solidFill>
                <a:srgbClr val="238B45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64" r="231" b="687"/>
          <a:stretch/>
        </p:blipFill>
        <p:spPr bwMode="auto">
          <a:xfrm>
            <a:off x="30480" y="1405894"/>
            <a:ext cx="9997200" cy="5364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" name="Teardrop 263"/>
          <p:cNvSpPr>
            <a:spLocks noChangeAspect="1"/>
          </p:cNvSpPr>
          <p:nvPr/>
        </p:nvSpPr>
        <p:spPr>
          <a:xfrm rot="5400000">
            <a:off x="32629" y="6192923"/>
            <a:ext cx="565342" cy="588600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39" name="Teardrop 262"/>
          <p:cNvSpPr>
            <a:spLocks noChangeAspect="1"/>
          </p:cNvSpPr>
          <p:nvPr/>
        </p:nvSpPr>
        <p:spPr>
          <a:xfrm rot="5400000">
            <a:off x="42063" y="1383996"/>
            <a:ext cx="545638" cy="58943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5" name="Rechteck 4"/>
          <p:cNvSpPr/>
          <p:nvPr/>
        </p:nvSpPr>
        <p:spPr>
          <a:xfrm>
            <a:off x="9334715" y="5970706"/>
            <a:ext cx="601126" cy="84458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42" name="Gruppieren 41"/>
          <p:cNvGrpSpPr/>
          <p:nvPr/>
        </p:nvGrpSpPr>
        <p:grpSpPr>
          <a:xfrm>
            <a:off x="9439200" y="1321424"/>
            <a:ext cx="610247" cy="876470"/>
            <a:chOff x="7315200" y="8879440"/>
            <a:chExt cx="610247" cy="876470"/>
          </a:xfrm>
        </p:grpSpPr>
        <p:sp>
          <p:nvSpPr>
            <p:cNvPr id="43" name="Teardrop 266"/>
            <p:cNvSpPr>
              <a:spLocks noChangeAspect="1"/>
            </p:cNvSpPr>
            <p:nvPr/>
          </p:nvSpPr>
          <p:spPr>
            <a:xfrm rot="16200000" flipH="1">
              <a:off x="7326829" y="8942988"/>
              <a:ext cx="565342" cy="588600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7324321" y="8879440"/>
              <a:ext cx="601126" cy="876470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D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9410400" y="6122024"/>
            <a:ext cx="617400" cy="876470"/>
            <a:chOff x="7286400" y="8869746"/>
            <a:chExt cx="617400" cy="876470"/>
          </a:xfrm>
        </p:grpSpPr>
        <p:sp>
          <p:nvSpPr>
            <p:cNvPr id="13" name="Teardrop 266"/>
            <p:cNvSpPr>
              <a:spLocks noChangeAspect="1"/>
            </p:cNvSpPr>
            <p:nvPr/>
          </p:nvSpPr>
          <p:spPr>
            <a:xfrm rot="16200000" flipH="1">
              <a:off x="7326829" y="8942988"/>
              <a:ext cx="565342" cy="588600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286400" y="8869746"/>
              <a:ext cx="601126" cy="876470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C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85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Benutzerdefiniert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Weissenböck Johannes</cp:lastModifiedBy>
  <cp:revision>21</cp:revision>
  <dcterms:created xsi:type="dcterms:W3CDTF">2015-06-05T20:48:52Z</dcterms:created>
  <dcterms:modified xsi:type="dcterms:W3CDTF">2015-06-19T08:44:04Z</dcterms:modified>
</cp:coreProperties>
</file>