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8240375" cy="7589838"/>
  <p:notesSz cx="6858000" cy="9144000"/>
  <p:defaultTextStyle>
    <a:defPPr>
      <a:defRPr lang="en-US"/>
    </a:defPPr>
    <a:lvl1pPr marL="0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3577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7155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00732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34310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67887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01464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35042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68619" algn="l" defTabSz="146715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indam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B45"/>
    <a:srgbClr val="BAE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1026" y="-1260"/>
      </p:cViewPr>
      <p:guideLst>
        <p:guide orient="horz" pos="2391"/>
        <p:guide pos="57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8029" y="2357770"/>
            <a:ext cx="15504319" cy="16268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6059" y="4300913"/>
            <a:ext cx="12768262" cy="19396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3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7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00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3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67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0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35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6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8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4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382047" y="330300"/>
            <a:ext cx="8186000" cy="70188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0872" y="330300"/>
            <a:ext cx="24257166" cy="7018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3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1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866" y="4877175"/>
            <a:ext cx="15504319" cy="1507426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866" y="3216898"/>
            <a:ext cx="15504319" cy="1660276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3577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715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20073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3431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6788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40146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3504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6861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6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0873" y="1920302"/>
            <a:ext cx="16220000" cy="5428842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44878" y="1920302"/>
            <a:ext cx="16223166" cy="5428842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0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021" y="303949"/>
            <a:ext cx="16416338" cy="12649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021" y="1698932"/>
            <a:ext cx="8059333" cy="708033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3577" indent="0">
              <a:buNone/>
              <a:defRPr sz="3200" b="1"/>
            </a:lvl2pPr>
            <a:lvl3pPr marL="1467155" indent="0">
              <a:buNone/>
              <a:defRPr sz="2900" b="1"/>
            </a:lvl3pPr>
            <a:lvl4pPr marL="2200732" indent="0">
              <a:buNone/>
              <a:defRPr sz="2600" b="1"/>
            </a:lvl4pPr>
            <a:lvl5pPr marL="2934310" indent="0">
              <a:buNone/>
              <a:defRPr sz="2600" b="1"/>
            </a:lvl5pPr>
            <a:lvl6pPr marL="3667887" indent="0">
              <a:buNone/>
              <a:defRPr sz="2600" b="1"/>
            </a:lvl6pPr>
            <a:lvl7pPr marL="4401464" indent="0">
              <a:buNone/>
              <a:defRPr sz="2600" b="1"/>
            </a:lvl7pPr>
            <a:lvl8pPr marL="5135042" indent="0">
              <a:buNone/>
              <a:defRPr sz="2600" b="1"/>
            </a:lvl8pPr>
            <a:lvl9pPr marL="5868619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021" y="2406962"/>
            <a:ext cx="8059333" cy="4372942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65861" y="1698932"/>
            <a:ext cx="8062499" cy="708033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3577" indent="0">
              <a:buNone/>
              <a:defRPr sz="3200" b="1"/>
            </a:lvl2pPr>
            <a:lvl3pPr marL="1467155" indent="0">
              <a:buNone/>
              <a:defRPr sz="2900" b="1"/>
            </a:lvl3pPr>
            <a:lvl4pPr marL="2200732" indent="0">
              <a:buNone/>
              <a:defRPr sz="2600" b="1"/>
            </a:lvl4pPr>
            <a:lvl5pPr marL="2934310" indent="0">
              <a:buNone/>
              <a:defRPr sz="2600" b="1"/>
            </a:lvl5pPr>
            <a:lvl6pPr marL="3667887" indent="0">
              <a:buNone/>
              <a:defRPr sz="2600" b="1"/>
            </a:lvl6pPr>
            <a:lvl7pPr marL="4401464" indent="0">
              <a:buNone/>
              <a:defRPr sz="2600" b="1"/>
            </a:lvl7pPr>
            <a:lvl8pPr marL="5135042" indent="0">
              <a:buNone/>
              <a:defRPr sz="2600" b="1"/>
            </a:lvl8pPr>
            <a:lvl9pPr marL="5868619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65861" y="2406962"/>
            <a:ext cx="8062499" cy="4372942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2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3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020" y="302189"/>
            <a:ext cx="6000958" cy="128605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1480" y="302192"/>
            <a:ext cx="10196876" cy="6477717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9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2020" y="1588248"/>
            <a:ext cx="6000958" cy="5191661"/>
          </a:xfrm>
        </p:spPr>
        <p:txBody>
          <a:bodyPr/>
          <a:lstStyle>
            <a:lvl1pPr marL="0" indent="0">
              <a:buNone/>
              <a:defRPr sz="2200"/>
            </a:lvl1pPr>
            <a:lvl2pPr marL="733577" indent="0">
              <a:buNone/>
              <a:defRPr sz="1900"/>
            </a:lvl2pPr>
            <a:lvl3pPr marL="1467155" indent="0">
              <a:buNone/>
              <a:defRPr sz="1600"/>
            </a:lvl3pPr>
            <a:lvl4pPr marL="2200732" indent="0">
              <a:buNone/>
              <a:defRPr sz="1400"/>
            </a:lvl4pPr>
            <a:lvl5pPr marL="2934310" indent="0">
              <a:buNone/>
              <a:defRPr sz="1400"/>
            </a:lvl5pPr>
            <a:lvl6pPr marL="3667887" indent="0">
              <a:buNone/>
              <a:defRPr sz="1400"/>
            </a:lvl6pPr>
            <a:lvl7pPr marL="4401464" indent="0">
              <a:buNone/>
              <a:defRPr sz="1400"/>
            </a:lvl7pPr>
            <a:lvl8pPr marL="5135042" indent="0">
              <a:buNone/>
              <a:defRPr sz="1400"/>
            </a:lvl8pPr>
            <a:lvl9pPr marL="586861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6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5241" y="5312890"/>
            <a:ext cx="10944225" cy="627217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75241" y="678170"/>
            <a:ext cx="10944225" cy="4553903"/>
          </a:xfrm>
        </p:spPr>
        <p:txBody>
          <a:bodyPr/>
          <a:lstStyle>
            <a:lvl1pPr marL="0" indent="0">
              <a:buNone/>
              <a:defRPr sz="5100"/>
            </a:lvl1pPr>
            <a:lvl2pPr marL="733577" indent="0">
              <a:buNone/>
              <a:defRPr sz="4500"/>
            </a:lvl2pPr>
            <a:lvl3pPr marL="1467155" indent="0">
              <a:buNone/>
              <a:defRPr sz="3900"/>
            </a:lvl3pPr>
            <a:lvl4pPr marL="2200732" indent="0">
              <a:buNone/>
              <a:defRPr sz="3200"/>
            </a:lvl4pPr>
            <a:lvl5pPr marL="2934310" indent="0">
              <a:buNone/>
              <a:defRPr sz="3200"/>
            </a:lvl5pPr>
            <a:lvl6pPr marL="3667887" indent="0">
              <a:buNone/>
              <a:defRPr sz="3200"/>
            </a:lvl6pPr>
            <a:lvl7pPr marL="4401464" indent="0">
              <a:buNone/>
              <a:defRPr sz="3200"/>
            </a:lvl7pPr>
            <a:lvl8pPr marL="5135042" indent="0">
              <a:buNone/>
              <a:defRPr sz="3200"/>
            </a:lvl8pPr>
            <a:lvl9pPr marL="5868619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75241" y="5940108"/>
            <a:ext cx="10944225" cy="890751"/>
          </a:xfrm>
        </p:spPr>
        <p:txBody>
          <a:bodyPr/>
          <a:lstStyle>
            <a:lvl1pPr marL="0" indent="0">
              <a:buNone/>
              <a:defRPr sz="2200"/>
            </a:lvl1pPr>
            <a:lvl2pPr marL="733577" indent="0">
              <a:buNone/>
              <a:defRPr sz="1900"/>
            </a:lvl2pPr>
            <a:lvl3pPr marL="1467155" indent="0">
              <a:buNone/>
              <a:defRPr sz="1600"/>
            </a:lvl3pPr>
            <a:lvl4pPr marL="2200732" indent="0">
              <a:buNone/>
              <a:defRPr sz="1400"/>
            </a:lvl4pPr>
            <a:lvl5pPr marL="2934310" indent="0">
              <a:buNone/>
              <a:defRPr sz="1400"/>
            </a:lvl5pPr>
            <a:lvl6pPr marL="3667887" indent="0">
              <a:buNone/>
              <a:defRPr sz="1400"/>
            </a:lvl6pPr>
            <a:lvl7pPr marL="4401464" indent="0">
              <a:buNone/>
              <a:defRPr sz="1400"/>
            </a:lvl7pPr>
            <a:lvl8pPr marL="5135042" indent="0">
              <a:buNone/>
              <a:defRPr sz="1400"/>
            </a:lvl8pPr>
            <a:lvl9pPr marL="586861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0E13-1A6A-4603-9C14-E1B2C305C46D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5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2021" y="303949"/>
            <a:ext cx="16416338" cy="1264973"/>
          </a:xfrm>
          <a:prstGeom prst="rect">
            <a:avLst/>
          </a:prstGeom>
        </p:spPr>
        <p:txBody>
          <a:bodyPr vert="horz" lIns="146715" tIns="73358" rIns="146715" bIns="733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021" y="1770963"/>
            <a:ext cx="16416338" cy="5008942"/>
          </a:xfrm>
          <a:prstGeom prst="rect">
            <a:avLst/>
          </a:prstGeom>
        </p:spPr>
        <p:txBody>
          <a:bodyPr vert="horz" lIns="146715" tIns="73358" rIns="146715" bIns="733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019" y="7034660"/>
            <a:ext cx="4256087" cy="404089"/>
          </a:xfrm>
          <a:prstGeom prst="rect">
            <a:avLst/>
          </a:prstGeom>
        </p:spPr>
        <p:txBody>
          <a:bodyPr vert="horz" lIns="146715" tIns="73358" rIns="146715" bIns="73358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20E13-1A6A-4603-9C14-E1B2C305C46D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32128" y="7034660"/>
            <a:ext cx="5776119" cy="404089"/>
          </a:xfrm>
          <a:prstGeom prst="rect">
            <a:avLst/>
          </a:prstGeom>
        </p:spPr>
        <p:txBody>
          <a:bodyPr vert="horz" lIns="146715" tIns="73358" rIns="146715" bIns="73358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072269" y="7034660"/>
            <a:ext cx="4256087" cy="404089"/>
          </a:xfrm>
          <a:prstGeom prst="rect">
            <a:avLst/>
          </a:prstGeom>
        </p:spPr>
        <p:txBody>
          <a:bodyPr vert="horz" lIns="146715" tIns="73358" rIns="146715" bIns="73358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C7671-FC6E-4361-A2A9-CA4C7BD866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5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7155" rtl="0" eaLnBrk="1" latinLnBrk="0" hangingPunct="1">
        <a:spcBef>
          <a:spcPct val="0"/>
        </a:spcBef>
        <a:buNone/>
        <a:defRPr sz="7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0183" indent="-550183" algn="l" defTabSz="1467155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92063" indent="-458486" algn="l" defTabSz="1467155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33944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567521" indent="-366789" algn="l" defTabSz="146715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301098" indent="-366789" algn="l" defTabSz="1467155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34676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68253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01831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35408" indent="-366789" algn="l" defTabSz="14671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3577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7155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00732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4310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67887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01464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35042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68619" algn="l" defTabSz="146715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Straight Connector 295"/>
          <p:cNvCxnSpPr/>
          <p:nvPr/>
        </p:nvCxnSpPr>
        <p:spPr>
          <a:xfrm>
            <a:off x="7672387" y="76202"/>
            <a:ext cx="0" cy="3794917"/>
          </a:xfrm>
          <a:prstGeom prst="line">
            <a:avLst/>
          </a:prstGeom>
          <a:ln w="101600" cap="rnd">
            <a:solidFill>
              <a:srgbClr val="BAE3D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387"/>
          <p:cNvCxnSpPr/>
          <p:nvPr/>
        </p:nvCxnSpPr>
        <p:spPr>
          <a:xfrm>
            <a:off x="3252787" y="76202"/>
            <a:ext cx="0" cy="3718717"/>
          </a:xfrm>
          <a:prstGeom prst="line">
            <a:avLst/>
          </a:prstGeom>
          <a:ln w="101600" cap="rnd">
            <a:solidFill>
              <a:srgbClr val="BAE3D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274"/>
          <p:cNvSpPr txBox="1"/>
          <p:nvPr/>
        </p:nvSpPr>
        <p:spPr>
          <a:xfrm>
            <a:off x="4118510" y="3114913"/>
            <a:ext cx="260634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Write CSV File</a:t>
            </a:r>
            <a:endParaRPr lang="en-US" sz="3200" dirty="0">
              <a:solidFill>
                <a:srgbClr val="238B45"/>
              </a:solidFill>
            </a:endParaRPr>
          </a:p>
        </p:txBody>
      </p:sp>
      <p:sp>
        <p:nvSpPr>
          <p:cNvPr id="305" name="TextBox 371"/>
          <p:cNvSpPr txBox="1"/>
          <p:nvPr/>
        </p:nvSpPr>
        <p:spPr>
          <a:xfrm>
            <a:off x="6704684" y="2"/>
            <a:ext cx="5234903" cy="82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Interactive Fiber </a:t>
            </a:r>
          </a:p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Bundles Analysis</a:t>
            </a:r>
            <a:endParaRPr lang="en-US" sz="3200" dirty="0">
              <a:solidFill>
                <a:srgbClr val="238B45"/>
              </a:solidFill>
            </a:endParaRPr>
          </a:p>
        </p:txBody>
      </p:sp>
      <p:sp>
        <p:nvSpPr>
          <p:cNvPr id="308" name="TextBox 390"/>
          <p:cNvSpPr txBox="1"/>
          <p:nvPr/>
        </p:nvSpPr>
        <p:spPr>
          <a:xfrm>
            <a:off x="-23020" y="-434"/>
            <a:ext cx="3341379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Clustered Fiber </a:t>
            </a:r>
          </a:p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Bundles Dataset</a:t>
            </a:r>
            <a:endParaRPr lang="en-US" sz="3200" dirty="0">
              <a:solidFill>
                <a:srgbClr val="238B45"/>
              </a:solidFill>
            </a:endParaRPr>
          </a:p>
        </p:txBody>
      </p:sp>
      <p:grpSp>
        <p:nvGrpSpPr>
          <p:cNvPr id="326" name="Group 285"/>
          <p:cNvGrpSpPr/>
          <p:nvPr/>
        </p:nvGrpSpPr>
        <p:grpSpPr>
          <a:xfrm>
            <a:off x="3328987" y="3885648"/>
            <a:ext cx="3581400" cy="735949"/>
            <a:chOff x="5390529" y="6659614"/>
            <a:chExt cx="3581400" cy="735949"/>
          </a:xfrm>
        </p:grpSpPr>
        <p:pic>
          <p:nvPicPr>
            <p:cNvPr id="327" name="Picture 28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bg2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529" y="6659614"/>
              <a:ext cx="660921" cy="735949"/>
            </a:xfrm>
            <a:prstGeom prst="rect">
              <a:avLst/>
            </a:prstGeom>
          </p:spPr>
        </p:pic>
        <p:sp>
          <p:nvSpPr>
            <p:cNvPr id="328" name="Rounded Rectangle 287"/>
            <p:cNvSpPr/>
            <p:nvPr/>
          </p:nvSpPr>
          <p:spPr>
            <a:xfrm>
              <a:off x="6151101" y="6659614"/>
              <a:ext cx="2820828" cy="735949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238B45"/>
                  </a:solidFill>
                </a:rPr>
                <a:t>Computations</a:t>
              </a:r>
              <a:endParaRPr lang="en-US" sz="3200" dirty="0">
                <a:solidFill>
                  <a:srgbClr val="238B45"/>
                </a:solidFill>
              </a:endParaRPr>
            </a:p>
          </p:txBody>
        </p:sp>
      </p:grpSp>
      <p:grpSp>
        <p:nvGrpSpPr>
          <p:cNvPr id="329" name="Group 288"/>
          <p:cNvGrpSpPr/>
          <p:nvPr/>
        </p:nvGrpSpPr>
        <p:grpSpPr>
          <a:xfrm>
            <a:off x="0" y="3885648"/>
            <a:ext cx="2567781" cy="735949"/>
            <a:chOff x="1075231" y="6659614"/>
            <a:chExt cx="2567781" cy="735949"/>
          </a:xfrm>
        </p:grpSpPr>
        <p:pic>
          <p:nvPicPr>
            <p:cNvPr id="330" name="Picture 289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231" y="6659614"/>
              <a:ext cx="660921" cy="735949"/>
            </a:xfrm>
            <a:prstGeom prst="rect">
              <a:avLst/>
            </a:prstGeom>
          </p:spPr>
        </p:pic>
        <p:sp>
          <p:nvSpPr>
            <p:cNvPr id="331" name="Rounded Rectangle 290"/>
            <p:cNvSpPr/>
            <p:nvPr/>
          </p:nvSpPr>
          <p:spPr>
            <a:xfrm>
              <a:off x="1871251" y="6659614"/>
              <a:ext cx="1771761" cy="735949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238B45"/>
                  </a:solidFill>
                </a:rPr>
                <a:t>Data</a:t>
              </a:r>
              <a:endParaRPr lang="en-US" sz="3200" dirty="0">
                <a:solidFill>
                  <a:srgbClr val="238B45"/>
                </a:solidFill>
              </a:endParaRPr>
            </a:p>
          </p:txBody>
        </p:sp>
      </p:grpSp>
      <p:grpSp>
        <p:nvGrpSpPr>
          <p:cNvPr id="332" name="Group 291"/>
          <p:cNvGrpSpPr/>
          <p:nvPr/>
        </p:nvGrpSpPr>
        <p:grpSpPr>
          <a:xfrm>
            <a:off x="7748586" y="3871119"/>
            <a:ext cx="3200401" cy="765007"/>
            <a:chOff x="14073103" y="6645085"/>
            <a:chExt cx="3200401" cy="765007"/>
          </a:xfrm>
        </p:grpSpPr>
        <p:pic>
          <p:nvPicPr>
            <p:cNvPr id="333" name="Picture 29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73103" y="6645085"/>
              <a:ext cx="670700" cy="765007"/>
            </a:xfrm>
            <a:prstGeom prst="rect">
              <a:avLst/>
            </a:prstGeom>
          </p:spPr>
        </p:pic>
        <p:sp>
          <p:nvSpPr>
            <p:cNvPr id="334" name="Rounded Rectangle 293"/>
            <p:cNvSpPr/>
            <p:nvPr/>
          </p:nvSpPr>
          <p:spPr>
            <a:xfrm>
              <a:off x="14868484" y="6659614"/>
              <a:ext cx="2405020" cy="735950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238B45"/>
                  </a:solidFill>
                </a:rPr>
                <a:t>Visualization</a:t>
              </a:r>
              <a:endParaRPr lang="en-US" sz="3200" dirty="0">
                <a:solidFill>
                  <a:srgbClr val="238B45"/>
                </a:solidFill>
              </a:endParaRPr>
            </a:p>
          </p:txBody>
        </p:sp>
      </p:grpSp>
      <p:sp>
        <p:nvSpPr>
          <p:cNvPr id="363" name="TextBox 390"/>
          <p:cNvSpPr txBox="1"/>
          <p:nvPr/>
        </p:nvSpPr>
        <p:spPr>
          <a:xfrm>
            <a:off x="3351600" y="-15081"/>
            <a:ext cx="4196608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Calculated Fiber</a:t>
            </a:r>
          </a:p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 Bundles Characteristics</a:t>
            </a:r>
            <a:endParaRPr lang="en-US" sz="3200" dirty="0">
              <a:solidFill>
                <a:srgbClr val="238B45"/>
              </a:solidFill>
            </a:endParaRPr>
          </a:p>
        </p:txBody>
      </p:sp>
      <p:cxnSp>
        <p:nvCxnSpPr>
          <p:cNvPr id="364" name="Gerade Verbindung mit Pfeil 363"/>
          <p:cNvCxnSpPr/>
          <p:nvPr/>
        </p:nvCxnSpPr>
        <p:spPr>
          <a:xfrm>
            <a:off x="2947987" y="1705838"/>
            <a:ext cx="893511" cy="0"/>
          </a:xfrm>
          <a:prstGeom prst="straightConnector1">
            <a:avLst/>
          </a:prstGeom>
          <a:ln w="889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Gerade Verbindung mit Pfeil 364"/>
          <p:cNvCxnSpPr/>
          <p:nvPr/>
        </p:nvCxnSpPr>
        <p:spPr>
          <a:xfrm>
            <a:off x="7215187" y="1704047"/>
            <a:ext cx="893511" cy="0"/>
          </a:xfrm>
          <a:prstGeom prst="straightConnector1">
            <a:avLst/>
          </a:prstGeom>
          <a:ln w="889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ieren 6"/>
          <p:cNvGrpSpPr/>
          <p:nvPr/>
        </p:nvGrpSpPr>
        <p:grpSpPr>
          <a:xfrm>
            <a:off x="626884" y="826390"/>
            <a:ext cx="1940897" cy="1984472"/>
            <a:chOff x="-4214808" y="3322205"/>
            <a:chExt cx="1940897" cy="1984472"/>
          </a:xfrm>
        </p:grpSpPr>
        <p:sp>
          <p:nvSpPr>
            <p:cNvPr id="169" name="Rounded Rectangle 331"/>
            <p:cNvSpPr/>
            <p:nvPr/>
          </p:nvSpPr>
          <p:spPr>
            <a:xfrm>
              <a:off x="-4214808" y="3322205"/>
              <a:ext cx="1940897" cy="1984472"/>
            </a:xfrm>
            <a:prstGeom prst="roundRect">
              <a:avLst/>
            </a:prstGeom>
            <a:solidFill>
              <a:srgbClr val="238B45"/>
            </a:solidFill>
            <a:ln w="1270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pic>
          <p:nvPicPr>
            <p:cNvPr id="194" name="Picture 391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38613" y="4648768"/>
              <a:ext cx="533400" cy="593951"/>
            </a:xfrm>
            <a:prstGeom prst="rect">
              <a:avLst/>
            </a:prstGeom>
          </p:spPr>
        </p:pic>
        <p:pic>
          <p:nvPicPr>
            <p:cNvPr id="195" name="Picture 284"/>
            <p:cNvPicPr>
              <a:picLocks noChangeAspect="1"/>
            </p:cNvPicPr>
            <p:nvPr/>
          </p:nvPicPr>
          <p:blipFill>
            <a:blip r:embed="rId5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921193" y="3499915"/>
              <a:ext cx="1494088" cy="1361804"/>
            </a:xfrm>
            <a:prstGeom prst="rect">
              <a:avLst/>
            </a:prstGeom>
          </p:spPr>
        </p:pic>
      </p:grpSp>
      <p:grpSp>
        <p:nvGrpSpPr>
          <p:cNvPr id="11" name="Gruppieren 10"/>
          <p:cNvGrpSpPr/>
          <p:nvPr/>
        </p:nvGrpSpPr>
        <p:grpSpPr>
          <a:xfrm>
            <a:off x="4479456" y="828133"/>
            <a:ext cx="1940896" cy="1984471"/>
            <a:chOff x="4517521" y="976020"/>
            <a:chExt cx="1940896" cy="1984471"/>
          </a:xfrm>
        </p:grpSpPr>
        <p:grpSp>
          <p:nvGrpSpPr>
            <p:cNvPr id="146" name="Group 275"/>
            <p:cNvGrpSpPr/>
            <p:nvPr/>
          </p:nvGrpSpPr>
          <p:grpSpPr>
            <a:xfrm>
              <a:off x="4517521" y="976020"/>
              <a:ext cx="1940896" cy="1984471"/>
              <a:chOff x="3212776" y="4044357"/>
              <a:chExt cx="2136241" cy="2184202"/>
            </a:xfrm>
          </p:grpSpPr>
          <p:sp>
            <p:nvSpPr>
              <p:cNvPr id="147" name="Rounded Rectangle 276"/>
              <p:cNvSpPr/>
              <p:nvPr/>
            </p:nvSpPr>
            <p:spPr>
              <a:xfrm>
                <a:off x="3212776" y="4044357"/>
                <a:ext cx="2136241" cy="2184202"/>
              </a:xfrm>
              <a:prstGeom prst="roundRect">
                <a:avLst/>
              </a:prstGeom>
              <a:solidFill>
                <a:srgbClr val="238B45"/>
              </a:solidFill>
              <a:ln w="1270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pic>
            <p:nvPicPr>
              <p:cNvPr id="148" name="Picture 277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2797" y="5359428"/>
                <a:ext cx="750464" cy="835656"/>
              </a:xfrm>
              <a:prstGeom prst="rect">
                <a:avLst/>
              </a:prstGeom>
            </p:spPr>
          </p:pic>
        </p:grpSp>
        <p:pic>
          <p:nvPicPr>
            <p:cNvPr id="231" name="Picture 391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337" y="2304000"/>
              <a:ext cx="533400" cy="593951"/>
            </a:xfrm>
            <a:prstGeom prst="rect">
              <a:avLst/>
            </a:prstGeom>
          </p:spPr>
        </p:pic>
        <p:grpSp>
          <p:nvGrpSpPr>
            <p:cNvPr id="10" name="Gruppieren 9"/>
            <p:cNvGrpSpPr/>
            <p:nvPr/>
          </p:nvGrpSpPr>
          <p:grpSpPr>
            <a:xfrm>
              <a:off x="4945817" y="1186615"/>
              <a:ext cx="1084304" cy="1084304"/>
              <a:chOff x="4971255" y="1303084"/>
              <a:chExt cx="1030287" cy="1030287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5129212" y="1334374"/>
                <a:ext cx="714375" cy="9677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C:\Users\p41036\Desktop\stuff\black\png\doc_lines_stright_icon&amp;48.png"/>
              <p:cNvPicPr>
                <a:picLocks noChangeAspect="1" noChangeArrowheads="1"/>
              </p:cNvPicPr>
              <p:nvPr/>
            </p:nvPicPr>
            <p:blipFill>
              <a:blip r:embed="rId8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colorTemperature colorTemp="47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71255" y="1303084"/>
                <a:ext cx="1030287" cy="10302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7" name="Gruppieren 16"/>
          <p:cNvGrpSpPr/>
          <p:nvPr/>
        </p:nvGrpSpPr>
        <p:grpSpPr>
          <a:xfrm>
            <a:off x="8477052" y="829075"/>
            <a:ext cx="1940896" cy="1984471"/>
            <a:chOff x="8862097" y="972248"/>
            <a:chExt cx="1940896" cy="1984471"/>
          </a:xfrm>
        </p:grpSpPr>
        <p:grpSp>
          <p:nvGrpSpPr>
            <p:cNvPr id="351" name="Gruppieren 350"/>
            <p:cNvGrpSpPr/>
            <p:nvPr/>
          </p:nvGrpSpPr>
          <p:grpSpPr>
            <a:xfrm>
              <a:off x="8862097" y="972248"/>
              <a:ext cx="1940896" cy="1984471"/>
              <a:chOff x="8862097" y="839715"/>
              <a:chExt cx="1940896" cy="1984471"/>
            </a:xfrm>
          </p:grpSpPr>
          <p:grpSp>
            <p:nvGrpSpPr>
              <p:cNvPr id="352" name="Group 372"/>
              <p:cNvGrpSpPr/>
              <p:nvPr/>
            </p:nvGrpSpPr>
            <p:grpSpPr>
              <a:xfrm>
                <a:off x="8862097" y="839715"/>
                <a:ext cx="1940896" cy="1984471"/>
                <a:chOff x="8039026" y="1186170"/>
                <a:chExt cx="2421135" cy="2475492"/>
              </a:xfrm>
            </p:grpSpPr>
            <p:sp>
              <p:nvSpPr>
                <p:cNvPr id="354" name="Rounded Rectangle 373"/>
                <p:cNvSpPr/>
                <p:nvPr/>
              </p:nvSpPr>
              <p:spPr>
                <a:xfrm>
                  <a:off x="8039026" y="1186170"/>
                  <a:ext cx="2421135" cy="2475492"/>
                </a:xfrm>
                <a:prstGeom prst="roundRect">
                  <a:avLst/>
                </a:prstGeom>
                <a:solidFill>
                  <a:srgbClr val="238B45"/>
                </a:solidFill>
                <a:ln w="127000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/>
                </a:p>
              </p:txBody>
            </p:sp>
            <p:pic>
              <p:nvPicPr>
                <p:cNvPr id="355" name="Picture 374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24773" y="2679434"/>
                  <a:ext cx="850548" cy="947101"/>
                </a:xfrm>
                <a:prstGeom prst="rect">
                  <a:avLst/>
                </a:prstGeom>
              </p:spPr>
            </p:pic>
          </p:grpSp>
          <p:pic>
            <p:nvPicPr>
              <p:cNvPr id="353" name="Picture 283"/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86987" y="2085010"/>
                <a:ext cx="581246" cy="662976"/>
              </a:xfrm>
              <a:prstGeom prst="rect">
                <a:avLst/>
              </a:prstGeom>
            </p:spPr>
          </p:pic>
        </p:grp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3325" y="1187857"/>
              <a:ext cx="1720215" cy="926960"/>
            </a:xfrm>
            <a:prstGeom prst="rect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232" name="TextBox 274"/>
          <p:cNvSpPr txBox="1"/>
          <p:nvPr/>
        </p:nvSpPr>
        <p:spPr>
          <a:xfrm>
            <a:off x="8129587" y="2953814"/>
            <a:ext cx="2606345" cy="82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Bundles Exploration</a:t>
            </a:r>
            <a:endParaRPr lang="en-US" sz="3200" dirty="0">
              <a:solidFill>
                <a:srgbClr val="238B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56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Straight Connector 295"/>
          <p:cNvCxnSpPr/>
          <p:nvPr/>
        </p:nvCxnSpPr>
        <p:spPr>
          <a:xfrm>
            <a:off x="6376987" y="76202"/>
            <a:ext cx="0" cy="3528000"/>
          </a:xfrm>
          <a:prstGeom prst="line">
            <a:avLst/>
          </a:prstGeom>
          <a:ln w="101600" cap="rnd">
            <a:solidFill>
              <a:srgbClr val="BAE3D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387"/>
          <p:cNvCxnSpPr/>
          <p:nvPr/>
        </p:nvCxnSpPr>
        <p:spPr>
          <a:xfrm>
            <a:off x="2988407" y="76202"/>
            <a:ext cx="0" cy="3528000"/>
          </a:xfrm>
          <a:prstGeom prst="line">
            <a:avLst/>
          </a:prstGeom>
          <a:ln w="101600" cap="rnd">
            <a:solidFill>
              <a:srgbClr val="BAE3D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274"/>
          <p:cNvSpPr txBox="1"/>
          <p:nvPr/>
        </p:nvSpPr>
        <p:spPr>
          <a:xfrm>
            <a:off x="3355717" y="2962411"/>
            <a:ext cx="2606345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Write CSV File</a:t>
            </a:r>
            <a:endParaRPr lang="en-US" sz="3200" dirty="0">
              <a:solidFill>
                <a:srgbClr val="238B45"/>
              </a:solidFill>
            </a:endParaRPr>
          </a:p>
        </p:txBody>
      </p:sp>
      <p:sp>
        <p:nvSpPr>
          <p:cNvPr id="305" name="TextBox 371"/>
          <p:cNvSpPr txBox="1"/>
          <p:nvPr/>
        </p:nvSpPr>
        <p:spPr>
          <a:xfrm>
            <a:off x="5386387" y="2"/>
            <a:ext cx="5234903" cy="82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Interactive Fiber </a:t>
            </a:r>
          </a:p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Bundles Analysis</a:t>
            </a:r>
            <a:endParaRPr lang="en-US" sz="3200" dirty="0">
              <a:solidFill>
                <a:srgbClr val="238B45"/>
              </a:solidFill>
            </a:endParaRPr>
          </a:p>
        </p:txBody>
      </p:sp>
      <p:sp>
        <p:nvSpPr>
          <p:cNvPr id="308" name="TextBox 390"/>
          <p:cNvSpPr txBox="1"/>
          <p:nvPr/>
        </p:nvSpPr>
        <p:spPr>
          <a:xfrm>
            <a:off x="-328613" y="-434"/>
            <a:ext cx="3341379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err="1" smtClean="0">
                <a:solidFill>
                  <a:srgbClr val="238B45"/>
                </a:solidFill>
              </a:rPr>
              <a:t>Voxelized</a:t>
            </a:r>
            <a:r>
              <a:rPr lang="en-US" sz="3200" dirty="0" smtClean="0">
                <a:solidFill>
                  <a:srgbClr val="238B45"/>
                </a:solidFill>
              </a:rPr>
              <a:t> Fiber </a:t>
            </a:r>
          </a:p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Bundles Dataset</a:t>
            </a:r>
            <a:endParaRPr lang="en-US" sz="3200" dirty="0">
              <a:solidFill>
                <a:srgbClr val="238B45"/>
              </a:solidFill>
            </a:endParaRPr>
          </a:p>
        </p:txBody>
      </p:sp>
      <p:grpSp>
        <p:nvGrpSpPr>
          <p:cNvPr id="326" name="Group 285"/>
          <p:cNvGrpSpPr/>
          <p:nvPr/>
        </p:nvGrpSpPr>
        <p:grpSpPr>
          <a:xfrm>
            <a:off x="2719387" y="3596400"/>
            <a:ext cx="3429000" cy="735949"/>
            <a:chOff x="5390529" y="6659614"/>
            <a:chExt cx="3429000" cy="735949"/>
          </a:xfrm>
        </p:grpSpPr>
        <p:pic>
          <p:nvPicPr>
            <p:cNvPr id="327" name="Picture 28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bg2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0529" y="6659614"/>
              <a:ext cx="660921" cy="735949"/>
            </a:xfrm>
            <a:prstGeom prst="rect">
              <a:avLst/>
            </a:prstGeom>
          </p:spPr>
        </p:pic>
        <p:sp>
          <p:nvSpPr>
            <p:cNvPr id="328" name="Rounded Rectangle 287"/>
            <p:cNvSpPr/>
            <p:nvPr/>
          </p:nvSpPr>
          <p:spPr>
            <a:xfrm>
              <a:off x="6151101" y="6659614"/>
              <a:ext cx="2668428" cy="735949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238B45"/>
                  </a:solidFill>
                </a:rPr>
                <a:t>Computations</a:t>
              </a:r>
              <a:endParaRPr lang="en-US" sz="3200" dirty="0">
                <a:solidFill>
                  <a:srgbClr val="238B45"/>
                </a:solidFill>
              </a:endParaRPr>
            </a:p>
          </p:txBody>
        </p:sp>
      </p:grpSp>
      <p:grpSp>
        <p:nvGrpSpPr>
          <p:cNvPr id="329" name="Group 288"/>
          <p:cNvGrpSpPr/>
          <p:nvPr/>
        </p:nvGrpSpPr>
        <p:grpSpPr>
          <a:xfrm>
            <a:off x="0" y="3596400"/>
            <a:ext cx="2239459" cy="735949"/>
            <a:chOff x="1075231" y="6659614"/>
            <a:chExt cx="2239459" cy="735949"/>
          </a:xfrm>
        </p:grpSpPr>
        <p:pic>
          <p:nvPicPr>
            <p:cNvPr id="330" name="Picture 289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bg2">
                  <a:lumMod val="5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231" y="6659614"/>
              <a:ext cx="660921" cy="735949"/>
            </a:xfrm>
            <a:prstGeom prst="rect">
              <a:avLst/>
            </a:prstGeom>
          </p:spPr>
        </p:pic>
        <p:sp>
          <p:nvSpPr>
            <p:cNvPr id="331" name="Rounded Rectangle 290"/>
            <p:cNvSpPr/>
            <p:nvPr/>
          </p:nvSpPr>
          <p:spPr>
            <a:xfrm>
              <a:off x="1871251" y="6659614"/>
              <a:ext cx="1443439" cy="735949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238B45"/>
                  </a:solidFill>
                </a:rPr>
                <a:t>Data</a:t>
              </a:r>
              <a:endParaRPr lang="en-US" sz="3200" dirty="0">
                <a:solidFill>
                  <a:srgbClr val="238B45"/>
                </a:solidFill>
              </a:endParaRPr>
            </a:p>
          </p:txBody>
        </p:sp>
      </p:grpSp>
      <p:grpSp>
        <p:nvGrpSpPr>
          <p:cNvPr id="332" name="Group 291"/>
          <p:cNvGrpSpPr/>
          <p:nvPr/>
        </p:nvGrpSpPr>
        <p:grpSpPr>
          <a:xfrm>
            <a:off x="6453187" y="3596400"/>
            <a:ext cx="3200400" cy="765007"/>
            <a:chOff x="14073103" y="6645085"/>
            <a:chExt cx="3200400" cy="765007"/>
          </a:xfrm>
        </p:grpSpPr>
        <p:pic>
          <p:nvPicPr>
            <p:cNvPr id="333" name="Picture 292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73103" y="6645085"/>
              <a:ext cx="670700" cy="765007"/>
            </a:xfrm>
            <a:prstGeom prst="rect">
              <a:avLst/>
            </a:prstGeom>
          </p:spPr>
        </p:pic>
        <p:sp>
          <p:nvSpPr>
            <p:cNvPr id="334" name="Rounded Rectangle 293"/>
            <p:cNvSpPr/>
            <p:nvPr/>
          </p:nvSpPr>
          <p:spPr>
            <a:xfrm>
              <a:off x="14868484" y="6645085"/>
              <a:ext cx="2405019" cy="735950"/>
            </a:xfrm>
            <a:prstGeom prst="roundRect">
              <a:avLst/>
            </a:prstGeom>
            <a:solidFill>
              <a:srgbClr val="BAE3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238B45"/>
                  </a:solidFill>
                </a:rPr>
                <a:t>Visualization</a:t>
              </a:r>
              <a:endParaRPr lang="en-US" sz="3200" dirty="0">
                <a:solidFill>
                  <a:srgbClr val="238B45"/>
                </a:solidFill>
              </a:endParaRPr>
            </a:p>
          </p:txBody>
        </p:sp>
      </p:grpSp>
      <p:sp>
        <p:nvSpPr>
          <p:cNvPr id="363" name="TextBox 390"/>
          <p:cNvSpPr txBox="1"/>
          <p:nvPr/>
        </p:nvSpPr>
        <p:spPr>
          <a:xfrm>
            <a:off x="2561379" y="-15081"/>
            <a:ext cx="4196608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Calculated Fiber</a:t>
            </a:r>
          </a:p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 Bundles Features</a:t>
            </a:r>
            <a:endParaRPr lang="en-US" sz="3200" dirty="0">
              <a:solidFill>
                <a:srgbClr val="238B45"/>
              </a:solidFill>
            </a:endParaRPr>
          </a:p>
        </p:txBody>
      </p:sp>
      <p:cxnSp>
        <p:nvCxnSpPr>
          <p:cNvPr id="364" name="Gerade Verbindung mit Pfeil 363"/>
          <p:cNvCxnSpPr/>
          <p:nvPr/>
        </p:nvCxnSpPr>
        <p:spPr>
          <a:xfrm>
            <a:off x="2566194" y="1767593"/>
            <a:ext cx="893511" cy="0"/>
          </a:xfrm>
          <a:prstGeom prst="straightConnector1">
            <a:avLst/>
          </a:prstGeom>
          <a:ln w="889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Gerade Verbindung mit Pfeil 364"/>
          <p:cNvCxnSpPr/>
          <p:nvPr/>
        </p:nvCxnSpPr>
        <p:spPr>
          <a:xfrm>
            <a:off x="5995987" y="1767593"/>
            <a:ext cx="893511" cy="0"/>
          </a:xfrm>
          <a:prstGeom prst="straightConnector1">
            <a:avLst/>
          </a:prstGeom>
          <a:ln w="88900">
            <a:solidFill>
              <a:srgbClr val="238B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ieren 6"/>
          <p:cNvGrpSpPr/>
          <p:nvPr/>
        </p:nvGrpSpPr>
        <p:grpSpPr>
          <a:xfrm>
            <a:off x="451756" y="784793"/>
            <a:ext cx="1940897" cy="1984472"/>
            <a:chOff x="-4214808" y="3322205"/>
            <a:chExt cx="1940897" cy="1984472"/>
          </a:xfrm>
        </p:grpSpPr>
        <p:sp>
          <p:nvSpPr>
            <p:cNvPr id="169" name="Rounded Rectangle 331"/>
            <p:cNvSpPr/>
            <p:nvPr/>
          </p:nvSpPr>
          <p:spPr>
            <a:xfrm>
              <a:off x="-4214808" y="3322205"/>
              <a:ext cx="1940897" cy="1984472"/>
            </a:xfrm>
            <a:prstGeom prst="roundRect">
              <a:avLst/>
            </a:prstGeom>
            <a:solidFill>
              <a:srgbClr val="238B45"/>
            </a:solidFill>
            <a:ln w="1270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pic>
          <p:nvPicPr>
            <p:cNvPr id="194" name="Picture 391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38613" y="4648768"/>
              <a:ext cx="533400" cy="593951"/>
            </a:xfrm>
            <a:prstGeom prst="rect">
              <a:avLst/>
            </a:prstGeom>
          </p:spPr>
        </p:pic>
        <p:pic>
          <p:nvPicPr>
            <p:cNvPr id="195" name="Picture 284"/>
            <p:cNvPicPr>
              <a:picLocks noChangeAspect="1"/>
            </p:cNvPicPr>
            <p:nvPr/>
          </p:nvPicPr>
          <p:blipFill>
            <a:blip r:embed="rId5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921193" y="3499915"/>
              <a:ext cx="1494088" cy="1361804"/>
            </a:xfrm>
            <a:prstGeom prst="rect">
              <a:avLst/>
            </a:prstGeom>
          </p:spPr>
        </p:pic>
      </p:grpSp>
      <p:grpSp>
        <p:nvGrpSpPr>
          <p:cNvPr id="11" name="Gruppieren 10"/>
          <p:cNvGrpSpPr/>
          <p:nvPr/>
        </p:nvGrpSpPr>
        <p:grpSpPr>
          <a:xfrm>
            <a:off x="3716663" y="784793"/>
            <a:ext cx="1940896" cy="1984471"/>
            <a:chOff x="4517521" y="976020"/>
            <a:chExt cx="1940896" cy="1984471"/>
          </a:xfrm>
        </p:grpSpPr>
        <p:grpSp>
          <p:nvGrpSpPr>
            <p:cNvPr id="146" name="Group 275"/>
            <p:cNvGrpSpPr/>
            <p:nvPr/>
          </p:nvGrpSpPr>
          <p:grpSpPr>
            <a:xfrm>
              <a:off x="4517521" y="976020"/>
              <a:ext cx="1940896" cy="1984471"/>
              <a:chOff x="3212776" y="4044357"/>
              <a:chExt cx="2136241" cy="2184202"/>
            </a:xfrm>
          </p:grpSpPr>
          <p:sp>
            <p:nvSpPr>
              <p:cNvPr id="147" name="Rounded Rectangle 276"/>
              <p:cNvSpPr/>
              <p:nvPr/>
            </p:nvSpPr>
            <p:spPr>
              <a:xfrm>
                <a:off x="3212776" y="4044357"/>
                <a:ext cx="2136241" cy="2184202"/>
              </a:xfrm>
              <a:prstGeom prst="roundRect">
                <a:avLst/>
              </a:prstGeom>
              <a:solidFill>
                <a:srgbClr val="238B45"/>
              </a:solidFill>
              <a:ln w="1270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pic>
            <p:nvPicPr>
              <p:cNvPr id="148" name="Picture 277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2797" y="5359428"/>
                <a:ext cx="750464" cy="835656"/>
              </a:xfrm>
              <a:prstGeom prst="rect">
                <a:avLst/>
              </a:prstGeom>
            </p:spPr>
          </p:pic>
        </p:grpSp>
        <p:pic>
          <p:nvPicPr>
            <p:cNvPr id="231" name="Picture 391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337" y="2304000"/>
              <a:ext cx="533400" cy="593951"/>
            </a:xfrm>
            <a:prstGeom prst="rect">
              <a:avLst/>
            </a:prstGeom>
          </p:spPr>
        </p:pic>
        <p:grpSp>
          <p:nvGrpSpPr>
            <p:cNvPr id="10" name="Gruppieren 9"/>
            <p:cNvGrpSpPr/>
            <p:nvPr/>
          </p:nvGrpSpPr>
          <p:grpSpPr>
            <a:xfrm>
              <a:off x="4945817" y="1186615"/>
              <a:ext cx="1084304" cy="1084304"/>
              <a:chOff x="4971255" y="1303084"/>
              <a:chExt cx="1030287" cy="1030287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5129212" y="1334374"/>
                <a:ext cx="714375" cy="9677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C:\Users\p41036\Desktop\stuff\black\png\doc_lines_stright_icon&amp;48.png"/>
              <p:cNvPicPr>
                <a:picLocks noChangeAspect="1" noChangeArrowheads="1"/>
              </p:cNvPicPr>
              <p:nvPr/>
            </p:nvPicPr>
            <p:blipFill>
              <a:blip r:embed="rId8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colorTemperature colorTemp="47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71255" y="1303084"/>
                <a:ext cx="1030287" cy="10302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7" name="Gruppieren 16"/>
          <p:cNvGrpSpPr/>
          <p:nvPr/>
        </p:nvGrpSpPr>
        <p:grpSpPr>
          <a:xfrm>
            <a:off x="7138987" y="784793"/>
            <a:ext cx="1940896" cy="1984471"/>
            <a:chOff x="8862097" y="972248"/>
            <a:chExt cx="1940896" cy="1984471"/>
          </a:xfrm>
        </p:grpSpPr>
        <p:grpSp>
          <p:nvGrpSpPr>
            <p:cNvPr id="351" name="Gruppieren 350"/>
            <p:cNvGrpSpPr/>
            <p:nvPr/>
          </p:nvGrpSpPr>
          <p:grpSpPr>
            <a:xfrm>
              <a:off x="8862097" y="972248"/>
              <a:ext cx="1940896" cy="1984471"/>
              <a:chOff x="8862097" y="839715"/>
              <a:chExt cx="1940896" cy="1984471"/>
            </a:xfrm>
          </p:grpSpPr>
          <p:grpSp>
            <p:nvGrpSpPr>
              <p:cNvPr id="352" name="Group 372"/>
              <p:cNvGrpSpPr/>
              <p:nvPr/>
            </p:nvGrpSpPr>
            <p:grpSpPr>
              <a:xfrm>
                <a:off x="8862097" y="839715"/>
                <a:ext cx="1940896" cy="1984471"/>
                <a:chOff x="8039026" y="1186170"/>
                <a:chExt cx="2421135" cy="2475492"/>
              </a:xfrm>
            </p:grpSpPr>
            <p:sp>
              <p:nvSpPr>
                <p:cNvPr id="354" name="Rounded Rectangle 373"/>
                <p:cNvSpPr/>
                <p:nvPr/>
              </p:nvSpPr>
              <p:spPr>
                <a:xfrm>
                  <a:off x="8039026" y="1186170"/>
                  <a:ext cx="2421135" cy="2475492"/>
                </a:xfrm>
                <a:prstGeom prst="roundRect">
                  <a:avLst/>
                </a:prstGeom>
                <a:solidFill>
                  <a:srgbClr val="238B45"/>
                </a:solidFill>
                <a:ln w="127000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 dirty="0"/>
                </a:p>
              </p:txBody>
            </p:sp>
            <p:pic>
              <p:nvPicPr>
                <p:cNvPr id="355" name="Picture 374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24773" y="2679434"/>
                  <a:ext cx="850548" cy="947101"/>
                </a:xfrm>
                <a:prstGeom prst="rect">
                  <a:avLst/>
                </a:prstGeom>
              </p:spPr>
            </p:pic>
          </p:grpSp>
          <p:pic>
            <p:nvPicPr>
              <p:cNvPr id="353" name="Picture 283"/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86987" y="2085010"/>
                <a:ext cx="581246" cy="662976"/>
              </a:xfrm>
              <a:prstGeom prst="rect">
                <a:avLst/>
              </a:prstGeom>
            </p:spPr>
          </p:pic>
        </p:grp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3325" y="1187857"/>
              <a:ext cx="1720215" cy="926960"/>
            </a:xfrm>
            <a:prstGeom prst="rect">
              <a:avLst/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232" name="TextBox 274"/>
          <p:cNvSpPr txBox="1"/>
          <p:nvPr/>
        </p:nvSpPr>
        <p:spPr>
          <a:xfrm>
            <a:off x="6757987" y="2801312"/>
            <a:ext cx="2606345" cy="82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Bundles Exploration</a:t>
            </a:r>
            <a:endParaRPr lang="en-US" sz="3200" dirty="0">
              <a:solidFill>
                <a:srgbClr val="238B45"/>
              </a:solidFill>
            </a:endParaRPr>
          </a:p>
        </p:txBody>
      </p:sp>
      <p:sp>
        <p:nvSpPr>
          <p:cNvPr id="39" name="TextBox 274"/>
          <p:cNvSpPr txBox="1"/>
          <p:nvPr/>
        </p:nvSpPr>
        <p:spPr>
          <a:xfrm>
            <a:off x="189242" y="2803098"/>
            <a:ext cx="2606345" cy="82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200" dirty="0" smtClean="0">
                <a:solidFill>
                  <a:srgbClr val="238B45"/>
                </a:solidFill>
              </a:rPr>
              <a:t>Labeled Bundles</a:t>
            </a:r>
            <a:endParaRPr lang="en-US" sz="3200" dirty="0">
              <a:solidFill>
                <a:srgbClr val="238B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3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Benutzerdefiniert</PresentationFormat>
  <Paragraphs>23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astra</dc:creator>
  <cp:lastModifiedBy>Weissenböck Johannes</cp:lastModifiedBy>
  <cp:revision>30</cp:revision>
  <dcterms:created xsi:type="dcterms:W3CDTF">2014-09-18T17:42:11Z</dcterms:created>
  <dcterms:modified xsi:type="dcterms:W3CDTF">2015-06-19T08:33:34Z</dcterms:modified>
</cp:coreProperties>
</file>