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840825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BA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330" y="-1260"/>
      </p:cViewPr>
      <p:guideLst>
        <p:guide orient="horz" pos="2391"/>
        <p:guide pos="6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063" y="2357770"/>
            <a:ext cx="18564702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126" y="4300912"/>
            <a:ext cx="15288577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589573" y="330300"/>
            <a:ext cx="9801827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0293" y="330300"/>
            <a:ext cx="29045264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77" y="4877175"/>
            <a:ext cx="18564702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77" y="3216898"/>
            <a:ext cx="18564702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0293" y="1920302"/>
            <a:ext cx="19421650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5955" y="1920302"/>
            <a:ext cx="19425441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044" y="303948"/>
            <a:ext cx="19656743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044" y="1698932"/>
            <a:ext cx="9650157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044" y="2406962"/>
            <a:ext cx="9650157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4840" y="1698932"/>
            <a:ext cx="9653948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4840" y="2406962"/>
            <a:ext cx="9653948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042" y="302189"/>
            <a:ext cx="7185481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9156" y="302191"/>
            <a:ext cx="12209628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042" y="1588248"/>
            <a:ext cx="7185481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954" y="5312889"/>
            <a:ext cx="13104495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0954" y="678169"/>
            <a:ext cx="13104495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0954" y="5940107"/>
            <a:ext cx="13104495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2044" y="303948"/>
            <a:ext cx="19656743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044" y="1770963"/>
            <a:ext cx="19656743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2041" y="7034659"/>
            <a:ext cx="509619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62282" y="7034659"/>
            <a:ext cx="691626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52592" y="7034659"/>
            <a:ext cx="5096192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Connector 294"/>
          <p:cNvCxnSpPr/>
          <p:nvPr/>
        </p:nvCxnSpPr>
        <p:spPr>
          <a:xfrm>
            <a:off x="12322800" y="61119"/>
            <a:ext cx="0" cy="5760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295"/>
          <p:cNvCxnSpPr/>
          <p:nvPr/>
        </p:nvCxnSpPr>
        <p:spPr>
          <a:xfrm>
            <a:off x="7308000" y="61119"/>
            <a:ext cx="0" cy="5760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387"/>
          <p:cNvCxnSpPr/>
          <p:nvPr/>
        </p:nvCxnSpPr>
        <p:spPr>
          <a:xfrm>
            <a:off x="2262981" y="61119"/>
            <a:ext cx="0" cy="5760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270"/>
          <p:cNvGrpSpPr/>
          <p:nvPr/>
        </p:nvGrpSpPr>
        <p:grpSpPr>
          <a:xfrm>
            <a:off x="3833812" y="750816"/>
            <a:ext cx="1940896" cy="1984471"/>
            <a:chOff x="2019817" y="1240633"/>
            <a:chExt cx="2421135" cy="2475492"/>
          </a:xfrm>
        </p:grpSpPr>
        <p:sp>
          <p:nvSpPr>
            <p:cNvPr id="177" name="Rounded Rectangle 271"/>
            <p:cNvSpPr/>
            <p:nvPr/>
          </p:nvSpPr>
          <p:spPr>
            <a:xfrm>
              <a:off x="2019817" y="1240633"/>
              <a:ext cx="2421135" cy="247549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78" name="Picture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7083" y="1315080"/>
              <a:ext cx="1420981" cy="1452222"/>
            </a:xfrm>
            <a:prstGeom prst="rect">
              <a:avLst/>
            </a:prstGeom>
            <a:solidFill>
              <a:srgbClr val="238B45"/>
            </a:solidFill>
          </p:spPr>
        </p:pic>
        <p:pic>
          <p:nvPicPr>
            <p:cNvPr id="179" name="Picture 2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564" y="2567417"/>
              <a:ext cx="850547" cy="947101"/>
            </a:xfrm>
            <a:prstGeom prst="rect">
              <a:avLst/>
            </a:prstGeom>
          </p:spPr>
        </p:pic>
      </p:grpSp>
      <p:sp>
        <p:nvSpPr>
          <p:cNvPr id="180" name="TextBox 274"/>
          <p:cNvSpPr txBox="1"/>
          <p:nvPr/>
        </p:nvSpPr>
        <p:spPr>
          <a:xfrm>
            <a:off x="2186782" y="5086632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Reliable Hessians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181" name="Group 275"/>
          <p:cNvGrpSpPr/>
          <p:nvPr/>
        </p:nvGrpSpPr>
        <p:grpSpPr>
          <a:xfrm>
            <a:off x="2567781" y="3045056"/>
            <a:ext cx="1940896" cy="1984471"/>
            <a:chOff x="3212776" y="4044357"/>
            <a:chExt cx="2136241" cy="2184202"/>
          </a:xfrm>
        </p:grpSpPr>
        <p:sp>
          <p:nvSpPr>
            <p:cNvPr id="182" name="Rounded Rectangle 276"/>
            <p:cNvSpPr/>
            <p:nvPr/>
          </p:nvSpPr>
          <p:spPr>
            <a:xfrm>
              <a:off x="3212776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83" name="Picture 2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433" y="5304498"/>
              <a:ext cx="750464" cy="835656"/>
            </a:xfrm>
            <a:prstGeom prst="rect">
              <a:avLst/>
            </a:prstGeom>
          </p:spPr>
        </p:pic>
        <p:pic>
          <p:nvPicPr>
            <p:cNvPr id="184" name="Picture 2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317" y="4154130"/>
              <a:ext cx="1083158" cy="1099331"/>
            </a:xfrm>
            <a:prstGeom prst="rect">
              <a:avLst/>
            </a:prstGeom>
            <a:solidFill>
              <a:srgbClr val="238B45"/>
            </a:solidFill>
          </p:spPr>
        </p:pic>
      </p:grpSp>
      <p:sp>
        <p:nvSpPr>
          <p:cNvPr id="185" name="TextBox 309"/>
          <p:cNvSpPr txBox="1"/>
          <p:nvPr/>
        </p:nvSpPr>
        <p:spPr>
          <a:xfrm>
            <a:off x="7292182" y="5086631"/>
            <a:ext cx="260353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Orientation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Clustering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186" name="Group 310"/>
          <p:cNvGrpSpPr/>
          <p:nvPr/>
        </p:nvGrpSpPr>
        <p:grpSpPr>
          <a:xfrm>
            <a:off x="7619421" y="3045056"/>
            <a:ext cx="1940896" cy="1984471"/>
            <a:chOff x="8448073" y="4044357"/>
            <a:chExt cx="2136241" cy="2184202"/>
          </a:xfrm>
        </p:grpSpPr>
        <p:sp>
          <p:nvSpPr>
            <p:cNvPr id="187" name="Rounded Rectangle 311"/>
            <p:cNvSpPr/>
            <p:nvPr/>
          </p:nvSpPr>
          <p:spPr>
            <a:xfrm>
              <a:off x="844807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88" name="Picture 3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730" y="5304498"/>
              <a:ext cx="750464" cy="835656"/>
            </a:xfrm>
            <a:prstGeom prst="rect">
              <a:avLst/>
            </a:prstGeom>
          </p:spPr>
        </p:pic>
        <p:grpSp>
          <p:nvGrpSpPr>
            <p:cNvPr id="189" name="Group 313"/>
            <p:cNvGrpSpPr/>
            <p:nvPr/>
          </p:nvGrpSpPr>
          <p:grpSpPr>
            <a:xfrm rot="21261240">
              <a:off x="9013670" y="4409399"/>
              <a:ext cx="836962" cy="671223"/>
              <a:chOff x="7327710" y="5404471"/>
              <a:chExt cx="948581" cy="760739"/>
            </a:xfrm>
          </p:grpSpPr>
          <p:grpSp>
            <p:nvGrpSpPr>
              <p:cNvPr id="201" name="Group 325"/>
              <p:cNvGrpSpPr/>
              <p:nvPr/>
            </p:nvGrpSpPr>
            <p:grpSpPr>
              <a:xfrm>
                <a:off x="7518399" y="5404471"/>
                <a:ext cx="757892" cy="760739"/>
                <a:chOff x="5089980" y="16264517"/>
                <a:chExt cx="757892" cy="760739"/>
              </a:xfrm>
            </p:grpSpPr>
            <p:cxnSp>
              <p:nvCxnSpPr>
                <p:cNvPr id="203" name="Straight Connector 327"/>
                <p:cNvCxnSpPr/>
                <p:nvPr/>
              </p:nvCxnSpPr>
              <p:spPr>
                <a:xfrm flipV="1">
                  <a:off x="5089980" y="16264517"/>
                  <a:ext cx="757892" cy="316974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328"/>
                <p:cNvCxnSpPr/>
                <p:nvPr/>
              </p:nvCxnSpPr>
              <p:spPr>
                <a:xfrm>
                  <a:off x="5089980" y="16581491"/>
                  <a:ext cx="646251" cy="443765"/>
                </a:xfrm>
                <a:prstGeom prst="line">
                  <a:avLst/>
                </a:prstGeom>
                <a:ln w="88900" cap="rnd">
                  <a:solidFill>
                    <a:srgbClr val="BAE3D6"/>
                  </a:solidFill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Arc 326"/>
              <p:cNvSpPr/>
              <p:nvPr/>
            </p:nvSpPr>
            <p:spPr>
              <a:xfrm>
                <a:off x="7327710" y="5410799"/>
                <a:ext cx="632024" cy="632024"/>
              </a:xfrm>
              <a:prstGeom prst="arc">
                <a:avLst>
                  <a:gd name="adj1" fmla="val 20382303"/>
                  <a:gd name="adj2" fmla="val 2133028"/>
                </a:avLst>
              </a:prstGeom>
              <a:ln w="88900">
                <a:solidFill>
                  <a:srgbClr val="BCD4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190" name="Group 314"/>
            <p:cNvGrpSpPr/>
            <p:nvPr/>
          </p:nvGrpSpPr>
          <p:grpSpPr>
            <a:xfrm>
              <a:off x="9833041" y="5441816"/>
              <a:ext cx="593409" cy="561019"/>
              <a:chOff x="8014711" y="6622310"/>
              <a:chExt cx="672547" cy="635838"/>
            </a:xfrm>
          </p:grpSpPr>
          <p:sp>
            <p:nvSpPr>
              <p:cNvPr id="191" name="Oval 31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2" name="Oval 31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193" name="Straight Connector 31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Oval 31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5" name="Oval 31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6" name="Oval 32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7" name="Oval 32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8" name="Oval 32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9" name="Oval 32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0" name="Oval 32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205" name="TextBox 329"/>
          <p:cNvSpPr txBox="1"/>
          <p:nvPr/>
        </p:nvSpPr>
        <p:spPr>
          <a:xfrm>
            <a:off x="9806782" y="5086631"/>
            <a:ext cx="2617451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Hierarchical Clustering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06" name="Group 330"/>
          <p:cNvGrpSpPr/>
          <p:nvPr/>
        </p:nvGrpSpPr>
        <p:grpSpPr>
          <a:xfrm>
            <a:off x="10080719" y="3045056"/>
            <a:ext cx="1940896" cy="1984471"/>
            <a:chOff x="10905253" y="4044357"/>
            <a:chExt cx="2136241" cy="2184202"/>
          </a:xfrm>
        </p:grpSpPr>
        <p:sp>
          <p:nvSpPr>
            <p:cNvPr id="207" name="Rounded Rectangle 331"/>
            <p:cNvSpPr/>
            <p:nvPr/>
          </p:nvSpPr>
          <p:spPr>
            <a:xfrm>
              <a:off x="10905253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08" name="Picture 3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0910" y="5304498"/>
              <a:ext cx="750464" cy="835656"/>
            </a:xfrm>
            <a:prstGeom prst="rect">
              <a:avLst/>
            </a:prstGeom>
          </p:spPr>
        </p:pic>
        <p:grpSp>
          <p:nvGrpSpPr>
            <p:cNvPr id="209" name="Group 333"/>
            <p:cNvGrpSpPr/>
            <p:nvPr/>
          </p:nvGrpSpPr>
          <p:grpSpPr>
            <a:xfrm>
              <a:off x="11545701" y="4352881"/>
              <a:ext cx="855344" cy="654130"/>
              <a:chOff x="10664873" y="5492816"/>
              <a:chExt cx="969415" cy="741366"/>
            </a:xfrm>
          </p:grpSpPr>
          <p:cxnSp>
            <p:nvCxnSpPr>
              <p:cNvPr id="221" name="Straight Connector 345"/>
              <p:cNvCxnSpPr/>
              <p:nvPr/>
            </p:nvCxnSpPr>
            <p:spPr>
              <a:xfrm>
                <a:off x="1066487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346"/>
              <p:cNvCxnSpPr/>
              <p:nvPr/>
            </p:nvCxnSpPr>
            <p:spPr>
              <a:xfrm>
                <a:off x="10981575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347"/>
              <p:cNvCxnSpPr/>
              <p:nvPr/>
            </p:nvCxnSpPr>
            <p:spPr>
              <a:xfrm>
                <a:off x="10664873" y="5888403"/>
                <a:ext cx="47505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348"/>
              <p:cNvCxnSpPr/>
              <p:nvPr/>
            </p:nvCxnSpPr>
            <p:spPr>
              <a:xfrm>
                <a:off x="10823224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349"/>
              <p:cNvCxnSpPr/>
              <p:nvPr/>
            </p:nvCxnSpPr>
            <p:spPr>
              <a:xfrm>
                <a:off x="11139926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350"/>
              <p:cNvCxnSpPr/>
              <p:nvPr/>
            </p:nvCxnSpPr>
            <p:spPr>
              <a:xfrm>
                <a:off x="11324863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351"/>
              <p:cNvCxnSpPr/>
              <p:nvPr/>
            </p:nvCxnSpPr>
            <p:spPr>
              <a:xfrm>
                <a:off x="11634288" y="5888403"/>
                <a:ext cx="0" cy="345779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352"/>
              <p:cNvCxnSpPr/>
              <p:nvPr/>
            </p:nvCxnSpPr>
            <p:spPr>
              <a:xfrm>
                <a:off x="11324863" y="5888403"/>
                <a:ext cx="309425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353"/>
              <p:cNvCxnSpPr/>
              <p:nvPr/>
            </p:nvCxnSpPr>
            <p:spPr>
              <a:xfrm>
                <a:off x="10891192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354"/>
              <p:cNvCxnSpPr/>
              <p:nvPr/>
            </p:nvCxnSpPr>
            <p:spPr>
              <a:xfrm>
                <a:off x="11479575" y="5492816"/>
                <a:ext cx="0" cy="366576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355"/>
              <p:cNvCxnSpPr/>
              <p:nvPr/>
            </p:nvCxnSpPr>
            <p:spPr>
              <a:xfrm>
                <a:off x="10891192" y="5492816"/>
                <a:ext cx="588383" cy="0"/>
              </a:xfrm>
              <a:prstGeom prst="line">
                <a:avLst/>
              </a:prstGeom>
              <a:ln w="889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334"/>
            <p:cNvGrpSpPr/>
            <p:nvPr/>
          </p:nvGrpSpPr>
          <p:grpSpPr>
            <a:xfrm>
              <a:off x="12254438" y="5441816"/>
              <a:ext cx="593409" cy="561019"/>
              <a:chOff x="8014711" y="6622310"/>
              <a:chExt cx="672547" cy="635838"/>
            </a:xfrm>
          </p:grpSpPr>
          <p:sp>
            <p:nvSpPr>
              <p:cNvPr id="211" name="Oval 335"/>
              <p:cNvSpPr/>
              <p:nvPr/>
            </p:nvSpPr>
            <p:spPr>
              <a:xfrm>
                <a:off x="8014711" y="6865189"/>
                <a:ext cx="392959" cy="392959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2" name="Oval 336"/>
              <p:cNvSpPr/>
              <p:nvPr/>
            </p:nvSpPr>
            <p:spPr>
              <a:xfrm>
                <a:off x="8430583" y="6622310"/>
                <a:ext cx="256675" cy="256675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213" name="Straight Connector 337"/>
              <p:cNvCxnSpPr/>
              <p:nvPr/>
            </p:nvCxnSpPr>
            <p:spPr>
              <a:xfrm flipH="1">
                <a:off x="8362522" y="6836345"/>
                <a:ext cx="90297" cy="90297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338"/>
              <p:cNvSpPr/>
              <p:nvPr/>
            </p:nvSpPr>
            <p:spPr>
              <a:xfrm>
                <a:off x="8053234" y="7028225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5" name="Oval 339"/>
              <p:cNvSpPr/>
              <p:nvPr/>
            </p:nvSpPr>
            <p:spPr>
              <a:xfrm>
                <a:off x="8158073" y="6922424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6" name="Oval 340"/>
              <p:cNvSpPr/>
              <p:nvPr/>
            </p:nvSpPr>
            <p:spPr>
              <a:xfrm>
                <a:off x="8167889" y="7136916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7" name="Oval 341"/>
              <p:cNvSpPr/>
              <p:nvPr/>
            </p:nvSpPr>
            <p:spPr>
              <a:xfrm>
                <a:off x="8267822" y="6998980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8" name="Oval 342"/>
              <p:cNvSpPr/>
              <p:nvPr/>
            </p:nvSpPr>
            <p:spPr>
              <a:xfrm>
                <a:off x="8270566" y="7099292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9" name="Oval 343"/>
              <p:cNvSpPr/>
              <p:nvPr/>
            </p:nvSpPr>
            <p:spPr>
              <a:xfrm>
                <a:off x="8509895" y="6692158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20" name="Oval 344"/>
              <p:cNvSpPr/>
              <p:nvPr/>
            </p:nvSpPr>
            <p:spPr>
              <a:xfrm>
                <a:off x="8587568" y="6750647"/>
                <a:ext cx="58489" cy="58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232" name="TextBox 363"/>
          <p:cNvSpPr txBox="1"/>
          <p:nvPr/>
        </p:nvSpPr>
        <p:spPr>
          <a:xfrm>
            <a:off x="4777581" y="5276724"/>
            <a:ext cx="2597048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MetaTracts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33" name="Group 364"/>
          <p:cNvGrpSpPr/>
          <p:nvPr/>
        </p:nvGrpSpPr>
        <p:grpSpPr>
          <a:xfrm>
            <a:off x="5082382" y="3045056"/>
            <a:ext cx="1940896" cy="1984471"/>
            <a:chOff x="5669955" y="4044357"/>
            <a:chExt cx="2136241" cy="2184202"/>
          </a:xfrm>
        </p:grpSpPr>
        <p:sp>
          <p:nvSpPr>
            <p:cNvPr id="234" name="Rounded Rectangle 365"/>
            <p:cNvSpPr/>
            <p:nvPr/>
          </p:nvSpPr>
          <p:spPr>
            <a:xfrm>
              <a:off x="5669955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35" name="Picture 36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613" y="5304498"/>
              <a:ext cx="750464" cy="835656"/>
            </a:xfrm>
            <a:prstGeom prst="rect">
              <a:avLst/>
            </a:prstGeom>
          </p:spPr>
        </p:pic>
        <p:grpSp>
          <p:nvGrpSpPr>
            <p:cNvPr id="236" name="Group 367"/>
            <p:cNvGrpSpPr/>
            <p:nvPr/>
          </p:nvGrpSpPr>
          <p:grpSpPr>
            <a:xfrm>
              <a:off x="6257161" y="4307440"/>
              <a:ext cx="961829" cy="958681"/>
              <a:chOff x="4552664" y="5462434"/>
              <a:chExt cx="887187" cy="884282"/>
            </a:xfrm>
          </p:grpSpPr>
          <p:sp>
            <p:nvSpPr>
              <p:cNvPr id="237" name="Rectangle 368"/>
              <p:cNvSpPr/>
              <p:nvPr/>
            </p:nvSpPr>
            <p:spPr>
              <a:xfrm rot="8700000">
                <a:off x="5124010" y="5627607"/>
                <a:ext cx="315841" cy="7191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38" name="Rectangle 369"/>
              <p:cNvSpPr/>
              <p:nvPr/>
            </p:nvSpPr>
            <p:spPr>
              <a:xfrm rot="6578114">
                <a:off x="4762019" y="5253079"/>
                <a:ext cx="300400" cy="719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39" name="Rectangle 370"/>
              <p:cNvSpPr/>
              <p:nvPr/>
            </p:nvSpPr>
            <p:spPr>
              <a:xfrm rot="8700000">
                <a:off x="5124002" y="5627607"/>
                <a:ext cx="315841" cy="71910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240" name="TextBox 371"/>
          <p:cNvSpPr txBox="1"/>
          <p:nvPr/>
        </p:nvSpPr>
        <p:spPr>
          <a:xfrm>
            <a:off x="7215982" y="2"/>
            <a:ext cx="5234903" cy="84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Fiber Bundle </a:t>
            </a:r>
          </a:p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Generation</a:t>
            </a:r>
          </a:p>
        </p:txBody>
      </p:sp>
      <p:sp>
        <p:nvSpPr>
          <p:cNvPr id="245" name="TextBox 377"/>
          <p:cNvSpPr txBox="1"/>
          <p:nvPr/>
        </p:nvSpPr>
        <p:spPr>
          <a:xfrm>
            <a:off x="13413235" y="2"/>
            <a:ext cx="5265392" cy="84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Fiber Bundle</a:t>
            </a:r>
          </a:p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 Visualization</a:t>
            </a:r>
          </a:p>
        </p:txBody>
      </p:sp>
      <p:sp>
        <p:nvSpPr>
          <p:cNvPr id="246" name="Rounded Rectangle 389"/>
          <p:cNvSpPr/>
          <p:nvPr/>
        </p:nvSpPr>
        <p:spPr>
          <a:xfrm>
            <a:off x="3359" y="752400"/>
            <a:ext cx="1940896" cy="1984471"/>
          </a:xfrm>
          <a:prstGeom prst="roundRect">
            <a:avLst/>
          </a:prstGeom>
          <a:solidFill>
            <a:srgbClr val="238B45"/>
          </a:solidFill>
          <a:ln w="1270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7" name="TextBox 390"/>
          <p:cNvSpPr txBox="1"/>
          <p:nvPr/>
        </p:nvSpPr>
        <p:spPr>
          <a:xfrm>
            <a:off x="-23019" y="-434"/>
            <a:ext cx="213624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>
                <a:solidFill>
                  <a:srgbClr val="238B45"/>
                </a:solidFill>
              </a:rPr>
              <a:t>XCT Dataset</a:t>
            </a:r>
          </a:p>
        </p:txBody>
      </p:sp>
      <p:pic>
        <p:nvPicPr>
          <p:cNvPr id="248" name="Picture 39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" y="2041510"/>
            <a:ext cx="564034" cy="628063"/>
          </a:xfrm>
          <a:prstGeom prst="rect">
            <a:avLst/>
          </a:prstGeom>
        </p:spPr>
      </p:pic>
      <p:pic>
        <p:nvPicPr>
          <p:cNvPr id="249" name="Picture 2" descr="C:\Users\astra\Desktop\d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1" y="873770"/>
            <a:ext cx="1265012" cy="11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Right Brace 393"/>
          <p:cNvSpPr/>
          <p:nvPr/>
        </p:nvSpPr>
        <p:spPr>
          <a:xfrm rot="16200000">
            <a:off x="4679292" y="711444"/>
            <a:ext cx="251113" cy="4436864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1" name="TextBox 279"/>
          <p:cNvSpPr txBox="1"/>
          <p:nvPr/>
        </p:nvSpPr>
        <p:spPr>
          <a:xfrm>
            <a:off x="12292012" y="5086631"/>
            <a:ext cx="2622938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Volume Visualization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52" name="Group 280"/>
          <p:cNvGrpSpPr/>
          <p:nvPr/>
        </p:nvGrpSpPr>
        <p:grpSpPr>
          <a:xfrm>
            <a:off x="12645985" y="3045056"/>
            <a:ext cx="1940896" cy="1984471"/>
            <a:chOff x="13683370" y="4044357"/>
            <a:chExt cx="2136241" cy="2184202"/>
          </a:xfrm>
        </p:grpSpPr>
        <p:sp>
          <p:nvSpPr>
            <p:cNvPr id="253" name="Rounded Rectangle 281"/>
            <p:cNvSpPr/>
            <p:nvPr/>
          </p:nvSpPr>
          <p:spPr>
            <a:xfrm>
              <a:off x="13683370" y="4044357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54" name="Picture 28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028" y="5304498"/>
              <a:ext cx="750464" cy="835656"/>
            </a:xfrm>
            <a:prstGeom prst="rect">
              <a:avLst/>
            </a:prstGeom>
          </p:spPr>
        </p:pic>
        <p:pic>
          <p:nvPicPr>
            <p:cNvPr id="255" name="Picture 28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328" y="5357475"/>
              <a:ext cx="639747" cy="729702"/>
            </a:xfrm>
            <a:prstGeom prst="rect">
              <a:avLst/>
            </a:prstGeom>
          </p:spPr>
        </p:pic>
        <p:pic>
          <p:nvPicPr>
            <p:cNvPr id="258" name="Picture 284"/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1178" y="4125252"/>
              <a:ext cx="1160625" cy="1057866"/>
            </a:xfrm>
            <a:prstGeom prst="rect">
              <a:avLst/>
            </a:prstGeom>
          </p:spPr>
        </p:pic>
      </p:grpSp>
      <p:sp>
        <p:nvSpPr>
          <p:cNvPr id="259" name="TextBox 356"/>
          <p:cNvSpPr txBox="1"/>
          <p:nvPr/>
        </p:nvSpPr>
        <p:spPr>
          <a:xfrm>
            <a:off x="15087328" y="5124730"/>
            <a:ext cx="2291421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Surface Extraction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260" name="Group 26"/>
          <p:cNvGrpSpPr/>
          <p:nvPr/>
        </p:nvGrpSpPr>
        <p:grpSpPr>
          <a:xfrm>
            <a:off x="15159037" y="3044178"/>
            <a:ext cx="1940896" cy="1984470"/>
            <a:chOff x="16077938" y="3373889"/>
            <a:chExt cx="2136241" cy="2184202"/>
          </a:xfrm>
        </p:grpSpPr>
        <p:sp>
          <p:nvSpPr>
            <p:cNvPr id="261" name="Rounded Rectangle 357"/>
            <p:cNvSpPr/>
            <p:nvPr/>
          </p:nvSpPr>
          <p:spPr>
            <a:xfrm>
              <a:off x="16077938" y="3373889"/>
              <a:ext cx="2136241" cy="218420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262" name="Picture 3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595" y="4599497"/>
              <a:ext cx="750464" cy="835656"/>
            </a:xfrm>
            <a:prstGeom prst="rect">
              <a:avLst/>
            </a:prstGeom>
          </p:spPr>
        </p:pic>
        <p:grpSp>
          <p:nvGrpSpPr>
            <p:cNvPr id="263" name="Group 359"/>
            <p:cNvGrpSpPr/>
            <p:nvPr/>
          </p:nvGrpSpPr>
          <p:grpSpPr>
            <a:xfrm>
              <a:off x="16336276" y="3449271"/>
              <a:ext cx="1696397" cy="1253694"/>
              <a:chOff x="15977891" y="5220419"/>
              <a:chExt cx="2143749" cy="1584302"/>
            </a:xfrm>
          </p:grpSpPr>
          <p:pic>
            <p:nvPicPr>
              <p:cNvPr id="265" name="Picture 360"/>
              <p:cNvPicPr>
                <a:picLocks noChangeAspect="1"/>
              </p:cNvPicPr>
              <p:nvPr/>
            </p:nvPicPr>
            <p:blipFill rotWithShape="1"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563" b="-14563"/>
              <a:stretch/>
            </p:blipFill>
            <p:spPr>
              <a:xfrm>
                <a:off x="16559270" y="5220419"/>
                <a:ext cx="1562370" cy="1325503"/>
              </a:xfrm>
              <a:prstGeom prst="rect">
                <a:avLst/>
              </a:prstGeom>
            </p:spPr>
          </p:pic>
          <p:pic>
            <p:nvPicPr>
              <p:cNvPr id="266" name="Picture 36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7891" y="5408454"/>
                <a:ext cx="1645780" cy="1396267"/>
              </a:xfrm>
              <a:prstGeom prst="rect">
                <a:avLst/>
              </a:prstGeom>
            </p:spPr>
          </p:pic>
        </p:grpSp>
        <p:pic>
          <p:nvPicPr>
            <p:cNvPr id="264" name="Picture 36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2264" y="4652474"/>
              <a:ext cx="639747" cy="729702"/>
            </a:xfrm>
            <a:prstGeom prst="rect">
              <a:avLst/>
            </a:prstGeom>
          </p:spPr>
        </p:pic>
      </p:grpSp>
      <p:grpSp>
        <p:nvGrpSpPr>
          <p:cNvPr id="267" name="Group 285"/>
          <p:cNvGrpSpPr/>
          <p:nvPr/>
        </p:nvGrpSpPr>
        <p:grpSpPr>
          <a:xfrm>
            <a:off x="5288018" y="5924831"/>
            <a:ext cx="3727394" cy="735949"/>
            <a:chOff x="5390529" y="6659614"/>
            <a:chExt cx="3727394" cy="735949"/>
          </a:xfrm>
        </p:grpSpPr>
        <p:pic>
          <p:nvPicPr>
            <p:cNvPr id="268" name="Picture 286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269" name="Rounded Rectangle 287"/>
            <p:cNvSpPr/>
            <p:nvPr/>
          </p:nvSpPr>
          <p:spPr>
            <a:xfrm>
              <a:off x="6151101" y="6659614"/>
              <a:ext cx="2966822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84" name="Group 288"/>
          <p:cNvGrpSpPr/>
          <p:nvPr/>
        </p:nvGrpSpPr>
        <p:grpSpPr>
          <a:xfrm>
            <a:off x="100900" y="5924831"/>
            <a:ext cx="3656712" cy="735949"/>
            <a:chOff x="1075231" y="6659614"/>
            <a:chExt cx="3656712" cy="735949"/>
          </a:xfrm>
        </p:grpSpPr>
        <p:pic>
          <p:nvPicPr>
            <p:cNvPr id="385" name="Picture 28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86" name="Rounded Rectangle 290"/>
            <p:cNvSpPr/>
            <p:nvPr/>
          </p:nvSpPr>
          <p:spPr>
            <a:xfrm>
              <a:off x="1871251" y="6659614"/>
              <a:ext cx="2860692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87" name="Group 291"/>
          <p:cNvGrpSpPr/>
          <p:nvPr/>
        </p:nvGrpSpPr>
        <p:grpSpPr>
          <a:xfrm>
            <a:off x="15721012" y="5925512"/>
            <a:ext cx="3656077" cy="765007"/>
            <a:chOff x="14073103" y="6652966"/>
            <a:chExt cx="3656077" cy="765007"/>
          </a:xfrm>
        </p:grpSpPr>
        <p:pic>
          <p:nvPicPr>
            <p:cNvPr id="389" name="Picture 292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52966"/>
              <a:ext cx="670700" cy="765007"/>
            </a:xfrm>
            <a:prstGeom prst="rect">
              <a:avLst/>
            </a:prstGeom>
          </p:spPr>
        </p:pic>
        <p:sp>
          <p:nvSpPr>
            <p:cNvPr id="399" name="Rounded Rectangle 293"/>
            <p:cNvSpPr/>
            <p:nvPr/>
          </p:nvSpPr>
          <p:spPr>
            <a:xfrm>
              <a:off x="14868483" y="6652966"/>
              <a:ext cx="2860697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401" name="Group 296"/>
          <p:cNvGrpSpPr/>
          <p:nvPr/>
        </p:nvGrpSpPr>
        <p:grpSpPr>
          <a:xfrm>
            <a:off x="10459813" y="5924831"/>
            <a:ext cx="3660999" cy="735949"/>
            <a:chOff x="9753519" y="6659614"/>
            <a:chExt cx="3660999" cy="735949"/>
          </a:xfrm>
        </p:grpSpPr>
        <p:sp>
          <p:nvSpPr>
            <p:cNvPr id="402" name="Rounded Rectangle 297"/>
            <p:cNvSpPr/>
            <p:nvPr/>
          </p:nvSpPr>
          <p:spPr>
            <a:xfrm>
              <a:off x="10553824" y="6659614"/>
              <a:ext cx="2860694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Clustering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  <p:grpSp>
          <p:nvGrpSpPr>
            <p:cNvPr id="403" name="Group 298"/>
            <p:cNvGrpSpPr/>
            <p:nvPr/>
          </p:nvGrpSpPr>
          <p:grpSpPr>
            <a:xfrm>
              <a:off x="9753519" y="6708065"/>
              <a:ext cx="675941" cy="639046"/>
              <a:chOff x="13348630" y="9216755"/>
              <a:chExt cx="869876" cy="822396"/>
            </a:xfrm>
          </p:grpSpPr>
          <p:sp>
            <p:nvSpPr>
              <p:cNvPr id="404" name="Oval 299"/>
              <p:cNvSpPr/>
              <p:nvPr/>
            </p:nvSpPr>
            <p:spPr>
              <a:xfrm>
                <a:off x="13348630" y="9530895"/>
                <a:ext cx="508256" cy="508256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05" name="Oval 300"/>
              <p:cNvSpPr/>
              <p:nvPr/>
            </p:nvSpPr>
            <p:spPr>
              <a:xfrm>
                <a:off x="13886522" y="9216755"/>
                <a:ext cx="331984" cy="331984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cxnSp>
            <p:nvCxnSpPr>
              <p:cNvPr id="406" name="Straight Connector 301"/>
              <p:cNvCxnSpPr/>
              <p:nvPr/>
            </p:nvCxnSpPr>
            <p:spPr>
              <a:xfrm flipH="1">
                <a:off x="13798490" y="9493588"/>
                <a:ext cx="116791" cy="116791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7" name="Oval 302"/>
              <p:cNvSpPr/>
              <p:nvPr/>
            </p:nvSpPr>
            <p:spPr>
              <a:xfrm>
                <a:off x="13398456" y="974176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08" name="Oval 303"/>
              <p:cNvSpPr/>
              <p:nvPr/>
            </p:nvSpPr>
            <p:spPr>
              <a:xfrm>
                <a:off x="13534056" y="9604924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09" name="Oval 304"/>
              <p:cNvSpPr/>
              <p:nvPr/>
            </p:nvSpPr>
            <p:spPr>
              <a:xfrm>
                <a:off x="13546751" y="9882349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0" name="Oval 305"/>
              <p:cNvSpPr/>
              <p:nvPr/>
            </p:nvSpPr>
            <p:spPr>
              <a:xfrm>
                <a:off x="13676005" y="9703942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1" name="Oval 306"/>
              <p:cNvSpPr/>
              <p:nvPr/>
            </p:nvSpPr>
            <p:spPr>
              <a:xfrm>
                <a:off x="13679555" y="9833686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2" name="Oval 307"/>
              <p:cNvSpPr/>
              <p:nvPr/>
            </p:nvSpPr>
            <p:spPr>
              <a:xfrm>
                <a:off x="13989103" y="930709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413" name="Oval 308"/>
              <p:cNvSpPr/>
              <p:nvPr/>
            </p:nvSpPr>
            <p:spPr>
              <a:xfrm>
                <a:off x="14089567" y="9382747"/>
                <a:ext cx="75650" cy="75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</p:grpSp>
      <p:sp>
        <p:nvSpPr>
          <p:cNvPr id="414" name="Right Brace 393"/>
          <p:cNvSpPr/>
          <p:nvPr/>
        </p:nvSpPr>
        <p:spPr>
          <a:xfrm rot="16200000">
            <a:off x="9718659" y="719724"/>
            <a:ext cx="218360" cy="4387555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15" name="Right Brace 393"/>
          <p:cNvSpPr/>
          <p:nvPr/>
        </p:nvSpPr>
        <p:spPr>
          <a:xfrm rot="16200000">
            <a:off x="16018948" y="-553867"/>
            <a:ext cx="228590" cy="6944964"/>
          </a:xfrm>
          <a:prstGeom prst="rightBrace">
            <a:avLst>
              <a:gd name="adj1" fmla="val 74714"/>
              <a:gd name="adj2" fmla="val 50000"/>
            </a:avLst>
          </a:prstGeom>
          <a:ln w="38100" cap="rnd">
            <a:solidFill>
              <a:srgbClr val="238B4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416" name="Gerade Verbindung mit Pfeil 415"/>
          <p:cNvCxnSpPr/>
          <p:nvPr/>
        </p:nvCxnSpPr>
        <p:spPr>
          <a:xfrm>
            <a:off x="2035615" y="1709735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8862097" y="750816"/>
            <a:ext cx="1940896" cy="1984471"/>
            <a:chOff x="8862097" y="839715"/>
            <a:chExt cx="1940896" cy="1984471"/>
          </a:xfrm>
        </p:grpSpPr>
        <p:grpSp>
          <p:nvGrpSpPr>
            <p:cNvPr id="241" name="Group 372"/>
            <p:cNvGrpSpPr/>
            <p:nvPr/>
          </p:nvGrpSpPr>
          <p:grpSpPr>
            <a:xfrm>
              <a:off x="8862097" y="839715"/>
              <a:ext cx="1940896" cy="1984471"/>
              <a:chOff x="8039026" y="1186170"/>
              <a:chExt cx="2421135" cy="2475492"/>
            </a:xfrm>
          </p:grpSpPr>
          <p:sp>
            <p:nvSpPr>
              <p:cNvPr id="242" name="Rounded Rectangle 373"/>
              <p:cNvSpPr/>
              <p:nvPr/>
            </p:nvSpPr>
            <p:spPr>
              <a:xfrm>
                <a:off x="8039026" y="1186170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243" name="Picture 37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4773" y="2512954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244" name="Picture 37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080" y="1250721"/>
                <a:ext cx="1343025" cy="1363077"/>
              </a:xfrm>
              <a:prstGeom prst="rect">
                <a:avLst/>
              </a:prstGeom>
              <a:solidFill>
                <a:srgbClr val="238B45"/>
              </a:solidFill>
            </p:spPr>
          </p:pic>
        </p:grpSp>
        <p:pic>
          <p:nvPicPr>
            <p:cNvPr id="417" name="Picture 28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3011" y="2063563"/>
              <a:ext cx="581246" cy="662976"/>
            </a:xfrm>
            <a:prstGeom prst="rect">
              <a:avLst/>
            </a:prstGeom>
          </p:spPr>
        </p:pic>
      </p:grpSp>
      <p:grpSp>
        <p:nvGrpSpPr>
          <p:cNvPr id="134" name="Gruppieren 133"/>
          <p:cNvGrpSpPr/>
          <p:nvPr/>
        </p:nvGrpSpPr>
        <p:grpSpPr>
          <a:xfrm>
            <a:off x="15165835" y="670719"/>
            <a:ext cx="1940896" cy="2057242"/>
            <a:chOff x="13799001" y="759618"/>
            <a:chExt cx="1940896" cy="2057242"/>
          </a:xfrm>
        </p:grpSpPr>
        <p:grpSp>
          <p:nvGrpSpPr>
            <p:cNvPr id="169" name="Group 378"/>
            <p:cNvGrpSpPr/>
            <p:nvPr/>
          </p:nvGrpSpPr>
          <p:grpSpPr>
            <a:xfrm>
              <a:off x="13799001" y="759618"/>
              <a:ext cx="1940896" cy="2057242"/>
              <a:chOff x="14058235" y="1226022"/>
              <a:chExt cx="2421135" cy="2566269"/>
            </a:xfrm>
          </p:grpSpPr>
          <p:sp>
            <p:nvSpPr>
              <p:cNvPr id="170" name="Rounded Rectangle 379"/>
              <p:cNvSpPr/>
              <p:nvPr/>
            </p:nvSpPr>
            <p:spPr>
              <a:xfrm>
                <a:off x="14058235" y="1316799"/>
                <a:ext cx="2421135" cy="247549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71" name="Picture 38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43982" y="2643583"/>
                <a:ext cx="850547" cy="947101"/>
              </a:xfrm>
              <a:prstGeom prst="rect">
                <a:avLst/>
              </a:prstGeom>
            </p:spPr>
          </p:pic>
          <p:pic>
            <p:nvPicPr>
              <p:cNvPr id="172" name="Picture 38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87004" y="1226022"/>
                <a:ext cx="1763596" cy="1496221"/>
              </a:xfrm>
              <a:prstGeom prst="rect">
                <a:avLst/>
              </a:prstGeom>
            </p:spPr>
          </p:pic>
        </p:grpSp>
        <p:pic>
          <p:nvPicPr>
            <p:cNvPr id="418" name="Picture 28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5344" y="2066711"/>
              <a:ext cx="581246" cy="662976"/>
            </a:xfrm>
            <a:prstGeom prst="rect">
              <a:avLst/>
            </a:prstGeom>
          </p:spPr>
        </p:pic>
      </p:grpSp>
      <p:sp>
        <p:nvSpPr>
          <p:cNvPr id="419" name="TextBox 390"/>
          <p:cNvSpPr txBox="1"/>
          <p:nvPr/>
        </p:nvSpPr>
        <p:spPr>
          <a:xfrm>
            <a:off x="3786981" y="12641"/>
            <a:ext cx="213624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MetaTract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Generation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420" name="Gerade Verbindung mit Pfeil 419"/>
          <p:cNvCxnSpPr/>
          <p:nvPr/>
        </p:nvCxnSpPr>
        <p:spPr>
          <a:xfrm>
            <a:off x="7008271" y="1709735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/>
          <p:nvPr/>
        </p:nvCxnSpPr>
        <p:spPr>
          <a:xfrm>
            <a:off x="11961271" y="151608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/>
          <p:cNvCxnSpPr/>
          <p:nvPr/>
        </p:nvCxnSpPr>
        <p:spPr>
          <a:xfrm flipH="1">
            <a:off x="11929929" y="182088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356"/>
          <p:cNvSpPr txBox="1"/>
          <p:nvPr/>
        </p:nvSpPr>
        <p:spPr>
          <a:xfrm>
            <a:off x="17522614" y="5124730"/>
            <a:ext cx="2291421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17672223" y="3045056"/>
            <a:ext cx="1940896" cy="1984471"/>
            <a:chOff x="17686604" y="3415558"/>
            <a:chExt cx="1940896" cy="1984471"/>
          </a:xfrm>
        </p:grpSpPr>
        <p:grpSp>
          <p:nvGrpSpPr>
            <p:cNvPr id="423" name="Group 26"/>
            <p:cNvGrpSpPr/>
            <p:nvPr/>
          </p:nvGrpSpPr>
          <p:grpSpPr>
            <a:xfrm>
              <a:off x="17686604" y="3415558"/>
              <a:ext cx="1940896" cy="1984471"/>
              <a:chOff x="16077938" y="3364640"/>
              <a:chExt cx="2136241" cy="2184202"/>
            </a:xfrm>
          </p:grpSpPr>
          <p:sp>
            <p:nvSpPr>
              <p:cNvPr id="424" name="Rounded Rectangle 357"/>
              <p:cNvSpPr/>
              <p:nvPr/>
            </p:nvSpPr>
            <p:spPr>
              <a:xfrm>
                <a:off x="16077938" y="3364640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425" name="Picture 35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3595" y="4599497"/>
                <a:ext cx="750464" cy="835656"/>
              </a:xfrm>
              <a:prstGeom prst="rect">
                <a:avLst/>
              </a:prstGeom>
            </p:spPr>
          </p:pic>
          <p:pic>
            <p:nvPicPr>
              <p:cNvPr id="427" name="Picture 362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2264" y="4652474"/>
                <a:ext cx="639747" cy="729702"/>
              </a:xfrm>
              <a:prstGeom prst="rect">
                <a:avLst/>
              </a:prstGeom>
            </p:spPr>
          </p:pic>
        </p:grpSp>
        <p:pic>
          <p:nvPicPr>
            <p:cNvPr id="12" name="Picture 2" descr="C:\Users\p41036\Desktop\Untitled-3.png"/>
            <p:cNvPicPr>
              <a:picLocks noChangeAspect="1" noChangeArrowheads="1"/>
            </p:cNvPicPr>
            <p:nvPr/>
          </p:nvPicPr>
          <p:blipFill>
            <a:blip r:embed="rId1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612" y="3537257"/>
              <a:ext cx="1398525" cy="102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2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Weissenböck Johannes</cp:lastModifiedBy>
  <cp:revision>18</cp:revision>
  <dcterms:created xsi:type="dcterms:W3CDTF">2014-09-18T17:42:11Z</dcterms:created>
  <dcterms:modified xsi:type="dcterms:W3CDTF">2015-06-19T09:12:53Z</dcterms:modified>
</cp:coreProperties>
</file>