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438-735F-420A-BDC9-2A53D31E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BCC6-C49F-4FBE-88A3-10F41005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43F5-7199-410C-82B4-1D93AF9F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101D-67B5-40EE-A6D3-76F3CF14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F496-A133-4EDE-A0B7-F353ECE8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206F-E217-4D9F-9E9A-55C6CA91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F3EDF-E06F-4D2C-946A-182D1984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FDA9-604E-4D42-822E-B8BF442C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D96B-6F94-404C-8F4B-BCA17008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A5E-25F1-415A-9BBA-7CA91DF5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FECEC-8760-4C93-B490-2BD8247C7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9EED-4C35-4FA7-A7FC-EBB6E2E93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6D93-D295-48F1-83EC-293D34A7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7E0D-76A6-4770-B685-01F0B3A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CEC-C3C8-4D6C-844B-AB3FE230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6D6-9889-4648-97A9-0D738C82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1DDF-2151-4721-8732-0CADFD55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CB49-9898-45CA-9F64-6A456E8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3D28-6B38-479F-A312-556EF053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AA28-CB5B-4C7F-9B30-9F73063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1F76-E07C-4FE9-A131-2FC82007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C4E-C4D4-488C-AB73-2F5A607D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B6A9-427C-40AA-AC60-10B5C0FA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4BE5-4994-4B40-A6D6-BCF1C3F1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DBDA-CED3-49DF-A588-92E93698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3E88-30B9-428B-A120-7AE68849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8C8B-43F7-4DCB-8EC1-55411D6EC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C3A0-D742-4E4F-8693-01C3B833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94305-CA02-4A01-B6F6-160031EB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BEED-3B60-474A-BC9B-3BAAEA62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0849-3626-4CF1-B38B-3711ABF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E83D-45D1-4795-BED5-569F1307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A062-42DF-4455-820D-F86899A6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BA010-F12D-4ACC-85BC-D385ED59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BA21B-CA60-4C68-807A-73585EEC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A05C-3528-4345-91A9-11398726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30CA1-AB06-428A-B351-28F4C3E1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54FB6-AF25-4692-B096-CECABDF1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4FB2F-D187-40A5-9E1E-5C6AC98C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C8A6-FAD4-4D47-8926-219C310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B9D8E-74AE-4395-8B84-5168A8D0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052E-1467-449F-88C7-E36EBA22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96E93-439C-4D3C-B550-14006C80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1B274-A7A1-4B14-A6C7-86ABCC8A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354A4-A0AE-4878-B75C-C6B00F1A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3624-5769-416B-B06D-8F5C3C10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D142-3199-4F0E-9965-C05B2D0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D9B9-BE23-4988-9078-6B5D8BCF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2CDF-62FF-48E4-9A32-404A28A1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4B8C6-2ECD-42A4-9CF8-E765CB2D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CBCE-1B2A-4591-A32B-CCB1943E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5F81-7778-4EA2-82AD-D38A7F6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8EF8-153F-4528-894A-A07264CC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7D992-7A02-45C7-B256-BA534BFD9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49A6A-A7B2-4BEF-B6C0-FF0D2A9A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1ACF-2292-47E1-8E41-47AFA9D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AEFC-E9D4-453B-A79D-C7FA27A7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AF01-628E-442F-BF31-8D432F80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22828-F922-4A07-A6C0-6BA404F0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E4D37-C685-4D18-8791-08AEFD24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222-CD5D-44C5-B319-CDA9100B9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17BD-E08B-469F-BCA9-B2675879004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4D7B-54FD-49E6-A7F7-23D50BD7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228A-8F9E-48A3-A824-C44BC383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5DB-A5B5-4718-985F-10D7E3CE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8C71-5E29-47D9-AB9B-C1B1AC12A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3828-B64C-484C-A126-17AB59DC0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9DB35837-C0BF-4568-9B47-DE8BD9C4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70297"/>
              </p:ext>
            </p:extLst>
          </p:nvPr>
        </p:nvGraphicFramePr>
        <p:xfrm>
          <a:off x="3859906" y="2816084"/>
          <a:ext cx="853647" cy="93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9">
                  <a:extLst>
                    <a:ext uri="{9D8B030D-6E8A-4147-A177-3AD203B41FA5}">
                      <a16:colId xmlns:a16="http://schemas.microsoft.com/office/drawing/2014/main" val="223298869"/>
                    </a:ext>
                  </a:extLst>
                </a:gridCol>
                <a:gridCol w="284549">
                  <a:extLst>
                    <a:ext uri="{9D8B030D-6E8A-4147-A177-3AD203B41FA5}">
                      <a16:colId xmlns:a16="http://schemas.microsoft.com/office/drawing/2014/main" val="2810962967"/>
                    </a:ext>
                  </a:extLst>
                </a:gridCol>
                <a:gridCol w="284549">
                  <a:extLst>
                    <a:ext uri="{9D8B030D-6E8A-4147-A177-3AD203B41FA5}">
                      <a16:colId xmlns:a16="http://schemas.microsoft.com/office/drawing/2014/main" val="2059708980"/>
                    </a:ext>
                  </a:extLst>
                </a:gridCol>
              </a:tblGrid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08800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108216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464400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722363"/>
                  </a:ext>
                </a:extLst>
              </a:tr>
              <a:tr h="187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55653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7229DC7-3BC5-445E-89E9-7B2D9B6B6213}"/>
              </a:ext>
            </a:extLst>
          </p:cNvPr>
          <p:cNvSpPr/>
          <p:nvPr/>
        </p:nvSpPr>
        <p:spPr>
          <a:xfrm>
            <a:off x="3757956" y="516281"/>
            <a:ext cx="2102711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Intelligence (AI)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20827-6187-483A-AE10-ACF851DB48EF}"/>
              </a:ext>
            </a:extLst>
          </p:cNvPr>
          <p:cNvSpPr/>
          <p:nvPr/>
        </p:nvSpPr>
        <p:spPr>
          <a:xfrm>
            <a:off x="6286495" y="458615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 (FF)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BD0CDF-FB7D-4451-92AA-E541CA5ED08D}"/>
              </a:ext>
            </a:extLst>
          </p:cNvPr>
          <p:cNvSpPr/>
          <p:nvPr/>
        </p:nvSpPr>
        <p:spPr>
          <a:xfrm>
            <a:off x="4756798" y="2522838"/>
            <a:ext cx="1793786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Energy (RE)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0FA72-6152-4470-B67C-D06E401063EA}"/>
              </a:ext>
            </a:extLst>
          </p:cNvPr>
          <p:cNvSpPr/>
          <p:nvPr/>
        </p:nvSpPr>
        <p:spPr>
          <a:xfrm>
            <a:off x="7814484" y="2572731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(Tr)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46BB0C-63F3-44CC-BD33-65FF6E7A36B5}"/>
              </a:ext>
            </a:extLst>
          </p:cNvPr>
          <p:cNvSpPr/>
          <p:nvPr/>
        </p:nvSpPr>
        <p:spPr>
          <a:xfrm>
            <a:off x="4674417" y="5123935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Employed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2C051-A2AA-4F2F-8B82-57CF964B4F6C}"/>
              </a:ext>
            </a:extLst>
          </p:cNvPr>
          <p:cNvSpPr/>
          <p:nvPr/>
        </p:nvSpPr>
        <p:spPr>
          <a:xfrm>
            <a:off x="6753994" y="4363350"/>
            <a:ext cx="1581665" cy="963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Warming (GW)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3829E3A-9F72-4DDB-BAF0-58616F05B5BB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4714770" y="1574649"/>
            <a:ext cx="1042730" cy="853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1B12FAF-6CEC-4D17-B7FE-720BDBA8B54F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rot="10800000" flipH="1" flipV="1">
            <a:off x="6286494" y="940529"/>
            <a:ext cx="1395" cy="1723458"/>
          </a:xfrm>
          <a:prstGeom prst="curvedConnector4">
            <a:avLst>
              <a:gd name="adj1" fmla="val -16387097"/>
              <a:gd name="adj2" fmla="val 5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6065CAF-B3B7-4F26-B4F8-60D5FFC2C930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471718" y="1711879"/>
            <a:ext cx="1637274" cy="10482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5229B6D-2942-4B18-A1F8-61CA95D8EA31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rot="5400000">
            <a:off x="7870704" y="3769885"/>
            <a:ext cx="967941" cy="5012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D577630-7B8B-40E1-9C60-62D66BBA0FA2}"/>
              </a:ext>
            </a:extLst>
          </p:cNvPr>
          <p:cNvCxnSpPr>
            <a:cxnSpLocks/>
            <a:stCxn id="9" idx="2"/>
            <a:endCxn id="8" idx="7"/>
          </p:cNvCxnSpPr>
          <p:nvPr/>
        </p:nvCxnSpPr>
        <p:spPr>
          <a:xfrm rot="10800000" flipV="1">
            <a:off x="6024454" y="4845264"/>
            <a:ext cx="729541" cy="419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7C7DC2E-E586-4839-954D-1B8AAC4BF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5400000">
            <a:off x="4740836" y="4211080"/>
            <a:ext cx="1637270" cy="188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A0B6CA8-AE5E-4ED3-9036-868738A214E1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550584" y="3004752"/>
            <a:ext cx="994243" cy="1358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BEFDD1B-E9F0-4007-8036-85FBB515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8697"/>
              </p:ext>
            </p:extLst>
          </p:nvPr>
        </p:nvGraphicFramePr>
        <p:xfrm>
          <a:off x="7319240" y="2209540"/>
          <a:ext cx="559204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602">
                  <a:extLst>
                    <a:ext uri="{9D8B030D-6E8A-4147-A177-3AD203B41FA5}">
                      <a16:colId xmlns:a16="http://schemas.microsoft.com/office/drawing/2014/main" val="351143623"/>
                    </a:ext>
                  </a:extLst>
                </a:gridCol>
                <a:gridCol w="279602">
                  <a:extLst>
                    <a:ext uri="{9D8B030D-6E8A-4147-A177-3AD203B41FA5}">
                      <a16:colId xmlns:a16="http://schemas.microsoft.com/office/drawing/2014/main" val="28334066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8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033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35523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7F41849-75F9-4F79-BA85-1CFEEE46B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2465"/>
              </p:ext>
            </p:extLst>
          </p:nvPr>
        </p:nvGraphicFramePr>
        <p:xfrm>
          <a:off x="8388103" y="4708309"/>
          <a:ext cx="92566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554">
                  <a:extLst>
                    <a:ext uri="{9D8B030D-6E8A-4147-A177-3AD203B41FA5}">
                      <a16:colId xmlns:a16="http://schemas.microsoft.com/office/drawing/2014/main" val="2031301053"/>
                    </a:ext>
                  </a:extLst>
                </a:gridCol>
                <a:gridCol w="308554">
                  <a:extLst>
                    <a:ext uri="{9D8B030D-6E8A-4147-A177-3AD203B41FA5}">
                      <a16:colId xmlns:a16="http://schemas.microsoft.com/office/drawing/2014/main" val="3996006461"/>
                    </a:ext>
                  </a:extLst>
                </a:gridCol>
                <a:gridCol w="308554">
                  <a:extLst>
                    <a:ext uri="{9D8B030D-6E8A-4147-A177-3AD203B41FA5}">
                      <a16:colId xmlns:a16="http://schemas.microsoft.com/office/drawing/2014/main" val="32218849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758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819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4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2110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649F498-308A-46D6-9FCE-645DB61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495"/>
              </p:ext>
            </p:extLst>
          </p:nvPr>
        </p:nvGraphicFramePr>
        <p:xfrm>
          <a:off x="3768191" y="4480869"/>
          <a:ext cx="946323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441">
                  <a:extLst>
                    <a:ext uri="{9D8B030D-6E8A-4147-A177-3AD203B41FA5}">
                      <a16:colId xmlns:a16="http://schemas.microsoft.com/office/drawing/2014/main" val="808238290"/>
                    </a:ext>
                  </a:extLst>
                </a:gridCol>
                <a:gridCol w="315441">
                  <a:extLst>
                    <a:ext uri="{9D8B030D-6E8A-4147-A177-3AD203B41FA5}">
                      <a16:colId xmlns:a16="http://schemas.microsoft.com/office/drawing/2014/main" val="627441542"/>
                    </a:ext>
                  </a:extLst>
                </a:gridCol>
                <a:gridCol w="315441">
                  <a:extLst>
                    <a:ext uri="{9D8B030D-6E8A-4147-A177-3AD203B41FA5}">
                      <a16:colId xmlns:a16="http://schemas.microsoft.com/office/drawing/2014/main" val="2690983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38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6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751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923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23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0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0868FE-6C59-4CD1-A255-0E081468E9D0}"/>
              </a:ext>
            </a:extLst>
          </p:cNvPr>
          <p:cNvSpPr/>
          <p:nvPr/>
        </p:nvSpPr>
        <p:spPr>
          <a:xfrm>
            <a:off x="1324233" y="884945"/>
            <a:ext cx="1837038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LateWakeUp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725F4-0C73-47E2-9717-FA3D5AEC3D24}"/>
              </a:ext>
            </a:extLst>
          </p:cNvPr>
          <p:cNvSpPr/>
          <p:nvPr/>
        </p:nvSpPr>
        <p:spPr>
          <a:xfrm>
            <a:off x="3161271" y="3464922"/>
            <a:ext cx="2314831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LateForMeeting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3ACC1-13A7-4C20-9BF9-3982D7C5F03B}"/>
              </a:ext>
            </a:extLst>
          </p:cNvPr>
          <p:cNvSpPr/>
          <p:nvPr/>
        </p:nvSpPr>
        <p:spPr>
          <a:xfrm>
            <a:off x="3323968" y="562065"/>
            <a:ext cx="1837038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Accident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E9FA1F-AB5F-491F-99A4-B904F2431A91}"/>
              </a:ext>
            </a:extLst>
          </p:cNvPr>
          <p:cNvSpPr/>
          <p:nvPr/>
        </p:nvSpPr>
        <p:spPr>
          <a:xfrm>
            <a:off x="5542520" y="723505"/>
            <a:ext cx="1837038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30F81-2560-4EA8-B0A0-5AE233E8261B}"/>
              </a:ext>
            </a:extLst>
          </p:cNvPr>
          <p:cNvSpPr/>
          <p:nvPr/>
        </p:nvSpPr>
        <p:spPr>
          <a:xfrm>
            <a:off x="4439166" y="1758156"/>
            <a:ext cx="1837038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7835D1-0DE8-4CFA-9E99-C8E763AACF36}"/>
              </a:ext>
            </a:extLst>
          </p:cNvPr>
          <p:cNvSpPr/>
          <p:nvPr/>
        </p:nvSpPr>
        <p:spPr>
          <a:xfrm>
            <a:off x="2242752" y="2364259"/>
            <a:ext cx="1837038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LateForWork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DBD31-BE47-4F7E-9506-08DD1D9D1C2A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4242487" y="1435276"/>
            <a:ext cx="465707" cy="4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11CD50-1E68-4E7F-A40E-9FC9A1D9D39A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6007176" y="1596716"/>
            <a:ext cx="453863" cy="28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5F9601-370C-47AA-9B03-6061DA5B58C0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4079790" y="2194762"/>
            <a:ext cx="359376" cy="60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04CA49-04C1-4DEA-ACF8-D6334D9304E1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242752" y="1758156"/>
            <a:ext cx="918519" cy="60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126671-81B4-4E32-B73C-64FF8B1F75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23968" y="3237470"/>
            <a:ext cx="176302" cy="3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81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6</cp:revision>
  <dcterms:created xsi:type="dcterms:W3CDTF">2020-11-28T15:03:58Z</dcterms:created>
  <dcterms:modified xsi:type="dcterms:W3CDTF">2020-11-28T18:41:06Z</dcterms:modified>
</cp:coreProperties>
</file>