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Conditions for deadlock</a:t>
            </a:r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744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CSP in action with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20</cp:revision>
  <dcterms:created xsi:type="dcterms:W3CDTF">2018-08-16T14:27:17Z</dcterms:created>
  <dcterms:modified xsi:type="dcterms:W3CDTF">2018-08-16T15:21:41Z</dcterms:modified>
</cp:coreProperties>
</file>