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37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1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32AE-8736-4EFD-A7EB-24D7D2E7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 of Concurrency</a:t>
            </a:r>
            <a:br>
              <a:rPr lang="en-US" dirty="0"/>
            </a:br>
            <a:r>
              <a:rPr lang="en-US" sz="3200" dirty="0"/>
              <a:t>Producer-Consumer Problem Revisited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FD31-D3F0-45EE-A23F-033C5DA7B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44880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B842-AB35-4C79-9F29-04B4E5D8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1C9F-B1FD-4570-9049-32AE4BCA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load balancing actors that hide worker actors behind them</a:t>
            </a:r>
          </a:p>
          <a:p>
            <a:r>
              <a:rPr lang="en-US" dirty="0"/>
              <a:t>Actors are supervised by other actors to check for failure and error handling</a:t>
            </a:r>
          </a:p>
          <a:p>
            <a:pPr lvl="1"/>
            <a:r>
              <a:rPr lang="en-US" dirty="0"/>
              <a:t>Who supervises the supervisors? Other supervisors</a:t>
            </a:r>
          </a:p>
          <a:p>
            <a:pPr lvl="1"/>
            <a:r>
              <a:rPr lang="en-US" dirty="0"/>
              <a:t>This means that there is a supervisor tree</a:t>
            </a:r>
          </a:p>
          <a:p>
            <a:r>
              <a:rPr lang="en-US" dirty="0"/>
              <a:t>Actors can have internal states</a:t>
            </a:r>
          </a:p>
        </p:txBody>
      </p:sp>
    </p:spTree>
    <p:extLst>
      <p:ext uri="{BB962C8B-B14F-4D97-AF65-F5344CB8AC3E}">
        <p14:creationId xmlns:p14="http://schemas.microsoft.com/office/powerpoint/2010/main" val="400831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DF57-F59B-49B7-8396-9873DFF3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Actors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3D4F-7DD5-4F82-AD1C-AE0454DE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 message (one at a time)</a:t>
            </a:r>
          </a:p>
          <a:p>
            <a:r>
              <a:rPr lang="en-US" dirty="0"/>
              <a:t>Do some work when a message is received</a:t>
            </a:r>
          </a:p>
          <a:p>
            <a:r>
              <a:rPr lang="en-US" dirty="0"/>
              <a:t>Send one or more messages to other actors</a:t>
            </a:r>
          </a:p>
        </p:txBody>
      </p:sp>
    </p:spTree>
    <p:extLst>
      <p:ext uri="{BB962C8B-B14F-4D97-AF65-F5344CB8AC3E}">
        <p14:creationId xmlns:p14="http://schemas.microsoft.com/office/powerpoint/2010/main" val="308102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DABC-B3CB-477F-899B-05D6200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739" y="3092990"/>
            <a:ext cx="8911687" cy="1280890"/>
          </a:xfrm>
        </p:spPr>
        <p:txBody>
          <a:bodyPr/>
          <a:lstStyle/>
          <a:p>
            <a:r>
              <a:rPr lang="en-US" dirty="0"/>
              <a:t>Actors in work, Erlang example.</a:t>
            </a:r>
          </a:p>
        </p:txBody>
      </p:sp>
    </p:spTree>
    <p:extLst>
      <p:ext uri="{BB962C8B-B14F-4D97-AF65-F5344CB8AC3E}">
        <p14:creationId xmlns:p14="http://schemas.microsoft.com/office/powerpoint/2010/main" val="307034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2372-24B1-4416-A13A-A140570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80" y="2788555"/>
            <a:ext cx="8911687" cy="1280890"/>
          </a:xfrm>
        </p:spPr>
        <p:txBody>
          <a:bodyPr/>
          <a:lstStyle/>
          <a:p>
            <a:r>
              <a:rPr lang="en-US" dirty="0"/>
              <a:t>What is the Producer-Consumer problem?</a:t>
            </a:r>
          </a:p>
        </p:txBody>
      </p:sp>
    </p:spTree>
    <p:extLst>
      <p:ext uri="{BB962C8B-B14F-4D97-AF65-F5344CB8AC3E}">
        <p14:creationId xmlns:p14="http://schemas.microsoft.com/office/powerpoint/2010/main" val="7072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7DB0-FD6D-48C5-AC01-D392A05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Shared Memory &amp; 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A02F-0638-4D6C-8484-0B3F6D6D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In the early days of operating systems, processes were the only units of containment</a:t>
            </a:r>
          </a:p>
          <a:p>
            <a:r>
              <a:rPr lang="en-US" dirty="0"/>
              <a:t>Processes communicated via IPC which took many forms</a:t>
            </a:r>
          </a:p>
          <a:p>
            <a:r>
              <a:rPr lang="en-US" dirty="0"/>
              <a:t>The most common IPCs that are used are shared memory and signals</a:t>
            </a:r>
          </a:p>
          <a:p>
            <a:r>
              <a:rPr lang="en-US" dirty="0"/>
              <a:t>Semaphores can be used for synchronization tasks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E7AB2-E16B-4962-A67A-35E57292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70" y="4022411"/>
            <a:ext cx="3499660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V(semaphore S, integer 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 ← S + I]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P(semaphore S, integer I):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repeat: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≥ I: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← S −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B8B3-EE24-4FB2-8670-F9E92405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83" y="2702291"/>
            <a:ext cx="8911687" cy="1280890"/>
          </a:xfrm>
        </p:spPr>
        <p:txBody>
          <a:bodyPr/>
          <a:lstStyle/>
          <a:p>
            <a:r>
              <a:rPr lang="en-US" dirty="0"/>
              <a:t>Shared Memory &amp; Semaphores in action</a:t>
            </a:r>
          </a:p>
        </p:txBody>
      </p:sp>
    </p:spTree>
    <p:extLst>
      <p:ext uri="{BB962C8B-B14F-4D97-AF65-F5344CB8AC3E}">
        <p14:creationId xmlns:p14="http://schemas.microsoft.com/office/powerpoint/2010/main" val="44430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D369-F52B-43E2-9EC0-25700FF8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440-D698-4DDD-B219-9A14EA2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the early 1990s</a:t>
            </a:r>
          </a:p>
          <a:p>
            <a:pPr lvl="1"/>
            <a:r>
              <a:rPr lang="en-US" dirty="0"/>
              <a:t>Processes are containers for resources</a:t>
            </a:r>
          </a:p>
          <a:p>
            <a:pPr lvl="1"/>
            <a:r>
              <a:rPr lang="en-US" dirty="0"/>
              <a:t>Threads are units of execution</a:t>
            </a:r>
          </a:p>
          <a:p>
            <a:pPr lvl="1"/>
            <a:r>
              <a:rPr lang="en-US" dirty="0"/>
              <a:t>A process has one or more threads</a:t>
            </a:r>
          </a:p>
          <a:p>
            <a:pPr lvl="1"/>
            <a:r>
              <a:rPr lang="en-US" dirty="0"/>
              <a:t>All threads share the resources within the container of the process</a:t>
            </a:r>
          </a:p>
          <a:p>
            <a:r>
              <a:rPr lang="en-US" dirty="0"/>
              <a:t>Mutexes and condition variables are used for synchronization</a:t>
            </a:r>
          </a:p>
          <a:p>
            <a:r>
              <a:rPr lang="en-US" dirty="0"/>
              <a:t>Mutexes and condition variables are faster than semaphores because they are implemented in the library layer and no system call needs to be made</a:t>
            </a:r>
          </a:p>
        </p:txBody>
      </p:sp>
    </p:spTree>
    <p:extLst>
      <p:ext uri="{BB962C8B-B14F-4D97-AF65-F5344CB8AC3E}">
        <p14:creationId xmlns:p14="http://schemas.microsoft.com/office/powerpoint/2010/main" val="16403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A298-4A1E-4E80-BF0E-143D879A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74" y="2788555"/>
            <a:ext cx="8911687" cy="1280890"/>
          </a:xfrm>
        </p:spPr>
        <p:txBody>
          <a:bodyPr/>
          <a:lstStyle/>
          <a:p>
            <a:r>
              <a:rPr lang="en-US" dirty="0"/>
              <a:t>POSIX Threads in Action</a:t>
            </a:r>
          </a:p>
        </p:txBody>
      </p:sp>
    </p:spTree>
    <p:extLst>
      <p:ext uri="{BB962C8B-B14F-4D97-AF65-F5344CB8AC3E}">
        <p14:creationId xmlns:p14="http://schemas.microsoft.com/office/powerpoint/2010/main" val="1108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B09-6C01-4D59-A919-6D04564C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8C13789-9920-439B-B6F2-ABFF7362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35037"/>
            <a:ext cx="7083862" cy="4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6EE57-A698-444B-82BA-78261C4B4B26}"/>
              </a:ext>
            </a:extLst>
          </p:cNvPr>
          <p:cNvSpPr txBox="1"/>
          <p:nvPr/>
        </p:nvSpPr>
        <p:spPr>
          <a:xfrm>
            <a:off x="2592925" y="6057613"/>
            <a:ext cx="708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universal modular ACTOR formalism for artificial intelligence, Carl Hewitt, et. al., 1973</a:t>
            </a:r>
          </a:p>
        </p:txBody>
      </p:sp>
    </p:spTree>
    <p:extLst>
      <p:ext uri="{BB962C8B-B14F-4D97-AF65-F5344CB8AC3E}">
        <p14:creationId xmlns:p14="http://schemas.microsoft.com/office/powerpoint/2010/main" val="200035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8B60-4AD9-4F6A-AD59-B96A11E3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&amp;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9DB0-EA99-4BD7-A718-CB1ED82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Smalltalk was the first programming language to properly implement message passing</a:t>
            </a:r>
          </a:p>
          <a:p>
            <a:r>
              <a:rPr lang="en-US" dirty="0" err="1"/>
              <a:t>Simula</a:t>
            </a:r>
            <a:r>
              <a:rPr lang="en-US" dirty="0"/>
              <a:t> was the first language to support actors</a:t>
            </a:r>
          </a:p>
          <a:p>
            <a:r>
              <a:rPr lang="en-US" dirty="0"/>
              <a:t>A host of languages support actors today</a:t>
            </a:r>
          </a:p>
          <a:p>
            <a:pPr lvl="1"/>
            <a:r>
              <a:rPr lang="en-US" dirty="0"/>
              <a:t>Erlang/</a:t>
            </a:r>
            <a:r>
              <a:rPr lang="en-US" dirty="0" err="1"/>
              <a:t>Elexir</a:t>
            </a:r>
            <a:r>
              <a:rPr lang="en-US" dirty="0"/>
              <a:t> (Ericson attributes Nine 9s uptime of its server partially to Erlang)</a:t>
            </a:r>
          </a:p>
          <a:p>
            <a:pPr lvl="1"/>
            <a:r>
              <a:rPr lang="en-US" dirty="0" err="1"/>
              <a:t>Akka</a:t>
            </a:r>
            <a:r>
              <a:rPr lang="en-US" dirty="0"/>
              <a:t>/JVM</a:t>
            </a:r>
          </a:p>
          <a:p>
            <a:pPr lvl="1"/>
            <a:r>
              <a:rPr lang="en-US" dirty="0"/>
              <a:t>Orleans (.NET) (Halo 3d multiplayer uses Orleans)</a:t>
            </a:r>
          </a:p>
          <a:p>
            <a:pPr lvl="1"/>
            <a:r>
              <a:rPr lang="en-US" dirty="0"/>
              <a:t>CAF (C++)</a:t>
            </a:r>
          </a:p>
          <a:p>
            <a:pPr lvl="1"/>
            <a:r>
              <a:rPr lang="en-US" dirty="0"/>
              <a:t>Celluloid (Ruby)</a:t>
            </a:r>
          </a:p>
          <a:p>
            <a:pPr lvl="1"/>
            <a:r>
              <a:rPr lang="en-US" dirty="0"/>
              <a:t>Pulsar (Python)</a:t>
            </a:r>
          </a:p>
        </p:txBody>
      </p:sp>
    </p:spTree>
    <p:extLst>
      <p:ext uri="{BB962C8B-B14F-4D97-AF65-F5344CB8AC3E}">
        <p14:creationId xmlns:p14="http://schemas.microsoft.com/office/powerpoint/2010/main" val="178642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D02-5E83-44BE-94CF-E816BCD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F7B7-7790-4A81-8852-151D3307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actor is a computational entity that, in response to a message it receives, can concurrently:</a:t>
            </a:r>
          </a:p>
          <a:p>
            <a:pPr lvl="1"/>
            <a:r>
              <a:rPr lang="en-US" dirty="0"/>
              <a:t>send a finite number of messages to other actors</a:t>
            </a:r>
          </a:p>
          <a:p>
            <a:pPr lvl="1"/>
            <a:r>
              <a:rPr lang="en-US" dirty="0"/>
              <a:t>create a finite number of new actors</a:t>
            </a:r>
          </a:p>
          <a:p>
            <a:pPr lvl="1"/>
            <a:r>
              <a:rPr lang="en-US" dirty="0"/>
              <a:t>designate the behavior to be used for the next message it receives</a:t>
            </a:r>
          </a:p>
          <a:p>
            <a:r>
              <a:rPr lang="en-US" dirty="0"/>
              <a:t>Actors are persistent, their lifetime is beyond that of a process</a:t>
            </a:r>
          </a:p>
          <a:p>
            <a:r>
              <a:rPr lang="en-US" dirty="0"/>
              <a:t>Actors have one or more addresses to which messages may be sent</a:t>
            </a:r>
          </a:p>
          <a:p>
            <a:r>
              <a:rPr lang="en-US" dirty="0"/>
              <a:t>The mailbox is persistent, if an actor dies, the messages are not lost and another actor can be spawned up to take up those messages (this is the theory, a specific implementation may not stick to the theory)</a:t>
            </a:r>
          </a:p>
          <a:p>
            <a:r>
              <a:rPr lang="en-US" dirty="0"/>
              <a:t>The transport mechanism is immaterial, which means that actors can reside on different machines and communicate with TCP/IP with little or no code change</a:t>
            </a:r>
          </a:p>
        </p:txBody>
      </p:sp>
    </p:spTree>
    <p:extLst>
      <p:ext uri="{BB962C8B-B14F-4D97-AF65-F5344CB8AC3E}">
        <p14:creationId xmlns:p14="http://schemas.microsoft.com/office/powerpoint/2010/main" val="36449286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505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 3</vt:lpstr>
      <vt:lpstr>Wisp</vt:lpstr>
      <vt:lpstr>Evolution of Concurrency Producer-Consumer Problem Revisited</vt:lpstr>
      <vt:lpstr>What is the Producer-Consumer problem?</vt:lpstr>
      <vt:lpstr>Implementation with Shared Memory &amp;  Semaphores</vt:lpstr>
      <vt:lpstr>Shared Memory &amp; Semaphores in action</vt:lpstr>
      <vt:lpstr>Threads</vt:lpstr>
      <vt:lpstr>POSIX Threads in Action</vt:lpstr>
      <vt:lpstr>Actors</vt:lpstr>
      <vt:lpstr>Languages &amp; Actors</vt:lpstr>
      <vt:lpstr>What are actors…</vt:lpstr>
      <vt:lpstr>What are Actors… (cont.)</vt:lpstr>
      <vt:lpstr>What do Actors do…</vt:lpstr>
      <vt:lpstr>Actors in work, Erlang example.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Bhattacharjee, Rajbir</dc:creator>
  <cp:lastModifiedBy>Bhattacharjee, Rajbir</cp:lastModifiedBy>
  <cp:revision>10</cp:revision>
  <dcterms:created xsi:type="dcterms:W3CDTF">2018-08-16T14:27:17Z</dcterms:created>
  <dcterms:modified xsi:type="dcterms:W3CDTF">2018-08-16T14:54:48Z</dcterms:modified>
</cp:coreProperties>
</file>