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3"/>
  </p:normalViewPr>
  <p:slideViewPr>
    <p:cSldViewPr snapToGrid="0" snapToObjects="1">
      <p:cViewPr varScale="1">
        <p:scale>
          <a:sx n="55" d="100"/>
          <a:sy n="55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B11F-31EF-CC4E-BC0D-C7BAEFEAD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AAC51-78D5-4B44-93ED-03441860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D7-DFBE-7B4C-9FD4-85B1BB9B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700D-59CF-DA4F-8340-F7DA15EB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26C5-B99F-4F4E-B36D-539066E7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4CB3-87A8-9644-A3F7-6EC4CD85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48579-2BE0-C644-BA5D-D807E6FE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C84A-8C25-A34C-80C2-43F20278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016D-877B-A24D-BC9C-619F5D2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97CC-8584-2347-8879-99EAFB5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82892-DE94-004B-9BBB-D7CDC0888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21181-35CE-8C4F-8E52-C091031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3AAF-A3DC-1949-8E1D-A64F0F37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1A37-023A-0448-A8C0-1B602634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B6C8-1E34-8B4C-BF71-2030BAAB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572A-1A44-4B4D-B88E-087EE59E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A9F6-0463-6644-9546-80D5D88C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8566-361F-6247-B8E5-AF0772D8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E101-7C8F-B746-98AB-230A6A4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1950-05F2-7B43-AEEC-B15D024C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528E-65F7-0A48-8D5B-7AC14F0E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722B1-CAF6-F04C-A055-01572E3B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64DF-5E80-5140-B677-105BF6FC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7785-970F-5B47-9F92-B086D47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A351-CABF-C34A-AB04-7FC177A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2B3-A4F1-6D43-80F1-C7656210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7088-A543-904F-A5D2-A56871114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F0A60-393D-1049-8919-17709398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B0BC-F687-5642-AE55-2581DC04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3F2C-BA2F-5947-845E-91BD0DFC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619C6-F4C0-D743-9AD4-BABB8FB3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3567-4D78-A940-99E0-0D86FBBF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0456-51EB-574F-B9C5-513ED534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3AC1F-3D24-AD4E-B883-B18C793B7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0853E-8CC2-1041-92BF-1AE41D7EB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FEE7-A83F-3D4B-9E97-E190BFC14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A108E-9B15-354E-A804-E0DA144D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1E05D-7BB2-7D43-BFDC-773F823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4C6D0-DB32-1E41-8EC3-C04DE852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9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640E-A806-014A-BC39-4D8DCB3B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B80EE-42E6-4A4E-A3BB-846CDC6C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0D5C-E750-CB44-8501-3472D24D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98FDC-7988-E341-BE14-E493B8F7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F9EDD-C188-1E43-8FB5-104009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2A22-DCAC-DD49-8C6E-8F6AF50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56CA-BE13-3146-B9C4-6C39F5B8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1031-FDE6-324E-AA5D-073B4657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AD26-2507-0340-85F8-1DCA0BEE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2A29A-5018-D045-A7B5-250CAB50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1C8B-15AB-9E4A-BBA9-D99B540A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5A2B8-E39F-A94C-BF3D-A8CC8AF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E7B6-3F5E-B648-8061-51B485E3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7A2E-E926-3F4D-87DC-A0C87945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82EE4-28E7-4E43-8456-25AB3C05D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9A2AD-1F3D-AB4F-9186-D24C25E6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20B6-2143-EF45-9C7D-E948508B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A730E-AAAF-0140-95AD-B3CE2E1C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A35B-833A-4846-9A26-9E2958A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8FAE8-0021-8042-8A84-1BF5806F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067D-6A2A-4148-ABC5-E66AA8F6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39AC-63BD-B042-9B6D-CDFE7857F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45FB-B4DE-9345-AD61-B77FC7039ED5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8220-82E7-A448-BEA1-7CB3F03C7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BFD0-0ABF-4844-B38D-CEE0B28B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3287-1AC4-E44F-9487-9B10F9AC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1854F-D1C3-284C-A53B-D5B4D375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37" y="0"/>
            <a:ext cx="7512925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6E155E-174A-B944-8486-DECF6CD31A56}"/>
              </a:ext>
            </a:extLst>
          </p:cNvPr>
          <p:cNvSpPr/>
          <p:nvPr/>
        </p:nvSpPr>
        <p:spPr>
          <a:xfrm>
            <a:off x="3436883" y="189187"/>
            <a:ext cx="1308538" cy="12139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E3976-1E90-BC49-A0A0-FFDEAD91FCDC}"/>
              </a:ext>
            </a:extLst>
          </p:cNvPr>
          <p:cNvSpPr txBox="1"/>
          <p:nvPr/>
        </p:nvSpPr>
        <p:spPr>
          <a:xfrm>
            <a:off x="4981902" y="189187"/>
            <a:ext cx="2396359" cy="738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 ancestry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 2017, Bhattacharya et al 2022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75C86-7F3F-AE48-B0B8-A0CEC37CA65F}"/>
              </a:ext>
            </a:extLst>
          </p:cNvPr>
          <p:cNvSpPr/>
          <p:nvPr/>
        </p:nvSpPr>
        <p:spPr>
          <a:xfrm rot="513408">
            <a:off x="3050021" y="1592320"/>
            <a:ext cx="1308538" cy="4394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D9C6A-A101-D84A-9BFF-E9CCABA92754}"/>
              </a:ext>
            </a:extLst>
          </p:cNvPr>
          <p:cNvSpPr txBox="1"/>
          <p:nvPr/>
        </p:nvSpPr>
        <p:spPr>
          <a:xfrm>
            <a:off x="4384024" y="4596954"/>
            <a:ext cx="3165637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(American) ancestry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RICHS + ELGAN (~100 samples)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4C289C-9E9F-734C-AD65-4CB00C57BBA7}"/>
              </a:ext>
            </a:extLst>
          </p:cNvPr>
          <p:cNvSpPr/>
          <p:nvPr/>
        </p:nvSpPr>
        <p:spPr>
          <a:xfrm rot="18211988">
            <a:off x="7396028" y="310526"/>
            <a:ext cx="1308538" cy="4394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3B6E7-A2E4-8E4B-A66C-6503030DF167}"/>
              </a:ext>
            </a:extLst>
          </p:cNvPr>
          <p:cNvSpPr txBox="1"/>
          <p:nvPr/>
        </p:nvSpPr>
        <p:spPr>
          <a:xfrm>
            <a:off x="8050297" y="1257819"/>
            <a:ext cx="2981254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Hispanic/Latin American ancestry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RICHS + ELGAN (~100 samples)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D53F7-FC0F-2C4D-94DC-9213E915460D}"/>
              </a:ext>
            </a:extLst>
          </p:cNvPr>
          <p:cNvSpPr/>
          <p:nvPr/>
        </p:nvSpPr>
        <p:spPr>
          <a:xfrm rot="513408">
            <a:off x="3483911" y="1208454"/>
            <a:ext cx="2357046" cy="1828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C652E-8EFF-1A46-BBCE-8AB0B0508982}"/>
              </a:ext>
            </a:extLst>
          </p:cNvPr>
          <p:cNvSpPr txBox="1"/>
          <p:nvPr/>
        </p:nvSpPr>
        <p:spPr>
          <a:xfrm>
            <a:off x="4775194" y="2566052"/>
            <a:ext cx="3165637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 and South Asian ancestry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GUSTO (~100 samples)</a:t>
            </a:r>
          </a:p>
        </p:txBody>
      </p:sp>
    </p:spTree>
    <p:extLst>
      <p:ext uri="{BB962C8B-B14F-4D97-AF65-F5344CB8AC3E}">
        <p14:creationId xmlns:p14="http://schemas.microsoft.com/office/powerpoint/2010/main" val="35385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2022-03-01T04:42:29Z</dcterms:created>
  <dcterms:modified xsi:type="dcterms:W3CDTF">2022-03-01T04:49:31Z</dcterms:modified>
</cp:coreProperties>
</file>