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0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5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6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60FA4E-BC33-45ED-8AC9-093601A77B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7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hattacharya-a-bt/qcbio_tria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gif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Estimation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Arjun</a:t>
            </a:r>
            <a:r>
              <a:rPr/>
              <a:t> </a:t>
            </a:r>
            <a:r>
              <a:rPr/>
              <a:t>Bhattacharya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6/16/2021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 statistical model for the relationship between a dependent variable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and one or more predictors</a:t>
                </a:r>
              </a:p>
              <a:p>
                <a:pPr lvl="1"/>
                <a:r>
                  <a:rPr/>
                  <a:t>What we’ll cover:</a:t>
                </a:r>
              </a:p>
              <a:p>
                <a:pPr lvl="2"/>
                <a:r>
                  <a:rPr/>
                  <a:t>Some basic mathematical theory and assumptions</a:t>
                </a:r>
              </a:p>
              <a:p>
                <a:pPr lvl="2"/>
                <a:r>
                  <a:rPr/>
                  <a:t>Estimation and hypothesis testing of parameters</a:t>
                </a:r>
              </a:p>
              <a:p>
                <a:pPr lvl="2"/>
                <a:r>
                  <a:rPr/>
                  <a:t>Interpretation of a linear regression model</a:t>
                </a:r>
              </a:p>
              <a:p>
                <a:pPr lvl="2"/>
                <a:r>
                  <a:rPr/>
                  <a:t>Implementation of linear regression in R</a:t>
                </a:r>
              </a:p>
              <a:p>
                <a:pPr lvl="1"/>
                <a:r>
                  <a:rPr/>
                  <a:t>These slides and all code/data are available online: </a:t>
                </a:r>
                <a:r>
                  <a:rPr>
                    <a:hlinkClick r:id="rId2"/>
                  </a:rPr>
                  <a:t>github.com/bhattacharya-a-bt/qcbio_trial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Simple linear regression for a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-sample dependent variable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Y</m:t>
                      </m:r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X</m:t>
                      </m:r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Multiple linear regression: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Y</m:t>
                      </m:r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+</m:t>
                      </m:r>
                      <m:r>
                        <m:t>…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1"/>
                <a:r>
                  <a:rPr/>
                  <a:t>If we keep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constant,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 is still a linear (straight-line) function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!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specifications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Linear regression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Y</m:t>
                      </m:r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X</m:t>
                      </m:r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1"/>
                <a:r>
                  <a:rPr/>
                  <a:t>This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parameter represents </a:t>
                </a:r>
                <a:r>
                  <a:rPr b="1"/>
                  <a:t>random error</a:t>
                </a:r>
                <a:r>
                  <a:rPr/>
                  <a:t>, or the portion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that can’t be explained by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We will refer to </a:t>
                </a:r>
                <a:r>
                  <a:rPr b="1"/>
                  <a:t>estimates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The </a:t>
                </a:r>
                <a:r>
                  <a:rPr b="1"/>
                  <a:t>fitted values</a:t>
                </a:r>
                <a:r>
                  <a:rPr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are our estimates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when we plug in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the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  <m:r>
                      <m:t>=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The </a:t>
                </a:r>
                <a:r>
                  <a:rPr b="1"/>
                  <a:t>residuals</a:t>
                </a:r>
                <a:r>
                  <a:rPr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ϵ</m:t>
                        </m:r>
                      </m:e>
                    </m:acc>
                  </m:oMath>
                </a14:m>
                <a:r>
                  <a:rPr/>
                  <a:t> are the differences between the observed values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and the fitted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ϵ</m:t>
                        </m:r>
                      </m:e>
                    </m:acc>
                    <m:r>
                      <m:t>=</m:t>
                    </m:r>
                    <m:r>
                      <m:t>Y</m:t>
                    </m:r>
                    <m: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Ordinary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our simple linear regression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Y</m:t>
                      </m:r>
                      <m:r>
                        <m:t>]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X</m:t>
                      </m:r>
                      <m:r>
                        <m:t>+</m:t>
                      </m:r>
                      <m:r>
                        <m:t>ϵ</m:t>
                      </m:r>
                      <m:r>
                        <m:t>,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we estimate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by finding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that minimizes the </a:t>
                </a:r>
                <a:r>
                  <a:rPr b="1"/>
                  <a:t>sum of squared residuals</a:t>
                </a:r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</a:t>
            </a:r>
          </a:p>
        </p:txBody>
      </p:sp>
      <p:pic>
        <p:nvPicPr>
          <p:cNvPr descr="ols_spring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1841500"/>
            <a:ext cx="35052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092200" y="53467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Courtesy:</a:t>
            </a:r>
            <a:r>
              <a:rPr/>
              <a:t> </a:t>
            </a:r>
            <a:r>
              <a:rPr/>
              <a:t>Iñaki</a:t>
            </a:r>
            <a:r>
              <a:rPr/>
              <a:t> </a:t>
            </a:r>
            <a:r>
              <a:rPr/>
              <a:t>Úcar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It’s good practice to check these assumptions when running regressions.</a:t>
                </a:r>
              </a:p>
              <a:p>
                <a:pPr lvl="1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the expectation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linear.</a:t>
                </a:r>
              </a:p>
              <a:p>
                <a:pPr lvl="1">
                  <a:buAutoNum type="arabicPeriod"/>
                </a:pPr>
                <a:r>
                  <a:rPr b="1"/>
                  <a:t>Homoscedasticity</a:t>
                </a:r>
                <a:r>
                  <a:rPr/>
                  <a:t>: The variance of the residual is the same for any value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  <a:p>
                <a:pPr lvl="1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 of each other.</a:t>
                </a:r>
              </a:p>
              <a:p>
                <a:pPr lvl="1">
                  <a:buAutoNum type="arabicPeriod"/>
                </a:pPr>
                <a:r>
                  <a:rPr b="1"/>
                  <a:t>Normality</a:t>
                </a:r>
                <a:r>
                  <a:rPr/>
                  <a:t>: For any fixed value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normally distributed.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eQTL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 expression quantitative trait locus (eQTL) is a genomic locus associated with expression of a gene.</a:t>
            </a:r>
          </a:p>
          <a:p>
            <a:pPr lvl="0" marL="0" indent="0">
              <a:buNone/>
            </a:pPr>
            <a:r>
              <a:rPr/>
              <a:t>Traditionally, a preliminary eQTL analysis is a series of linear regressions between all genetic variants (SNPs) in the genome with all genes in the transcriptome.</a:t>
            </a:r>
          </a:p>
          <a:p>
            <a:pPr lvl="0" marL="0" indent="0">
              <a:buNone/>
            </a:pPr>
            <a:r>
              <a:rPr/>
              <a:t>Here, we’ll be looking through a single eQTL: 1 SNP, 1 gene, and the potential influence of age on the SNP-gene relationship.</a:t>
            </a:r>
          </a:p>
        </p:txBody>
      </p:sp>
    </p:spTree>
  </p:cSld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Segoe UI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and testing in linear regression</dc:title>
  <dc:creator>Arjun Bhattacharya</dc:creator>
  <cp:keywords/>
  <dcterms:created xsi:type="dcterms:W3CDTF">2021-06-11T19:29:53Z</dcterms:created>
  <dcterms:modified xsi:type="dcterms:W3CDTF">2021-06-11T19:29:53Z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6/16/2021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