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0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5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0FA4E-BC33-45ED-8AC9-093601A77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6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337EF3-C0C2-49BE-BDEC-383A17CA990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60FA4E-BC33-45ED-8AC9-093601A77B5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7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D44D-7DF4-4EC1-BE30-F642A313F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D83D3-C062-4D02-AD91-B4F68623E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8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Segoe UI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Bhattacharya, Arjun</dc:creator>
  <cp:lastModifiedBy>Bhattacharya, Arjun</cp:lastModifiedBy>
  <cp:revision>4</cp:revision>
  <dcterms:created xsi:type="dcterms:W3CDTF">2021-06-11T16:56:01Z</dcterms:created>
  <dcterms:modified xsi:type="dcterms:W3CDTF">2021-06-11T17:14:27Z</dcterms:modified>
</cp:coreProperties>
</file>