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60" r:id="rId5"/>
    <p:sldId id="261"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660"/>
  </p:normalViewPr>
  <p:slideViewPr>
    <p:cSldViewPr snapToGrid="0">
      <p:cViewPr varScale="1">
        <p:scale>
          <a:sx n="87" d="100"/>
          <a:sy n="87" d="100"/>
        </p:scale>
        <p:origin x="200"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E56279-4506-4A25-B27D-937ECBB76A6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pt>
    <dgm:pt modelId="{1E7BE0AF-ED24-424D-B4E6-635B0BFA05D7}">
      <dgm:prSet phldrT="[Tex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Data Acquisition</a:t>
          </a:r>
        </a:p>
      </dgm:t>
    </dgm:pt>
    <dgm:pt modelId="{F5DC038C-19D2-4485-BF8D-06D9C4EA72B5}" type="parTrans" cxnId="{7B33B358-5166-40EC-B5D2-F9C68FB66803}">
      <dgm:prSet/>
      <dgm:spPr/>
      <dgm:t>
        <a:bodyPr/>
        <a:lstStyle/>
        <a:p>
          <a:endParaRPr lang="en-US"/>
        </a:p>
      </dgm:t>
    </dgm:pt>
    <dgm:pt modelId="{4EA303CC-10DD-4F79-87F8-DDD951E2CABD}" type="sibTrans" cxnId="{7B33B358-5166-40EC-B5D2-F9C68FB66803}">
      <dgm:prSet/>
      <dgm:spPr/>
      <dgm:t>
        <a:bodyPr/>
        <a:lstStyle/>
        <a:p>
          <a:endParaRPr lang="en-US"/>
        </a:p>
      </dgm:t>
    </dgm:pt>
    <dgm:pt modelId="{FE9801DA-2D04-4F86-B5F4-92F765623E46}">
      <dgm:prSet phldrT="[Tex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Data Preprocessing</a:t>
          </a:r>
        </a:p>
      </dgm:t>
    </dgm:pt>
    <dgm:pt modelId="{B8715F1B-F1FA-4729-959F-42E823D1BC0E}" type="parTrans" cxnId="{7BE5881E-5B78-44EC-A0C7-F247481E741D}">
      <dgm:prSet/>
      <dgm:spPr/>
      <dgm:t>
        <a:bodyPr/>
        <a:lstStyle/>
        <a:p>
          <a:endParaRPr lang="en-US"/>
        </a:p>
      </dgm:t>
    </dgm:pt>
    <dgm:pt modelId="{3DD8F207-5757-4F61-AA69-994A450C6CBC}" type="sibTrans" cxnId="{7BE5881E-5B78-44EC-A0C7-F247481E741D}">
      <dgm:prSet/>
      <dgm:spPr/>
      <dgm:t>
        <a:bodyPr/>
        <a:lstStyle/>
        <a:p>
          <a:endParaRPr lang="en-US"/>
        </a:p>
      </dgm:t>
    </dgm:pt>
    <dgm:pt modelId="{87A8F251-610D-4EAD-9353-2DA77F5D90F0}">
      <dgm:prSet phldrT="[Tex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Model Architecture and Training</a:t>
          </a:r>
        </a:p>
      </dgm:t>
    </dgm:pt>
    <dgm:pt modelId="{71693BB9-BABD-4288-BB11-AF6981EF8990}" type="parTrans" cxnId="{07D0533B-4530-459E-944D-73B63852C1D0}">
      <dgm:prSet/>
      <dgm:spPr/>
      <dgm:t>
        <a:bodyPr/>
        <a:lstStyle/>
        <a:p>
          <a:endParaRPr lang="en-US"/>
        </a:p>
      </dgm:t>
    </dgm:pt>
    <dgm:pt modelId="{7280FC6B-1735-4768-95E6-45B54C732F7B}" type="sibTrans" cxnId="{07D0533B-4530-459E-944D-73B63852C1D0}">
      <dgm:prSet/>
      <dgm:spPr/>
      <dgm:t>
        <a:bodyPr/>
        <a:lstStyle/>
        <a:p>
          <a:endParaRPr lang="en-US"/>
        </a:p>
      </dgm:t>
    </dgm:pt>
    <dgm:pt modelId="{3F0DF1DA-9D00-4341-887E-11F48964FAE5}">
      <dgm:prSet phldrT="[Tex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Prediction</a:t>
          </a:r>
        </a:p>
      </dgm:t>
    </dgm:pt>
    <dgm:pt modelId="{4A11BA87-FCAC-42D0-91C7-11C89F4009D3}" type="parTrans" cxnId="{C1D96001-AE37-4EB5-A212-6D05628410B6}">
      <dgm:prSet/>
      <dgm:spPr/>
      <dgm:t>
        <a:bodyPr/>
        <a:lstStyle/>
        <a:p>
          <a:endParaRPr lang="en-US"/>
        </a:p>
      </dgm:t>
    </dgm:pt>
    <dgm:pt modelId="{D9AA5986-4CF0-4BC8-A831-DBC2C604EF78}" type="sibTrans" cxnId="{C1D96001-AE37-4EB5-A212-6D05628410B6}">
      <dgm:prSet/>
      <dgm:spPr/>
      <dgm:t>
        <a:bodyPr/>
        <a:lstStyle/>
        <a:p>
          <a:endParaRPr lang="en-US"/>
        </a:p>
      </dgm:t>
    </dgm:pt>
    <dgm:pt modelId="{70005278-9B3C-41A4-83FB-E2C593392AFB}" type="pres">
      <dgm:prSet presAssocID="{DFE56279-4506-4A25-B27D-937ECBB76A60}" presName="root" presStyleCnt="0">
        <dgm:presLayoutVars>
          <dgm:dir/>
          <dgm:resizeHandles val="exact"/>
        </dgm:presLayoutVars>
      </dgm:prSet>
      <dgm:spPr/>
    </dgm:pt>
    <dgm:pt modelId="{3F3AD272-F05C-4F56-8598-5652B21D7D46}" type="pres">
      <dgm:prSet presAssocID="{1E7BE0AF-ED24-424D-B4E6-635B0BFA05D7}" presName="compNode" presStyleCnt="0"/>
      <dgm:spPr/>
    </dgm:pt>
    <dgm:pt modelId="{B9EA7C58-63C4-4BFC-B7C4-D64EDB74A3EC}" type="pres">
      <dgm:prSet presAssocID="{1E7BE0AF-ED24-424D-B4E6-635B0BFA05D7}" presName="iconBgRect" presStyleLbl="bgShp" presStyleIdx="0" presStyleCnt="4"/>
      <dgm:spPr/>
    </dgm:pt>
    <dgm:pt modelId="{3DC29A1E-B634-4A3F-8CC0-C3636120B882}" type="pres">
      <dgm:prSet presAssocID="{1E7BE0AF-ED24-424D-B4E6-635B0BFA05D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0CFE25A5-B85A-446F-85BC-A96CF0AECB82}" type="pres">
      <dgm:prSet presAssocID="{1E7BE0AF-ED24-424D-B4E6-635B0BFA05D7}" presName="spaceRect" presStyleCnt="0"/>
      <dgm:spPr/>
    </dgm:pt>
    <dgm:pt modelId="{74D61452-C223-4E38-812F-969C5BBD2D34}" type="pres">
      <dgm:prSet presAssocID="{1E7BE0AF-ED24-424D-B4E6-635B0BFA05D7}" presName="textRect" presStyleLbl="revTx" presStyleIdx="0" presStyleCnt="4">
        <dgm:presLayoutVars>
          <dgm:chMax val="1"/>
          <dgm:chPref val="1"/>
        </dgm:presLayoutVars>
      </dgm:prSet>
      <dgm:spPr/>
    </dgm:pt>
    <dgm:pt modelId="{935BC102-66BA-4F38-9C16-3368E432C916}" type="pres">
      <dgm:prSet presAssocID="{4EA303CC-10DD-4F79-87F8-DDD951E2CABD}" presName="sibTrans" presStyleCnt="0"/>
      <dgm:spPr/>
    </dgm:pt>
    <dgm:pt modelId="{248865BE-9DC6-48C1-82BA-B2253EA71AD6}" type="pres">
      <dgm:prSet presAssocID="{FE9801DA-2D04-4F86-B5F4-92F765623E46}" presName="compNode" presStyleCnt="0"/>
      <dgm:spPr/>
    </dgm:pt>
    <dgm:pt modelId="{E6678755-E116-4FD7-B9D1-291D89239661}" type="pres">
      <dgm:prSet presAssocID="{FE9801DA-2D04-4F86-B5F4-92F765623E46}" presName="iconBgRect" presStyleLbl="bgShp" presStyleIdx="1" presStyleCnt="4"/>
      <dgm:spPr/>
    </dgm:pt>
    <dgm:pt modelId="{9D56EAB4-A056-4AF1-9353-D440AF970929}" type="pres">
      <dgm:prSet presAssocID="{FE9801DA-2D04-4F86-B5F4-92F765623E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7E249EA-6189-4960-8094-6F751D4DC564}" type="pres">
      <dgm:prSet presAssocID="{FE9801DA-2D04-4F86-B5F4-92F765623E46}" presName="spaceRect" presStyleCnt="0"/>
      <dgm:spPr/>
    </dgm:pt>
    <dgm:pt modelId="{271AB736-2CD9-4294-B4BB-D2CC67CDAA57}" type="pres">
      <dgm:prSet presAssocID="{FE9801DA-2D04-4F86-B5F4-92F765623E46}" presName="textRect" presStyleLbl="revTx" presStyleIdx="1" presStyleCnt="4">
        <dgm:presLayoutVars>
          <dgm:chMax val="1"/>
          <dgm:chPref val="1"/>
        </dgm:presLayoutVars>
      </dgm:prSet>
      <dgm:spPr/>
    </dgm:pt>
    <dgm:pt modelId="{3144596A-3839-4640-BBE2-376AB0F45626}" type="pres">
      <dgm:prSet presAssocID="{3DD8F207-5757-4F61-AA69-994A450C6CBC}" presName="sibTrans" presStyleCnt="0"/>
      <dgm:spPr/>
    </dgm:pt>
    <dgm:pt modelId="{85406B17-B231-49D6-860A-0FF1FFF7ABA4}" type="pres">
      <dgm:prSet presAssocID="{87A8F251-610D-4EAD-9353-2DA77F5D90F0}" presName="compNode" presStyleCnt="0"/>
      <dgm:spPr/>
    </dgm:pt>
    <dgm:pt modelId="{508D57CE-4867-4905-9A1D-5E9527CAA844}" type="pres">
      <dgm:prSet presAssocID="{87A8F251-610D-4EAD-9353-2DA77F5D90F0}" presName="iconBgRect" presStyleLbl="bgShp" presStyleIdx="2" presStyleCnt="4"/>
      <dgm:spPr/>
    </dgm:pt>
    <dgm:pt modelId="{E09FDB49-A6CA-4CFE-A435-E1B2B0EEBB47}" type="pres">
      <dgm:prSet presAssocID="{87A8F251-610D-4EAD-9353-2DA77F5D90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A90FB9A6-D870-4C59-9E30-9F3EBF44EAB1}" type="pres">
      <dgm:prSet presAssocID="{87A8F251-610D-4EAD-9353-2DA77F5D90F0}" presName="spaceRect" presStyleCnt="0"/>
      <dgm:spPr/>
    </dgm:pt>
    <dgm:pt modelId="{9108299C-CC6D-4977-BF31-1736E1B19320}" type="pres">
      <dgm:prSet presAssocID="{87A8F251-610D-4EAD-9353-2DA77F5D90F0}" presName="textRect" presStyleLbl="revTx" presStyleIdx="2" presStyleCnt="4">
        <dgm:presLayoutVars>
          <dgm:chMax val="1"/>
          <dgm:chPref val="1"/>
        </dgm:presLayoutVars>
      </dgm:prSet>
      <dgm:spPr/>
    </dgm:pt>
    <dgm:pt modelId="{089BCEBF-5EB0-4730-B660-BBDF730E5437}" type="pres">
      <dgm:prSet presAssocID="{7280FC6B-1735-4768-95E6-45B54C732F7B}" presName="sibTrans" presStyleCnt="0"/>
      <dgm:spPr/>
    </dgm:pt>
    <dgm:pt modelId="{922BC004-E5D0-44C2-B1F8-AA4606CACB47}" type="pres">
      <dgm:prSet presAssocID="{3F0DF1DA-9D00-4341-887E-11F48964FAE5}" presName="compNode" presStyleCnt="0"/>
      <dgm:spPr/>
    </dgm:pt>
    <dgm:pt modelId="{9FEC189C-EC64-4559-B0D4-C8ECA01759F1}" type="pres">
      <dgm:prSet presAssocID="{3F0DF1DA-9D00-4341-887E-11F48964FAE5}" presName="iconBgRect" presStyleLbl="bgShp" presStyleIdx="3" presStyleCnt="4"/>
      <dgm:spPr/>
    </dgm:pt>
    <dgm:pt modelId="{E2567814-D6AA-4591-B3D6-FB198DB4A3F6}" type="pres">
      <dgm:prSet presAssocID="{3F0DF1DA-9D00-4341-887E-11F48964FAE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D988AEDC-16CD-4EEA-ADC1-2D659D097AB8}" type="pres">
      <dgm:prSet presAssocID="{3F0DF1DA-9D00-4341-887E-11F48964FAE5}" presName="spaceRect" presStyleCnt="0"/>
      <dgm:spPr/>
    </dgm:pt>
    <dgm:pt modelId="{025AC489-BBC1-49A5-A311-807E15EE878A}" type="pres">
      <dgm:prSet presAssocID="{3F0DF1DA-9D00-4341-887E-11F48964FAE5}" presName="textRect" presStyleLbl="revTx" presStyleIdx="3" presStyleCnt="4">
        <dgm:presLayoutVars>
          <dgm:chMax val="1"/>
          <dgm:chPref val="1"/>
        </dgm:presLayoutVars>
      </dgm:prSet>
      <dgm:spPr/>
    </dgm:pt>
  </dgm:ptLst>
  <dgm:cxnLst>
    <dgm:cxn modelId="{C1D96001-AE37-4EB5-A212-6D05628410B6}" srcId="{DFE56279-4506-4A25-B27D-937ECBB76A60}" destId="{3F0DF1DA-9D00-4341-887E-11F48964FAE5}" srcOrd="3" destOrd="0" parTransId="{4A11BA87-FCAC-42D0-91C7-11C89F4009D3}" sibTransId="{D9AA5986-4CF0-4BC8-A831-DBC2C604EF78}"/>
    <dgm:cxn modelId="{2CD7D30A-5703-4AE8-8CB5-0186FEDD107D}" type="presOf" srcId="{87A8F251-610D-4EAD-9353-2DA77F5D90F0}" destId="{9108299C-CC6D-4977-BF31-1736E1B19320}" srcOrd="0" destOrd="0" presId="urn:microsoft.com/office/officeart/2018/5/layout/IconCircleLabelList"/>
    <dgm:cxn modelId="{7BE5881E-5B78-44EC-A0C7-F247481E741D}" srcId="{DFE56279-4506-4A25-B27D-937ECBB76A60}" destId="{FE9801DA-2D04-4F86-B5F4-92F765623E46}" srcOrd="1" destOrd="0" parTransId="{B8715F1B-F1FA-4729-959F-42E823D1BC0E}" sibTransId="{3DD8F207-5757-4F61-AA69-994A450C6CBC}"/>
    <dgm:cxn modelId="{07D0533B-4530-459E-944D-73B63852C1D0}" srcId="{DFE56279-4506-4A25-B27D-937ECBB76A60}" destId="{87A8F251-610D-4EAD-9353-2DA77F5D90F0}" srcOrd="2" destOrd="0" parTransId="{71693BB9-BABD-4288-BB11-AF6981EF8990}" sibTransId="{7280FC6B-1735-4768-95E6-45B54C732F7B}"/>
    <dgm:cxn modelId="{5EA85656-4448-4662-94E9-FBC5DE1EE6C9}" type="presOf" srcId="{DFE56279-4506-4A25-B27D-937ECBB76A60}" destId="{70005278-9B3C-41A4-83FB-E2C593392AFB}" srcOrd="0" destOrd="0" presId="urn:microsoft.com/office/officeart/2018/5/layout/IconCircleLabelList"/>
    <dgm:cxn modelId="{7B33B358-5166-40EC-B5D2-F9C68FB66803}" srcId="{DFE56279-4506-4A25-B27D-937ECBB76A60}" destId="{1E7BE0AF-ED24-424D-B4E6-635B0BFA05D7}" srcOrd="0" destOrd="0" parTransId="{F5DC038C-19D2-4485-BF8D-06D9C4EA72B5}" sibTransId="{4EA303CC-10DD-4F79-87F8-DDD951E2CABD}"/>
    <dgm:cxn modelId="{5ABD6B64-922E-454D-BE7F-12FDEF138C9A}" type="presOf" srcId="{1E7BE0AF-ED24-424D-B4E6-635B0BFA05D7}" destId="{74D61452-C223-4E38-812F-969C5BBD2D34}" srcOrd="0" destOrd="0" presId="urn:microsoft.com/office/officeart/2018/5/layout/IconCircleLabelList"/>
    <dgm:cxn modelId="{FB595E80-EAFE-43F7-8916-77A02704AECE}" type="presOf" srcId="{FE9801DA-2D04-4F86-B5F4-92F765623E46}" destId="{271AB736-2CD9-4294-B4BB-D2CC67CDAA57}" srcOrd="0" destOrd="0" presId="urn:microsoft.com/office/officeart/2018/5/layout/IconCircleLabelList"/>
    <dgm:cxn modelId="{42449BFB-26E9-4025-A51C-028BE9401ABF}" type="presOf" srcId="{3F0DF1DA-9D00-4341-887E-11F48964FAE5}" destId="{025AC489-BBC1-49A5-A311-807E15EE878A}" srcOrd="0" destOrd="0" presId="urn:microsoft.com/office/officeart/2018/5/layout/IconCircleLabelList"/>
    <dgm:cxn modelId="{C2B9B6DC-A564-449B-BE70-A8462518B03C}" type="presParOf" srcId="{70005278-9B3C-41A4-83FB-E2C593392AFB}" destId="{3F3AD272-F05C-4F56-8598-5652B21D7D46}" srcOrd="0" destOrd="0" presId="urn:microsoft.com/office/officeart/2018/5/layout/IconCircleLabelList"/>
    <dgm:cxn modelId="{240CE3B8-BAC6-4292-89CC-A3F7A52075DC}" type="presParOf" srcId="{3F3AD272-F05C-4F56-8598-5652B21D7D46}" destId="{B9EA7C58-63C4-4BFC-B7C4-D64EDB74A3EC}" srcOrd="0" destOrd="0" presId="urn:microsoft.com/office/officeart/2018/5/layout/IconCircleLabelList"/>
    <dgm:cxn modelId="{E8C1332E-070A-44B8-AE1C-E25A658615AF}" type="presParOf" srcId="{3F3AD272-F05C-4F56-8598-5652B21D7D46}" destId="{3DC29A1E-B634-4A3F-8CC0-C3636120B882}" srcOrd="1" destOrd="0" presId="urn:microsoft.com/office/officeart/2018/5/layout/IconCircleLabelList"/>
    <dgm:cxn modelId="{AE0C1FF5-FCEE-4786-AD21-98AC7FA8CC98}" type="presParOf" srcId="{3F3AD272-F05C-4F56-8598-5652B21D7D46}" destId="{0CFE25A5-B85A-446F-85BC-A96CF0AECB82}" srcOrd="2" destOrd="0" presId="urn:microsoft.com/office/officeart/2018/5/layout/IconCircleLabelList"/>
    <dgm:cxn modelId="{57CC11F1-C058-44EE-B36D-D199BD562610}" type="presParOf" srcId="{3F3AD272-F05C-4F56-8598-5652B21D7D46}" destId="{74D61452-C223-4E38-812F-969C5BBD2D34}" srcOrd="3" destOrd="0" presId="urn:microsoft.com/office/officeart/2018/5/layout/IconCircleLabelList"/>
    <dgm:cxn modelId="{D0059B30-2DF1-48EB-9B7A-B9184503117C}" type="presParOf" srcId="{70005278-9B3C-41A4-83FB-E2C593392AFB}" destId="{935BC102-66BA-4F38-9C16-3368E432C916}" srcOrd="1" destOrd="0" presId="urn:microsoft.com/office/officeart/2018/5/layout/IconCircleLabelList"/>
    <dgm:cxn modelId="{001A91CC-557E-4F1B-A400-07C6F7BFC664}" type="presParOf" srcId="{70005278-9B3C-41A4-83FB-E2C593392AFB}" destId="{248865BE-9DC6-48C1-82BA-B2253EA71AD6}" srcOrd="2" destOrd="0" presId="urn:microsoft.com/office/officeart/2018/5/layout/IconCircleLabelList"/>
    <dgm:cxn modelId="{6C48D52C-4847-47BB-8D87-76455DAA5789}" type="presParOf" srcId="{248865BE-9DC6-48C1-82BA-B2253EA71AD6}" destId="{E6678755-E116-4FD7-B9D1-291D89239661}" srcOrd="0" destOrd="0" presId="urn:microsoft.com/office/officeart/2018/5/layout/IconCircleLabelList"/>
    <dgm:cxn modelId="{A9027C01-A7F7-444F-827F-08739D84EE33}" type="presParOf" srcId="{248865BE-9DC6-48C1-82BA-B2253EA71AD6}" destId="{9D56EAB4-A056-4AF1-9353-D440AF970929}" srcOrd="1" destOrd="0" presId="urn:microsoft.com/office/officeart/2018/5/layout/IconCircleLabelList"/>
    <dgm:cxn modelId="{1382C1E0-978A-4684-BFA6-D76527D11AC6}" type="presParOf" srcId="{248865BE-9DC6-48C1-82BA-B2253EA71AD6}" destId="{17E249EA-6189-4960-8094-6F751D4DC564}" srcOrd="2" destOrd="0" presId="urn:microsoft.com/office/officeart/2018/5/layout/IconCircleLabelList"/>
    <dgm:cxn modelId="{4D0A3450-56E1-40E2-8697-612A2A0B50FF}" type="presParOf" srcId="{248865BE-9DC6-48C1-82BA-B2253EA71AD6}" destId="{271AB736-2CD9-4294-B4BB-D2CC67CDAA57}" srcOrd="3" destOrd="0" presId="urn:microsoft.com/office/officeart/2018/5/layout/IconCircleLabelList"/>
    <dgm:cxn modelId="{BF691DBE-3C0E-4CE1-9B4B-0D8512B7DC25}" type="presParOf" srcId="{70005278-9B3C-41A4-83FB-E2C593392AFB}" destId="{3144596A-3839-4640-BBE2-376AB0F45626}" srcOrd="3" destOrd="0" presId="urn:microsoft.com/office/officeart/2018/5/layout/IconCircleLabelList"/>
    <dgm:cxn modelId="{E0EA73A3-52E9-41D4-B6E8-8D82ECD0EB91}" type="presParOf" srcId="{70005278-9B3C-41A4-83FB-E2C593392AFB}" destId="{85406B17-B231-49D6-860A-0FF1FFF7ABA4}" srcOrd="4" destOrd="0" presId="urn:microsoft.com/office/officeart/2018/5/layout/IconCircleLabelList"/>
    <dgm:cxn modelId="{FF0AE4C1-ACA4-475F-AEBA-FDBD64E8FD01}" type="presParOf" srcId="{85406B17-B231-49D6-860A-0FF1FFF7ABA4}" destId="{508D57CE-4867-4905-9A1D-5E9527CAA844}" srcOrd="0" destOrd="0" presId="urn:microsoft.com/office/officeart/2018/5/layout/IconCircleLabelList"/>
    <dgm:cxn modelId="{44D7D3C5-153D-4AE8-84ED-F2C4F26694A1}" type="presParOf" srcId="{85406B17-B231-49D6-860A-0FF1FFF7ABA4}" destId="{E09FDB49-A6CA-4CFE-A435-E1B2B0EEBB47}" srcOrd="1" destOrd="0" presId="urn:microsoft.com/office/officeart/2018/5/layout/IconCircleLabelList"/>
    <dgm:cxn modelId="{86AAC1CE-1B1A-421B-BB9A-4F4E0A4EA253}" type="presParOf" srcId="{85406B17-B231-49D6-860A-0FF1FFF7ABA4}" destId="{A90FB9A6-D870-4C59-9E30-9F3EBF44EAB1}" srcOrd="2" destOrd="0" presId="urn:microsoft.com/office/officeart/2018/5/layout/IconCircleLabelList"/>
    <dgm:cxn modelId="{4BB2A838-BA38-481B-BE5B-0A66BD98963C}" type="presParOf" srcId="{85406B17-B231-49D6-860A-0FF1FFF7ABA4}" destId="{9108299C-CC6D-4977-BF31-1736E1B19320}" srcOrd="3" destOrd="0" presId="urn:microsoft.com/office/officeart/2018/5/layout/IconCircleLabelList"/>
    <dgm:cxn modelId="{5A895C23-B725-404B-9A2E-3107B746C754}" type="presParOf" srcId="{70005278-9B3C-41A4-83FB-E2C593392AFB}" destId="{089BCEBF-5EB0-4730-B660-BBDF730E5437}" srcOrd="5" destOrd="0" presId="urn:microsoft.com/office/officeart/2018/5/layout/IconCircleLabelList"/>
    <dgm:cxn modelId="{8B4649CD-288B-4E69-A198-6068773705C6}" type="presParOf" srcId="{70005278-9B3C-41A4-83FB-E2C593392AFB}" destId="{922BC004-E5D0-44C2-B1F8-AA4606CACB47}" srcOrd="6" destOrd="0" presId="urn:microsoft.com/office/officeart/2018/5/layout/IconCircleLabelList"/>
    <dgm:cxn modelId="{3D449C36-A6AE-45F9-919A-BE271BC96028}" type="presParOf" srcId="{922BC004-E5D0-44C2-B1F8-AA4606CACB47}" destId="{9FEC189C-EC64-4559-B0D4-C8ECA01759F1}" srcOrd="0" destOrd="0" presId="urn:microsoft.com/office/officeart/2018/5/layout/IconCircleLabelList"/>
    <dgm:cxn modelId="{20FBA149-CF1C-4DFE-978F-186CAB3CE49A}" type="presParOf" srcId="{922BC004-E5D0-44C2-B1F8-AA4606CACB47}" destId="{E2567814-D6AA-4591-B3D6-FB198DB4A3F6}" srcOrd="1" destOrd="0" presId="urn:microsoft.com/office/officeart/2018/5/layout/IconCircleLabelList"/>
    <dgm:cxn modelId="{79AB0D99-AF4A-4929-8605-D61F7CAED8F3}" type="presParOf" srcId="{922BC004-E5D0-44C2-B1F8-AA4606CACB47}" destId="{D988AEDC-16CD-4EEA-ADC1-2D659D097AB8}" srcOrd="2" destOrd="0" presId="urn:microsoft.com/office/officeart/2018/5/layout/IconCircleLabelList"/>
    <dgm:cxn modelId="{14A2C3E0-A784-4866-9C87-26852DB92B19}" type="presParOf" srcId="{922BC004-E5D0-44C2-B1F8-AA4606CACB47}" destId="{025AC489-BBC1-49A5-A311-807E15EE878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9B5A9F-194C-4E4B-B154-FE1EB62763A8}"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45B3F63-4EE3-424B-92D5-25D3FC0E5619}">
      <dgm:prSet/>
      <dgm:spPr/>
      <dgm:t>
        <a:bodyPr/>
        <a:lstStyle/>
        <a:p>
          <a:r>
            <a:rPr lang="en-US" dirty="0">
              <a:latin typeface="Times New Roman" panose="02020603050405020304" pitchFamily="18" charset="0"/>
              <a:cs typeface="Times New Roman" panose="02020603050405020304" pitchFamily="18" charset="0"/>
            </a:rPr>
            <a:t>Data set is downloaded from Google</a:t>
          </a:r>
        </a:p>
      </dgm:t>
    </dgm:pt>
    <dgm:pt modelId="{C953E4EB-373F-43DD-A293-EC0DB1D0767A}" type="parTrans" cxnId="{9BF76292-B185-4639-8C08-8A8D5897ABC7}">
      <dgm:prSet/>
      <dgm:spPr/>
      <dgm:t>
        <a:bodyPr/>
        <a:lstStyle/>
        <a:p>
          <a:endParaRPr lang="en-US"/>
        </a:p>
      </dgm:t>
    </dgm:pt>
    <dgm:pt modelId="{5CA66C06-6D44-42E0-9C9A-EDFDDD5794F1}" type="sibTrans" cxnId="{9BF76292-B185-4639-8C08-8A8D5897ABC7}">
      <dgm:prSet/>
      <dgm:spPr/>
      <dgm:t>
        <a:bodyPr/>
        <a:lstStyle/>
        <a:p>
          <a:endParaRPr lang="en-US"/>
        </a:p>
      </dgm:t>
    </dgm:pt>
    <dgm:pt modelId="{9D973875-4608-40CD-BC91-D5D37874D6BE}">
      <dgm:prSet/>
      <dgm:spPr/>
      <dgm:t>
        <a:bodyPr/>
        <a:lstStyle/>
        <a:p>
          <a:r>
            <a:rPr lang="en-US" dirty="0">
              <a:latin typeface="Times New Roman" panose="02020603050405020304" pitchFamily="18" charset="0"/>
              <a:cs typeface="Times New Roman" panose="02020603050405020304" pitchFamily="18" charset="0"/>
            </a:rPr>
            <a:t>CSV file contains date, precipitation, maximum temperature, minimum temperature, wind and weather for Seattle city from year 2012 to 2015</a:t>
          </a:r>
          <a:r>
            <a:rPr lang="en-US" dirty="0"/>
            <a:t>.</a:t>
          </a:r>
        </a:p>
      </dgm:t>
    </dgm:pt>
    <dgm:pt modelId="{08843C2C-FA12-4310-901E-01DFD4504FD7}" type="parTrans" cxnId="{6D020B75-DE01-4813-83F5-D511E7116EDE}">
      <dgm:prSet/>
      <dgm:spPr/>
      <dgm:t>
        <a:bodyPr/>
        <a:lstStyle/>
        <a:p>
          <a:endParaRPr lang="en-US"/>
        </a:p>
      </dgm:t>
    </dgm:pt>
    <dgm:pt modelId="{B7E63EFC-9AAD-462D-A58F-484D98107B0A}" type="sibTrans" cxnId="{6D020B75-DE01-4813-83F5-D511E7116EDE}">
      <dgm:prSet/>
      <dgm:spPr/>
      <dgm:t>
        <a:bodyPr/>
        <a:lstStyle/>
        <a:p>
          <a:endParaRPr lang="en-US"/>
        </a:p>
      </dgm:t>
    </dgm:pt>
    <dgm:pt modelId="{5B07D4D8-31B1-47AA-AE66-582D45A7E8A8}">
      <dgm:prSet/>
      <dgm:spPr/>
      <dgm:t>
        <a:bodyPr/>
        <a:lstStyle/>
        <a:p>
          <a:r>
            <a:rPr lang="en-US" dirty="0"/>
            <a:t>There were 1461 records in total.</a:t>
          </a:r>
        </a:p>
      </dgm:t>
    </dgm:pt>
    <dgm:pt modelId="{DDB1CEA6-FED7-4CD3-A6B0-851F1DF99499}" type="parTrans" cxnId="{F3B916C9-FBD5-4B7F-A6D8-91A988E136E4}">
      <dgm:prSet/>
      <dgm:spPr/>
      <dgm:t>
        <a:bodyPr/>
        <a:lstStyle/>
        <a:p>
          <a:endParaRPr lang="en-US"/>
        </a:p>
      </dgm:t>
    </dgm:pt>
    <dgm:pt modelId="{38C44BFA-81E1-422E-ADA0-4795036EFF65}" type="sibTrans" cxnId="{F3B916C9-FBD5-4B7F-A6D8-91A988E136E4}">
      <dgm:prSet/>
      <dgm:spPr/>
      <dgm:t>
        <a:bodyPr/>
        <a:lstStyle/>
        <a:p>
          <a:endParaRPr lang="en-US"/>
        </a:p>
      </dgm:t>
    </dgm:pt>
    <dgm:pt modelId="{7357E14B-0F22-4E2A-8477-B58212649F8B}" type="pres">
      <dgm:prSet presAssocID="{2B9B5A9F-194C-4E4B-B154-FE1EB62763A8}" presName="root" presStyleCnt="0">
        <dgm:presLayoutVars>
          <dgm:dir/>
          <dgm:resizeHandles val="exact"/>
        </dgm:presLayoutVars>
      </dgm:prSet>
      <dgm:spPr/>
    </dgm:pt>
    <dgm:pt modelId="{B03E68BE-1EC8-4E8E-A187-B9E66E012368}" type="pres">
      <dgm:prSet presAssocID="{445B3F63-4EE3-424B-92D5-25D3FC0E5619}" presName="compNode" presStyleCnt="0"/>
      <dgm:spPr/>
    </dgm:pt>
    <dgm:pt modelId="{1674FF4E-3543-4D2B-B2CC-21253D1B5D18}" type="pres">
      <dgm:prSet presAssocID="{445B3F63-4EE3-424B-92D5-25D3FC0E56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a:ext>
      </dgm:extLst>
    </dgm:pt>
    <dgm:pt modelId="{1526E7E7-F0FB-488B-8C1D-6B137D06750A}" type="pres">
      <dgm:prSet presAssocID="{445B3F63-4EE3-424B-92D5-25D3FC0E5619}" presName="spaceRect" presStyleCnt="0"/>
      <dgm:spPr/>
    </dgm:pt>
    <dgm:pt modelId="{D07AE15E-3B17-4643-8D82-149B4D10E6CD}" type="pres">
      <dgm:prSet presAssocID="{445B3F63-4EE3-424B-92D5-25D3FC0E5619}" presName="textRect" presStyleLbl="revTx" presStyleIdx="0" presStyleCnt="3">
        <dgm:presLayoutVars>
          <dgm:chMax val="1"/>
          <dgm:chPref val="1"/>
        </dgm:presLayoutVars>
      </dgm:prSet>
      <dgm:spPr/>
    </dgm:pt>
    <dgm:pt modelId="{57AFB51E-3E80-4463-82ED-C53AB8C028B0}" type="pres">
      <dgm:prSet presAssocID="{5CA66C06-6D44-42E0-9C9A-EDFDDD5794F1}" presName="sibTrans" presStyleCnt="0"/>
      <dgm:spPr/>
    </dgm:pt>
    <dgm:pt modelId="{F2E7CE42-FD08-4606-BEB2-2080C8FF8CE8}" type="pres">
      <dgm:prSet presAssocID="{9D973875-4608-40CD-BC91-D5D37874D6BE}" presName="compNode" presStyleCnt="0"/>
      <dgm:spPr/>
    </dgm:pt>
    <dgm:pt modelId="{2DBFBEE6-4126-4E93-855E-547805817040}" type="pres">
      <dgm:prSet presAssocID="{9D973875-4608-40CD-BC91-D5D37874D6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
        </a:ext>
      </dgm:extLst>
    </dgm:pt>
    <dgm:pt modelId="{B98B22E6-DA99-4335-B90E-01DC29436594}" type="pres">
      <dgm:prSet presAssocID="{9D973875-4608-40CD-BC91-D5D37874D6BE}" presName="spaceRect" presStyleCnt="0"/>
      <dgm:spPr/>
    </dgm:pt>
    <dgm:pt modelId="{D57A1C4C-B079-4437-8050-1CA79C36B483}" type="pres">
      <dgm:prSet presAssocID="{9D973875-4608-40CD-BC91-D5D37874D6BE}" presName="textRect" presStyleLbl="revTx" presStyleIdx="1" presStyleCnt="3">
        <dgm:presLayoutVars>
          <dgm:chMax val="1"/>
          <dgm:chPref val="1"/>
        </dgm:presLayoutVars>
      </dgm:prSet>
      <dgm:spPr/>
    </dgm:pt>
    <dgm:pt modelId="{7F02F879-0897-42FD-9D6F-C098CF6DA31B}" type="pres">
      <dgm:prSet presAssocID="{B7E63EFC-9AAD-462D-A58F-484D98107B0A}" presName="sibTrans" presStyleCnt="0"/>
      <dgm:spPr/>
    </dgm:pt>
    <dgm:pt modelId="{B94D6139-9599-469F-AB15-A6950786A4C5}" type="pres">
      <dgm:prSet presAssocID="{5B07D4D8-31B1-47AA-AE66-582D45A7E8A8}" presName="compNode" presStyleCnt="0"/>
      <dgm:spPr/>
    </dgm:pt>
    <dgm:pt modelId="{A4B0903A-4431-414C-B245-DE7C3A8A7BD0}" type="pres">
      <dgm:prSet presAssocID="{5B07D4D8-31B1-47AA-AE66-582D45A7E8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5D35E13F-FACB-4D44-B1DA-41E2C8C0D501}" type="pres">
      <dgm:prSet presAssocID="{5B07D4D8-31B1-47AA-AE66-582D45A7E8A8}" presName="spaceRect" presStyleCnt="0"/>
      <dgm:spPr/>
    </dgm:pt>
    <dgm:pt modelId="{6D20AAA2-828D-4F63-8924-335F3950B4BB}" type="pres">
      <dgm:prSet presAssocID="{5B07D4D8-31B1-47AA-AE66-582D45A7E8A8}" presName="textRect" presStyleLbl="revTx" presStyleIdx="2" presStyleCnt="3">
        <dgm:presLayoutVars>
          <dgm:chMax val="1"/>
          <dgm:chPref val="1"/>
        </dgm:presLayoutVars>
      </dgm:prSet>
      <dgm:spPr/>
    </dgm:pt>
  </dgm:ptLst>
  <dgm:cxnLst>
    <dgm:cxn modelId="{53283F17-069D-4DA8-BE09-6046FF5D8CAB}" type="presOf" srcId="{2B9B5A9F-194C-4E4B-B154-FE1EB62763A8}" destId="{7357E14B-0F22-4E2A-8477-B58212649F8B}" srcOrd="0" destOrd="0" presId="urn:microsoft.com/office/officeart/2018/2/layout/IconLabelList"/>
    <dgm:cxn modelId="{6E115645-1B94-4161-A95D-AB71A6C08C49}" type="presOf" srcId="{445B3F63-4EE3-424B-92D5-25D3FC0E5619}" destId="{D07AE15E-3B17-4643-8D82-149B4D10E6CD}" srcOrd="0" destOrd="0" presId="urn:microsoft.com/office/officeart/2018/2/layout/IconLabelList"/>
    <dgm:cxn modelId="{485F474B-5DF9-41AC-B27E-9BD66F64CD58}" type="presOf" srcId="{9D973875-4608-40CD-BC91-D5D37874D6BE}" destId="{D57A1C4C-B079-4437-8050-1CA79C36B483}" srcOrd="0" destOrd="0" presId="urn:microsoft.com/office/officeart/2018/2/layout/IconLabelList"/>
    <dgm:cxn modelId="{13152E6E-E7F8-4FEF-B8CF-2718C3E48E93}" type="presOf" srcId="{5B07D4D8-31B1-47AA-AE66-582D45A7E8A8}" destId="{6D20AAA2-828D-4F63-8924-335F3950B4BB}" srcOrd="0" destOrd="0" presId="urn:microsoft.com/office/officeart/2018/2/layout/IconLabelList"/>
    <dgm:cxn modelId="{6D020B75-DE01-4813-83F5-D511E7116EDE}" srcId="{2B9B5A9F-194C-4E4B-B154-FE1EB62763A8}" destId="{9D973875-4608-40CD-BC91-D5D37874D6BE}" srcOrd="1" destOrd="0" parTransId="{08843C2C-FA12-4310-901E-01DFD4504FD7}" sibTransId="{B7E63EFC-9AAD-462D-A58F-484D98107B0A}"/>
    <dgm:cxn modelId="{9BF76292-B185-4639-8C08-8A8D5897ABC7}" srcId="{2B9B5A9F-194C-4E4B-B154-FE1EB62763A8}" destId="{445B3F63-4EE3-424B-92D5-25D3FC0E5619}" srcOrd="0" destOrd="0" parTransId="{C953E4EB-373F-43DD-A293-EC0DB1D0767A}" sibTransId="{5CA66C06-6D44-42E0-9C9A-EDFDDD5794F1}"/>
    <dgm:cxn modelId="{F3B916C9-FBD5-4B7F-A6D8-91A988E136E4}" srcId="{2B9B5A9F-194C-4E4B-B154-FE1EB62763A8}" destId="{5B07D4D8-31B1-47AA-AE66-582D45A7E8A8}" srcOrd="2" destOrd="0" parTransId="{DDB1CEA6-FED7-4CD3-A6B0-851F1DF99499}" sibTransId="{38C44BFA-81E1-422E-ADA0-4795036EFF65}"/>
    <dgm:cxn modelId="{C2425FB4-5F11-40E4-948B-071CC636189C}" type="presParOf" srcId="{7357E14B-0F22-4E2A-8477-B58212649F8B}" destId="{B03E68BE-1EC8-4E8E-A187-B9E66E012368}" srcOrd="0" destOrd="0" presId="urn:microsoft.com/office/officeart/2018/2/layout/IconLabelList"/>
    <dgm:cxn modelId="{B4223D98-7615-491F-8044-863A7BEC6C3D}" type="presParOf" srcId="{B03E68BE-1EC8-4E8E-A187-B9E66E012368}" destId="{1674FF4E-3543-4D2B-B2CC-21253D1B5D18}" srcOrd="0" destOrd="0" presId="urn:microsoft.com/office/officeart/2018/2/layout/IconLabelList"/>
    <dgm:cxn modelId="{1943D806-9754-4D42-97FC-C33AAAFCD521}" type="presParOf" srcId="{B03E68BE-1EC8-4E8E-A187-B9E66E012368}" destId="{1526E7E7-F0FB-488B-8C1D-6B137D06750A}" srcOrd="1" destOrd="0" presId="urn:microsoft.com/office/officeart/2018/2/layout/IconLabelList"/>
    <dgm:cxn modelId="{4CDCBD73-5FE9-4E64-BDF7-C223770DF1D9}" type="presParOf" srcId="{B03E68BE-1EC8-4E8E-A187-B9E66E012368}" destId="{D07AE15E-3B17-4643-8D82-149B4D10E6CD}" srcOrd="2" destOrd="0" presId="urn:microsoft.com/office/officeart/2018/2/layout/IconLabelList"/>
    <dgm:cxn modelId="{B56D389C-7CB7-497A-BF51-7781B2E9EE7C}" type="presParOf" srcId="{7357E14B-0F22-4E2A-8477-B58212649F8B}" destId="{57AFB51E-3E80-4463-82ED-C53AB8C028B0}" srcOrd="1" destOrd="0" presId="urn:microsoft.com/office/officeart/2018/2/layout/IconLabelList"/>
    <dgm:cxn modelId="{CF15522B-ACD0-43B1-ABFD-07B890461D92}" type="presParOf" srcId="{7357E14B-0F22-4E2A-8477-B58212649F8B}" destId="{F2E7CE42-FD08-4606-BEB2-2080C8FF8CE8}" srcOrd="2" destOrd="0" presId="urn:microsoft.com/office/officeart/2018/2/layout/IconLabelList"/>
    <dgm:cxn modelId="{3BC458CB-96FC-4819-B654-F49687E3F1F0}" type="presParOf" srcId="{F2E7CE42-FD08-4606-BEB2-2080C8FF8CE8}" destId="{2DBFBEE6-4126-4E93-855E-547805817040}" srcOrd="0" destOrd="0" presId="urn:microsoft.com/office/officeart/2018/2/layout/IconLabelList"/>
    <dgm:cxn modelId="{2724D545-2645-4E96-AE6F-1109498FD5C5}" type="presParOf" srcId="{F2E7CE42-FD08-4606-BEB2-2080C8FF8CE8}" destId="{B98B22E6-DA99-4335-B90E-01DC29436594}" srcOrd="1" destOrd="0" presId="urn:microsoft.com/office/officeart/2018/2/layout/IconLabelList"/>
    <dgm:cxn modelId="{85367803-DD44-4853-AB9C-46667A1EF681}" type="presParOf" srcId="{F2E7CE42-FD08-4606-BEB2-2080C8FF8CE8}" destId="{D57A1C4C-B079-4437-8050-1CA79C36B483}" srcOrd="2" destOrd="0" presId="urn:microsoft.com/office/officeart/2018/2/layout/IconLabelList"/>
    <dgm:cxn modelId="{D2C58E78-239C-4978-9621-E4A16EB63841}" type="presParOf" srcId="{7357E14B-0F22-4E2A-8477-B58212649F8B}" destId="{7F02F879-0897-42FD-9D6F-C098CF6DA31B}" srcOrd="3" destOrd="0" presId="urn:microsoft.com/office/officeart/2018/2/layout/IconLabelList"/>
    <dgm:cxn modelId="{1D6E8D50-10F4-48CE-ACB9-C7278E8295D4}" type="presParOf" srcId="{7357E14B-0F22-4E2A-8477-B58212649F8B}" destId="{B94D6139-9599-469F-AB15-A6950786A4C5}" srcOrd="4" destOrd="0" presId="urn:microsoft.com/office/officeart/2018/2/layout/IconLabelList"/>
    <dgm:cxn modelId="{53FF65F3-2CA8-45B7-B101-6772C9C56C95}" type="presParOf" srcId="{B94D6139-9599-469F-AB15-A6950786A4C5}" destId="{A4B0903A-4431-414C-B245-DE7C3A8A7BD0}" srcOrd="0" destOrd="0" presId="urn:microsoft.com/office/officeart/2018/2/layout/IconLabelList"/>
    <dgm:cxn modelId="{68A24110-DE34-4577-9A78-75BBDC28EBE3}" type="presParOf" srcId="{B94D6139-9599-469F-AB15-A6950786A4C5}" destId="{5D35E13F-FACB-4D44-B1DA-41E2C8C0D501}" srcOrd="1" destOrd="0" presId="urn:microsoft.com/office/officeart/2018/2/layout/IconLabelList"/>
    <dgm:cxn modelId="{48387521-3C8E-4A55-A2B3-E438A308787A}" type="presParOf" srcId="{B94D6139-9599-469F-AB15-A6950786A4C5}" destId="{6D20AAA2-828D-4F63-8924-335F3950B4B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A4CD56-7A58-4A6C-9E18-B698C3F7581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1318C3-FB53-42C9-9FFD-F6AA07916290}">
      <dgm:prSet/>
      <dgm:spPr/>
      <dgm:t>
        <a:bodyPr/>
        <a:lstStyle/>
        <a:p>
          <a:r>
            <a:rPr lang="en-US" b="0" i="0" dirty="0"/>
            <a:t>We were successful in implementing weather prediction using logistic regression and decision model on our dataset.</a:t>
          </a:r>
        </a:p>
      </dgm:t>
    </dgm:pt>
    <dgm:pt modelId="{AAF236FC-AD21-48A9-8DEB-3FCDE00010D7}" type="parTrans" cxnId="{367B1B1E-53DC-434B-A5C5-03D4DC94EEE4}">
      <dgm:prSet/>
      <dgm:spPr/>
      <dgm:t>
        <a:bodyPr/>
        <a:lstStyle/>
        <a:p>
          <a:endParaRPr lang="en-US"/>
        </a:p>
      </dgm:t>
    </dgm:pt>
    <dgm:pt modelId="{D5B75392-10DD-4110-8A33-7C29FC080F25}" type="sibTrans" cxnId="{367B1B1E-53DC-434B-A5C5-03D4DC94EEE4}">
      <dgm:prSet/>
      <dgm:spPr/>
      <dgm:t>
        <a:bodyPr/>
        <a:lstStyle/>
        <a:p>
          <a:endParaRPr lang="en-US"/>
        </a:p>
      </dgm:t>
    </dgm:pt>
    <dgm:pt modelId="{18C6F399-CCD5-43DC-93ED-8944A8EE78D1}">
      <dgm:prSet/>
      <dgm:spPr/>
      <dgm:t>
        <a:bodyPr/>
        <a:lstStyle/>
        <a:p>
          <a:r>
            <a:rPr lang="en-US" b="0" i="0" dirty="0"/>
            <a:t>After training and testing our dataset we got good accuracy of over 78% using logistic regression and over 84% using decision tree algorithms. </a:t>
          </a:r>
        </a:p>
      </dgm:t>
    </dgm:pt>
    <dgm:pt modelId="{358052EA-E796-49C7-B0A6-B41159EFAFBC}" type="parTrans" cxnId="{16DE6F0C-2C9F-44E6-B6EC-5A578FDE5149}">
      <dgm:prSet/>
      <dgm:spPr/>
      <dgm:t>
        <a:bodyPr/>
        <a:lstStyle/>
        <a:p>
          <a:endParaRPr lang="en-US"/>
        </a:p>
      </dgm:t>
    </dgm:pt>
    <dgm:pt modelId="{BC38F6D7-C1D2-4EF8-B7D4-2C990A21BF68}" type="sibTrans" cxnId="{16DE6F0C-2C9F-44E6-B6EC-5A578FDE5149}">
      <dgm:prSet/>
      <dgm:spPr/>
      <dgm:t>
        <a:bodyPr/>
        <a:lstStyle/>
        <a:p>
          <a:endParaRPr lang="en-US"/>
        </a:p>
      </dgm:t>
    </dgm:pt>
    <dgm:pt modelId="{6C166FDD-30E3-4575-9430-9EC98DD623B8}">
      <dgm:prSet/>
      <dgm:spPr/>
      <dgm:t>
        <a:bodyPr/>
        <a:lstStyle/>
        <a:p>
          <a:r>
            <a:rPr lang="en-US" b="0" i="0" dirty="0"/>
            <a:t>Logistic Regression becomes significantly slower as the volume of data increases making them an impractical choice in environments where predictions need to be made rapidly. </a:t>
          </a:r>
        </a:p>
      </dgm:t>
    </dgm:pt>
    <dgm:pt modelId="{450E125E-2CFB-4A63-ACEE-CF008832B254}" type="parTrans" cxnId="{9C4111C0-A54A-4789-B9F2-6F0C7A88126D}">
      <dgm:prSet/>
      <dgm:spPr/>
      <dgm:t>
        <a:bodyPr/>
        <a:lstStyle/>
        <a:p>
          <a:endParaRPr lang="en-US"/>
        </a:p>
      </dgm:t>
    </dgm:pt>
    <dgm:pt modelId="{F083C293-D700-4E8D-A8C0-637035B26615}" type="sibTrans" cxnId="{9C4111C0-A54A-4789-B9F2-6F0C7A88126D}">
      <dgm:prSet/>
      <dgm:spPr/>
      <dgm:t>
        <a:bodyPr/>
        <a:lstStyle/>
        <a:p>
          <a:endParaRPr lang="en-US"/>
        </a:p>
      </dgm:t>
    </dgm:pt>
    <dgm:pt modelId="{9F3C1A1F-A511-4025-BD5F-C0D11E5A163F}">
      <dgm:prSet/>
      <dgm:spPr/>
      <dgm:t>
        <a:bodyPr/>
        <a:lstStyle/>
        <a:p>
          <a:r>
            <a:rPr lang="en-US" b="0" i="0"/>
            <a:t>Hence Decision Tree emerges as the algorithm of choice.</a:t>
          </a:r>
        </a:p>
      </dgm:t>
    </dgm:pt>
    <dgm:pt modelId="{4C3DF2CA-732A-4D8A-BBDB-56F4B75A3A92}" type="parTrans" cxnId="{C636AF75-FB5C-42C7-AB7A-3523619A5DCA}">
      <dgm:prSet/>
      <dgm:spPr/>
      <dgm:t>
        <a:bodyPr/>
        <a:lstStyle/>
        <a:p>
          <a:endParaRPr lang="en-US"/>
        </a:p>
      </dgm:t>
    </dgm:pt>
    <dgm:pt modelId="{2CC4EDE4-2E18-4F2D-BD17-B9D69720BFA0}" type="sibTrans" cxnId="{C636AF75-FB5C-42C7-AB7A-3523619A5DCA}">
      <dgm:prSet/>
      <dgm:spPr/>
      <dgm:t>
        <a:bodyPr/>
        <a:lstStyle/>
        <a:p>
          <a:endParaRPr lang="en-US"/>
        </a:p>
      </dgm:t>
    </dgm:pt>
    <dgm:pt modelId="{A2302F60-6C02-4402-94AC-3A9ABCEFD321}" type="pres">
      <dgm:prSet presAssocID="{42A4CD56-7A58-4A6C-9E18-B698C3F75813}" presName="root" presStyleCnt="0">
        <dgm:presLayoutVars>
          <dgm:dir/>
          <dgm:resizeHandles val="exact"/>
        </dgm:presLayoutVars>
      </dgm:prSet>
      <dgm:spPr/>
    </dgm:pt>
    <dgm:pt modelId="{87F92755-0964-456E-8D29-056DB2A6AFC6}" type="pres">
      <dgm:prSet presAssocID="{351318C3-FB53-42C9-9FFD-F6AA07916290}" presName="compNode" presStyleCnt="0"/>
      <dgm:spPr/>
    </dgm:pt>
    <dgm:pt modelId="{C370B656-8EF5-4D21-88B1-2D501DC09814}" type="pres">
      <dgm:prSet presAssocID="{351318C3-FB53-42C9-9FFD-F6AA07916290}" presName="bgRect" presStyleLbl="bgShp" presStyleIdx="0" presStyleCnt="4"/>
      <dgm:spPr/>
    </dgm:pt>
    <dgm:pt modelId="{FEA83B1E-5424-4526-9DB1-B6294C38E780}" type="pres">
      <dgm:prSet presAssocID="{351318C3-FB53-42C9-9FFD-F6AA0791629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785F3DA-219D-4575-A5E2-4DBCCB3D715D}" type="pres">
      <dgm:prSet presAssocID="{351318C3-FB53-42C9-9FFD-F6AA07916290}" presName="spaceRect" presStyleCnt="0"/>
      <dgm:spPr/>
    </dgm:pt>
    <dgm:pt modelId="{0C0BCF14-5BE5-4D4E-81F4-34643C2FAA08}" type="pres">
      <dgm:prSet presAssocID="{351318C3-FB53-42C9-9FFD-F6AA07916290}" presName="parTx" presStyleLbl="revTx" presStyleIdx="0" presStyleCnt="4">
        <dgm:presLayoutVars>
          <dgm:chMax val="0"/>
          <dgm:chPref val="0"/>
        </dgm:presLayoutVars>
      </dgm:prSet>
      <dgm:spPr/>
    </dgm:pt>
    <dgm:pt modelId="{0A22E536-0552-4F7F-8A95-5B09BB6A5E08}" type="pres">
      <dgm:prSet presAssocID="{D5B75392-10DD-4110-8A33-7C29FC080F25}" presName="sibTrans" presStyleCnt="0"/>
      <dgm:spPr/>
    </dgm:pt>
    <dgm:pt modelId="{2C3397E5-A586-4458-9D90-6939F9D3118B}" type="pres">
      <dgm:prSet presAssocID="{18C6F399-CCD5-43DC-93ED-8944A8EE78D1}" presName="compNode" presStyleCnt="0"/>
      <dgm:spPr/>
    </dgm:pt>
    <dgm:pt modelId="{D3678EFF-8651-481F-9454-4991F2B2848E}" type="pres">
      <dgm:prSet presAssocID="{18C6F399-CCD5-43DC-93ED-8944A8EE78D1}" presName="bgRect" presStyleLbl="bgShp" presStyleIdx="1" presStyleCnt="4"/>
      <dgm:spPr/>
    </dgm:pt>
    <dgm:pt modelId="{AF713BA3-C4F8-40C1-B0D1-201E10188498}" type="pres">
      <dgm:prSet presAssocID="{18C6F399-CCD5-43DC-93ED-8944A8EE78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A030769B-0759-4A25-92CF-B73D6FD0E49F}" type="pres">
      <dgm:prSet presAssocID="{18C6F399-CCD5-43DC-93ED-8944A8EE78D1}" presName="spaceRect" presStyleCnt="0"/>
      <dgm:spPr/>
    </dgm:pt>
    <dgm:pt modelId="{7ECF7382-45CD-4374-AAE7-BFED06B4F1BC}" type="pres">
      <dgm:prSet presAssocID="{18C6F399-CCD5-43DC-93ED-8944A8EE78D1}" presName="parTx" presStyleLbl="revTx" presStyleIdx="1" presStyleCnt="4">
        <dgm:presLayoutVars>
          <dgm:chMax val="0"/>
          <dgm:chPref val="0"/>
        </dgm:presLayoutVars>
      </dgm:prSet>
      <dgm:spPr/>
    </dgm:pt>
    <dgm:pt modelId="{61DE25E0-5EBB-4095-9922-873051ECC53B}" type="pres">
      <dgm:prSet presAssocID="{BC38F6D7-C1D2-4EF8-B7D4-2C990A21BF68}" presName="sibTrans" presStyleCnt="0"/>
      <dgm:spPr/>
    </dgm:pt>
    <dgm:pt modelId="{04758308-12DC-483A-9FC8-6AAF09D5F4B0}" type="pres">
      <dgm:prSet presAssocID="{6C166FDD-30E3-4575-9430-9EC98DD623B8}" presName="compNode" presStyleCnt="0"/>
      <dgm:spPr/>
    </dgm:pt>
    <dgm:pt modelId="{D3BE098B-E18E-48A8-A45F-12605E197E0C}" type="pres">
      <dgm:prSet presAssocID="{6C166FDD-30E3-4575-9430-9EC98DD623B8}" presName="bgRect" presStyleLbl="bgShp" presStyleIdx="2" presStyleCnt="4"/>
      <dgm:spPr/>
    </dgm:pt>
    <dgm:pt modelId="{14A2FDA9-12CE-40E2-97CE-C019AA3FD43E}" type="pres">
      <dgm:prSet presAssocID="{6C166FDD-30E3-4575-9430-9EC98DD623B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558B2E14-5455-4F88-A495-2C780D55EF08}" type="pres">
      <dgm:prSet presAssocID="{6C166FDD-30E3-4575-9430-9EC98DD623B8}" presName="spaceRect" presStyleCnt="0"/>
      <dgm:spPr/>
    </dgm:pt>
    <dgm:pt modelId="{F3353DD1-2A70-41AB-ADF7-BF5D02A81781}" type="pres">
      <dgm:prSet presAssocID="{6C166FDD-30E3-4575-9430-9EC98DD623B8}" presName="parTx" presStyleLbl="revTx" presStyleIdx="2" presStyleCnt="4">
        <dgm:presLayoutVars>
          <dgm:chMax val="0"/>
          <dgm:chPref val="0"/>
        </dgm:presLayoutVars>
      </dgm:prSet>
      <dgm:spPr/>
    </dgm:pt>
    <dgm:pt modelId="{EFE9C8CE-C2A5-4CE6-8190-FDDAC24C6A02}" type="pres">
      <dgm:prSet presAssocID="{F083C293-D700-4E8D-A8C0-637035B26615}" presName="sibTrans" presStyleCnt="0"/>
      <dgm:spPr/>
    </dgm:pt>
    <dgm:pt modelId="{488CAEC2-8478-4939-9C5D-ADC4836349B7}" type="pres">
      <dgm:prSet presAssocID="{9F3C1A1F-A511-4025-BD5F-C0D11E5A163F}" presName="compNode" presStyleCnt="0"/>
      <dgm:spPr/>
    </dgm:pt>
    <dgm:pt modelId="{28C26985-4575-4E46-832F-EA700BDECCDC}" type="pres">
      <dgm:prSet presAssocID="{9F3C1A1F-A511-4025-BD5F-C0D11E5A163F}" presName="bgRect" presStyleLbl="bgShp" presStyleIdx="3" presStyleCnt="4"/>
      <dgm:spPr/>
    </dgm:pt>
    <dgm:pt modelId="{F70A400F-B75B-4A94-BCA3-5159F09EF875}" type="pres">
      <dgm:prSet presAssocID="{9F3C1A1F-A511-4025-BD5F-C0D11E5A16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E499442B-86CA-4584-AE73-FE4FAF3890B0}" type="pres">
      <dgm:prSet presAssocID="{9F3C1A1F-A511-4025-BD5F-C0D11E5A163F}" presName="spaceRect" presStyleCnt="0"/>
      <dgm:spPr/>
    </dgm:pt>
    <dgm:pt modelId="{02106A1D-BC23-4CAD-A6C4-FFA98C67EA10}" type="pres">
      <dgm:prSet presAssocID="{9F3C1A1F-A511-4025-BD5F-C0D11E5A163F}" presName="parTx" presStyleLbl="revTx" presStyleIdx="3" presStyleCnt="4">
        <dgm:presLayoutVars>
          <dgm:chMax val="0"/>
          <dgm:chPref val="0"/>
        </dgm:presLayoutVars>
      </dgm:prSet>
      <dgm:spPr/>
    </dgm:pt>
  </dgm:ptLst>
  <dgm:cxnLst>
    <dgm:cxn modelId="{16DE6F0C-2C9F-44E6-B6EC-5A578FDE5149}" srcId="{42A4CD56-7A58-4A6C-9E18-B698C3F75813}" destId="{18C6F399-CCD5-43DC-93ED-8944A8EE78D1}" srcOrd="1" destOrd="0" parTransId="{358052EA-E796-49C7-B0A6-B41159EFAFBC}" sibTransId="{BC38F6D7-C1D2-4EF8-B7D4-2C990A21BF68}"/>
    <dgm:cxn modelId="{367B1B1E-53DC-434B-A5C5-03D4DC94EEE4}" srcId="{42A4CD56-7A58-4A6C-9E18-B698C3F75813}" destId="{351318C3-FB53-42C9-9FFD-F6AA07916290}" srcOrd="0" destOrd="0" parTransId="{AAF236FC-AD21-48A9-8DEB-3FCDE00010D7}" sibTransId="{D5B75392-10DD-4110-8A33-7C29FC080F25}"/>
    <dgm:cxn modelId="{C636AF75-FB5C-42C7-AB7A-3523619A5DCA}" srcId="{42A4CD56-7A58-4A6C-9E18-B698C3F75813}" destId="{9F3C1A1F-A511-4025-BD5F-C0D11E5A163F}" srcOrd="3" destOrd="0" parTransId="{4C3DF2CA-732A-4D8A-BBDB-56F4B75A3A92}" sibTransId="{2CC4EDE4-2E18-4F2D-BD17-B9D69720BFA0}"/>
    <dgm:cxn modelId="{7DEDD38F-5E48-442A-9674-6C8022894AB8}" type="presOf" srcId="{6C166FDD-30E3-4575-9430-9EC98DD623B8}" destId="{F3353DD1-2A70-41AB-ADF7-BF5D02A81781}" srcOrd="0" destOrd="0" presId="urn:microsoft.com/office/officeart/2018/2/layout/IconVerticalSolidList"/>
    <dgm:cxn modelId="{279C1EB4-61F9-4086-9A96-A81C8EEA793F}" type="presOf" srcId="{18C6F399-CCD5-43DC-93ED-8944A8EE78D1}" destId="{7ECF7382-45CD-4374-AAE7-BFED06B4F1BC}" srcOrd="0" destOrd="0" presId="urn:microsoft.com/office/officeart/2018/2/layout/IconVerticalSolidList"/>
    <dgm:cxn modelId="{9C4111C0-A54A-4789-B9F2-6F0C7A88126D}" srcId="{42A4CD56-7A58-4A6C-9E18-B698C3F75813}" destId="{6C166FDD-30E3-4575-9430-9EC98DD623B8}" srcOrd="2" destOrd="0" parTransId="{450E125E-2CFB-4A63-ACEE-CF008832B254}" sibTransId="{F083C293-D700-4E8D-A8C0-637035B26615}"/>
    <dgm:cxn modelId="{689DF7C8-C4D6-401B-8B95-7DCF9EFA9442}" type="presOf" srcId="{42A4CD56-7A58-4A6C-9E18-B698C3F75813}" destId="{A2302F60-6C02-4402-94AC-3A9ABCEFD321}" srcOrd="0" destOrd="0" presId="urn:microsoft.com/office/officeart/2018/2/layout/IconVerticalSolidList"/>
    <dgm:cxn modelId="{486E9EDB-0C58-48F0-B4CF-0432BE3F625D}" type="presOf" srcId="{351318C3-FB53-42C9-9FFD-F6AA07916290}" destId="{0C0BCF14-5BE5-4D4E-81F4-34643C2FAA08}" srcOrd="0" destOrd="0" presId="urn:microsoft.com/office/officeart/2018/2/layout/IconVerticalSolidList"/>
    <dgm:cxn modelId="{E0355AE8-1C07-4D34-8E0D-B486B6848911}" type="presOf" srcId="{9F3C1A1F-A511-4025-BD5F-C0D11E5A163F}" destId="{02106A1D-BC23-4CAD-A6C4-FFA98C67EA10}" srcOrd="0" destOrd="0" presId="urn:microsoft.com/office/officeart/2018/2/layout/IconVerticalSolidList"/>
    <dgm:cxn modelId="{E4D6C827-E201-4B1E-8B14-F5CE9BAB2355}" type="presParOf" srcId="{A2302F60-6C02-4402-94AC-3A9ABCEFD321}" destId="{87F92755-0964-456E-8D29-056DB2A6AFC6}" srcOrd="0" destOrd="0" presId="urn:microsoft.com/office/officeart/2018/2/layout/IconVerticalSolidList"/>
    <dgm:cxn modelId="{3A0C427B-6EE1-4641-9B45-4C2DAD200F84}" type="presParOf" srcId="{87F92755-0964-456E-8D29-056DB2A6AFC6}" destId="{C370B656-8EF5-4D21-88B1-2D501DC09814}" srcOrd="0" destOrd="0" presId="urn:microsoft.com/office/officeart/2018/2/layout/IconVerticalSolidList"/>
    <dgm:cxn modelId="{025081F2-7624-4968-97D8-4A86D1EEEE9A}" type="presParOf" srcId="{87F92755-0964-456E-8D29-056DB2A6AFC6}" destId="{FEA83B1E-5424-4526-9DB1-B6294C38E780}" srcOrd="1" destOrd="0" presId="urn:microsoft.com/office/officeart/2018/2/layout/IconVerticalSolidList"/>
    <dgm:cxn modelId="{34933CF9-5D50-47A3-8AB7-F6C1E1DE4F72}" type="presParOf" srcId="{87F92755-0964-456E-8D29-056DB2A6AFC6}" destId="{2785F3DA-219D-4575-A5E2-4DBCCB3D715D}" srcOrd="2" destOrd="0" presId="urn:microsoft.com/office/officeart/2018/2/layout/IconVerticalSolidList"/>
    <dgm:cxn modelId="{D18B3421-5460-4752-824B-383F6852298F}" type="presParOf" srcId="{87F92755-0964-456E-8D29-056DB2A6AFC6}" destId="{0C0BCF14-5BE5-4D4E-81F4-34643C2FAA08}" srcOrd="3" destOrd="0" presId="urn:microsoft.com/office/officeart/2018/2/layout/IconVerticalSolidList"/>
    <dgm:cxn modelId="{3D5922BA-EAFA-4A24-A8A3-936464CFC63D}" type="presParOf" srcId="{A2302F60-6C02-4402-94AC-3A9ABCEFD321}" destId="{0A22E536-0552-4F7F-8A95-5B09BB6A5E08}" srcOrd="1" destOrd="0" presId="urn:microsoft.com/office/officeart/2018/2/layout/IconVerticalSolidList"/>
    <dgm:cxn modelId="{4F5C3A15-7228-40B2-A785-B51074C5599F}" type="presParOf" srcId="{A2302F60-6C02-4402-94AC-3A9ABCEFD321}" destId="{2C3397E5-A586-4458-9D90-6939F9D3118B}" srcOrd="2" destOrd="0" presId="urn:microsoft.com/office/officeart/2018/2/layout/IconVerticalSolidList"/>
    <dgm:cxn modelId="{A0895C04-038C-423B-AE8E-0A53B35EF7F1}" type="presParOf" srcId="{2C3397E5-A586-4458-9D90-6939F9D3118B}" destId="{D3678EFF-8651-481F-9454-4991F2B2848E}" srcOrd="0" destOrd="0" presId="urn:microsoft.com/office/officeart/2018/2/layout/IconVerticalSolidList"/>
    <dgm:cxn modelId="{B98A50A1-FC41-4CC5-90AC-FFD05D303F32}" type="presParOf" srcId="{2C3397E5-A586-4458-9D90-6939F9D3118B}" destId="{AF713BA3-C4F8-40C1-B0D1-201E10188498}" srcOrd="1" destOrd="0" presId="urn:microsoft.com/office/officeart/2018/2/layout/IconVerticalSolidList"/>
    <dgm:cxn modelId="{77454B4D-0482-4177-AFF5-0188EA2C14D8}" type="presParOf" srcId="{2C3397E5-A586-4458-9D90-6939F9D3118B}" destId="{A030769B-0759-4A25-92CF-B73D6FD0E49F}" srcOrd="2" destOrd="0" presId="urn:microsoft.com/office/officeart/2018/2/layout/IconVerticalSolidList"/>
    <dgm:cxn modelId="{2F662361-73B5-4741-89E6-E5CB1EE87EEB}" type="presParOf" srcId="{2C3397E5-A586-4458-9D90-6939F9D3118B}" destId="{7ECF7382-45CD-4374-AAE7-BFED06B4F1BC}" srcOrd="3" destOrd="0" presId="urn:microsoft.com/office/officeart/2018/2/layout/IconVerticalSolidList"/>
    <dgm:cxn modelId="{6BCEA5E1-489C-42B6-8BAF-B379CA34B34A}" type="presParOf" srcId="{A2302F60-6C02-4402-94AC-3A9ABCEFD321}" destId="{61DE25E0-5EBB-4095-9922-873051ECC53B}" srcOrd="3" destOrd="0" presId="urn:microsoft.com/office/officeart/2018/2/layout/IconVerticalSolidList"/>
    <dgm:cxn modelId="{80E4E37E-2311-465E-8DE0-DB6DC2A326BC}" type="presParOf" srcId="{A2302F60-6C02-4402-94AC-3A9ABCEFD321}" destId="{04758308-12DC-483A-9FC8-6AAF09D5F4B0}" srcOrd="4" destOrd="0" presId="urn:microsoft.com/office/officeart/2018/2/layout/IconVerticalSolidList"/>
    <dgm:cxn modelId="{5194CF02-576F-4AF0-8304-4D0B225211C1}" type="presParOf" srcId="{04758308-12DC-483A-9FC8-6AAF09D5F4B0}" destId="{D3BE098B-E18E-48A8-A45F-12605E197E0C}" srcOrd="0" destOrd="0" presId="urn:microsoft.com/office/officeart/2018/2/layout/IconVerticalSolidList"/>
    <dgm:cxn modelId="{7836A223-83DC-4281-9734-6996B413F87C}" type="presParOf" srcId="{04758308-12DC-483A-9FC8-6AAF09D5F4B0}" destId="{14A2FDA9-12CE-40E2-97CE-C019AA3FD43E}" srcOrd="1" destOrd="0" presId="urn:microsoft.com/office/officeart/2018/2/layout/IconVerticalSolidList"/>
    <dgm:cxn modelId="{1F10556C-0E42-41AA-A33D-D09ADD2090BD}" type="presParOf" srcId="{04758308-12DC-483A-9FC8-6AAF09D5F4B0}" destId="{558B2E14-5455-4F88-A495-2C780D55EF08}" srcOrd="2" destOrd="0" presId="urn:microsoft.com/office/officeart/2018/2/layout/IconVerticalSolidList"/>
    <dgm:cxn modelId="{99918F54-6B1B-4210-8297-1913665EA824}" type="presParOf" srcId="{04758308-12DC-483A-9FC8-6AAF09D5F4B0}" destId="{F3353DD1-2A70-41AB-ADF7-BF5D02A81781}" srcOrd="3" destOrd="0" presId="urn:microsoft.com/office/officeart/2018/2/layout/IconVerticalSolidList"/>
    <dgm:cxn modelId="{DB83F46E-05BD-448D-BD7A-63D9428AD577}" type="presParOf" srcId="{A2302F60-6C02-4402-94AC-3A9ABCEFD321}" destId="{EFE9C8CE-C2A5-4CE6-8190-FDDAC24C6A02}" srcOrd="5" destOrd="0" presId="urn:microsoft.com/office/officeart/2018/2/layout/IconVerticalSolidList"/>
    <dgm:cxn modelId="{E4B6BA5B-E0D0-441D-8146-E6B4506AC754}" type="presParOf" srcId="{A2302F60-6C02-4402-94AC-3A9ABCEFD321}" destId="{488CAEC2-8478-4939-9C5D-ADC4836349B7}" srcOrd="6" destOrd="0" presId="urn:microsoft.com/office/officeart/2018/2/layout/IconVerticalSolidList"/>
    <dgm:cxn modelId="{304E3361-D129-4A64-B37E-E217DC295616}" type="presParOf" srcId="{488CAEC2-8478-4939-9C5D-ADC4836349B7}" destId="{28C26985-4575-4E46-832F-EA700BDECCDC}" srcOrd="0" destOrd="0" presId="urn:microsoft.com/office/officeart/2018/2/layout/IconVerticalSolidList"/>
    <dgm:cxn modelId="{E550DB97-1565-4D91-B93E-50A25C900B07}" type="presParOf" srcId="{488CAEC2-8478-4939-9C5D-ADC4836349B7}" destId="{F70A400F-B75B-4A94-BCA3-5159F09EF875}" srcOrd="1" destOrd="0" presId="urn:microsoft.com/office/officeart/2018/2/layout/IconVerticalSolidList"/>
    <dgm:cxn modelId="{3B3F49CA-469B-4348-BE63-BBC607325E28}" type="presParOf" srcId="{488CAEC2-8478-4939-9C5D-ADC4836349B7}" destId="{E499442B-86CA-4584-AE73-FE4FAF3890B0}" srcOrd="2" destOrd="0" presId="urn:microsoft.com/office/officeart/2018/2/layout/IconVerticalSolidList"/>
    <dgm:cxn modelId="{9CE83619-3854-4DFC-A85C-CF8CD2858100}" type="presParOf" srcId="{488CAEC2-8478-4939-9C5D-ADC4836349B7}" destId="{02106A1D-BC23-4CAD-A6C4-FFA98C67EA1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A7C58-63C4-4BFC-B7C4-D64EDB74A3EC}">
      <dsp:nvSpPr>
        <dsp:cNvPr id="0" name=""/>
        <dsp:cNvSpPr/>
      </dsp:nvSpPr>
      <dsp:spPr>
        <a:xfrm>
          <a:off x="601934" y="783788"/>
          <a:ext cx="1450009" cy="14500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C29A1E-B634-4A3F-8CC0-C3636120B882}">
      <dsp:nvSpPr>
        <dsp:cNvPr id="0" name=""/>
        <dsp:cNvSpPr/>
      </dsp:nvSpPr>
      <dsp:spPr>
        <a:xfrm>
          <a:off x="910952" y="1092807"/>
          <a:ext cx="831972" cy="8319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D61452-C223-4E38-812F-969C5BBD2D34}">
      <dsp:nvSpPr>
        <dsp:cNvPr id="0" name=""/>
        <dsp:cNvSpPr/>
      </dsp:nvSpPr>
      <dsp:spPr>
        <a:xfrm>
          <a:off x="138406" y="2685440"/>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latin typeface="Times New Roman" panose="02020603050405020304" pitchFamily="18" charset="0"/>
              <a:cs typeface="Times New Roman" panose="02020603050405020304" pitchFamily="18" charset="0"/>
            </a:rPr>
            <a:t>Data Acquisition</a:t>
          </a:r>
        </a:p>
      </dsp:txBody>
      <dsp:txXfrm>
        <a:off x="138406" y="2685440"/>
        <a:ext cx="2377064" cy="720000"/>
      </dsp:txXfrm>
    </dsp:sp>
    <dsp:sp modelId="{E6678755-E116-4FD7-B9D1-291D89239661}">
      <dsp:nvSpPr>
        <dsp:cNvPr id="0" name=""/>
        <dsp:cNvSpPr/>
      </dsp:nvSpPr>
      <dsp:spPr>
        <a:xfrm>
          <a:off x="3394984" y="783788"/>
          <a:ext cx="1450009" cy="14500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56EAB4-A056-4AF1-9353-D440AF970929}">
      <dsp:nvSpPr>
        <dsp:cNvPr id="0" name=""/>
        <dsp:cNvSpPr/>
      </dsp:nvSpPr>
      <dsp:spPr>
        <a:xfrm>
          <a:off x="3704002" y="1092807"/>
          <a:ext cx="831972" cy="8319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1AB736-2CD9-4294-B4BB-D2CC67CDAA57}">
      <dsp:nvSpPr>
        <dsp:cNvPr id="0" name=""/>
        <dsp:cNvSpPr/>
      </dsp:nvSpPr>
      <dsp:spPr>
        <a:xfrm>
          <a:off x="2931457" y="2685440"/>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latin typeface="Times New Roman" panose="02020603050405020304" pitchFamily="18" charset="0"/>
              <a:cs typeface="Times New Roman" panose="02020603050405020304" pitchFamily="18" charset="0"/>
            </a:rPr>
            <a:t>Data Preprocessing</a:t>
          </a:r>
        </a:p>
      </dsp:txBody>
      <dsp:txXfrm>
        <a:off x="2931457" y="2685440"/>
        <a:ext cx="2377064" cy="720000"/>
      </dsp:txXfrm>
    </dsp:sp>
    <dsp:sp modelId="{508D57CE-4867-4905-9A1D-5E9527CAA844}">
      <dsp:nvSpPr>
        <dsp:cNvPr id="0" name=""/>
        <dsp:cNvSpPr/>
      </dsp:nvSpPr>
      <dsp:spPr>
        <a:xfrm>
          <a:off x="6188035" y="783788"/>
          <a:ext cx="1450009" cy="145000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9FDB49-A6CA-4CFE-A435-E1B2B0EEBB47}">
      <dsp:nvSpPr>
        <dsp:cNvPr id="0" name=""/>
        <dsp:cNvSpPr/>
      </dsp:nvSpPr>
      <dsp:spPr>
        <a:xfrm>
          <a:off x="6497053" y="1092807"/>
          <a:ext cx="831972" cy="8319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08299C-CC6D-4977-BF31-1736E1B19320}">
      <dsp:nvSpPr>
        <dsp:cNvPr id="0" name=""/>
        <dsp:cNvSpPr/>
      </dsp:nvSpPr>
      <dsp:spPr>
        <a:xfrm>
          <a:off x="5724507" y="2685440"/>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latin typeface="Times New Roman" panose="02020603050405020304" pitchFamily="18" charset="0"/>
              <a:cs typeface="Times New Roman" panose="02020603050405020304" pitchFamily="18" charset="0"/>
            </a:rPr>
            <a:t>Model Architecture and Training</a:t>
          </a:r>
        </a:p>
      </dsp:txBody>
      <dsp:txXfrm>
        <a:off x="5724507" y="2685440"/>
        <a:ext cx="2377064" cy="720000"/>
      </dsp:txXfrm>
    </dsp:sp>
    <dsp:sp modelId="{9FEC189C-EC64-4559-B0D4-C8ECA01759F1}">
      <dsp:nvSpPr>
        <dsp:cNvPr id="0" name=""/>
        <dsp:cNvSpPr/>
      </dsp:nvSpPr>
      <dsp:spPr>
        <a:xfrm>
          <a:off x="8981085" y="783788"/>
          <a:ext cx="1450009" cy="145000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567814-D6AA-4591-B3D6-FB198DB4A3F6}">
      <dsp:nvSpPr>
        <dsp:cNvPr id="0" name=""/>
        <dsp:cNvSpPr/>
      </dsp:nvSpPr>
      <dsp:spPr>
        <a:xfrm>
          <a:off x="9290104" y="1092807"/>
          <a:ext cx="831972" cy="8319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5AC489-BBC1-49A5-A311-807E15EE878A}">
      <dsp:nvSpPr>
        <dsp:cNvPr id="0" name=""/>
        <dsp:cNvSpPr/>
      </dsp:nvSpPr>
      <dsp:spPr>
        <a:xfrm>
          <a:off x="8517558" y="2685440"/>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latin typeface="Times New Roman" panose="02020603050405020304" pitchFamily="18" charset="0"/>
              <a:cs typeface="Times New Roman" panose="02020603050405020304" pitchFamily="18" charset="0"/>
            </a:rPr>
            <a:t>Prediction</a:t>
          </a:r>
        </a:p>
      </dsp:txBody>
      <dsp:txXfrm>
        <a:off x="8517558" y="2685440"/>
        <a:ext cx="2377064"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4FF4E-3543-4D2B-B2CC-21253D1B5D18}">
      <dsp:nvSpPr>
        <dsp:cNvPr id="0" name=""/>
        <dsp:cNvSpPr/>
      </dsp:nvSpPr>
      <dsp:spPr>
        <a:xfrm>
          <a:off x="766866" y="313818"/>
          <a:ext cx="1132632" cy="1132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AE15E-3B17-4643-8D82-149B4D10E6CD}">
      <dsp:nvSpPr>
        <dsp:cNvPr id="0" name=""/>
        <dsp:cNvSpPr/>
      </dsp:nvSpPr>
      <dsp:spPr>
        <a:xfrm>
          <a:off x="74702" y="1784779"/>
          <a:ext cx="251696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Data set is downloaded from Google</a:t>
          </a:r>
        </a:p>
      </dsp:txBody>
      <dsp:txXfrm>
        <a:off x="74702" y="1784779"/>
        <a:ext cx="2516961" cy="720000"/>
      </dsp:txXfrm>
    </dsp:sp>
    <dsp:sp modelId="{2DBFBEE6-4126-4E93-855E-547805817040}">
      <dsp:nvSpPr>
        <dsp:cNvPr id="0" name=""/>
        <dsp:cNvSpPr/>
      </dsp:nvSpPr>
      <dsp:spPr>
        <a:xfrm>
          <a:off x="3724296" y="313818"/>
          <a:ext cx="1132632" cy="1132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7A1C4C-B079-4437-8050-1CA79C36B483}">
      <dsp:nvSpPr>
        <dsp:cNvPr id="0" name=""/>
        <dsp:cNvSpPr/>
      </dsp:nvSpPr>
      <dsp:spPr>
        <a:xfrm>
          <a:off x="3032132" y="1784779"/>
          <a:ext cx="251696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CSV file contains date, precipitation, maximum temperature, minimum temperature, wind and weather for Seattle city from year 2012 to 2015</a:t>
          </a:r>
          <a:r>
            <a:rPr lang="en-US" sz="1300" kern="1200" dirty="0"/>
            <a:t>.</a:t>
          </a:r>
        </a:p>
      </dsp:txBody>
      <dsp:txXfrm>
        <a:off x="3032132" y="1784779"/>
        <a:ext cx="2516961" cy="720000"/>
      </dsp:txXfrm>
    </dsp:sp>
    <dsp:sp modelId="{A4B0903A-4431-414C-B245-DE7C3A8A7BD0}">
      <dsp:nvSpPr>
        <dsp:cNvPr id="0" name=""/>
        <dsp:cNvSpPr/>
      </dsp:nvSpPr>
      <dsp:spPr>
        <a:xfrm>
          <a:off x="2245581" y="3134019"/>
          <a:ext cx="1132632" cy="1132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20AAA2-828D-4F63-8924-335F3950B4BB}">
      <dsp:nvSpPr>
        <dsp:cNvPr id="0" name=""/>
        <dsp:cNvSpPr/>
      </dsp:nvSpPr>
      <dsp:spPr>
        <a:xfrm>
          <a:off x="1553417" y="4604980"/>
          <a:ext cx="251696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There were 1461 records in total.</a:t>
          </a:r>
        </a:p>
      </dsp:txBody>
      <dsp:txXfrm>
        <a:off x="1553417" y="4604980"/>
        <a:ext cx="2516961"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0B656-8EF5-4D21-88B1-2D501DC09814}">
      <dsp:nvSpPr>
        <dsp:cNvPr id="0" name=""/>
        <dsp:cNvSpPr/>
      </dsp:nvSpPr>
      <dsp:spPr>
        <a:xfrm>
          <a:off x="0" y="4989"/>
          <a:ext cx="5253643" cy="10930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83B1E-5424-4526-9DB1-B6294C38E780}">
      <dsp:nvSpPr>
        <dsp:cNvPr id="0" name=""/>
        <dsp:cNvSpPr/>
      </dsp:nvSpPr>
      <dsp:spPr>
        <a:xfrm>
          <a:off x="330637" y="250918"/>
          <a:ext cx="601746" cy="6011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0BCF14-5BE5-4D4E-81F4-34643C2FAA08}">
      <dsp:nvSpPr>
        <dsp:cNvPr id="0" name=""/>
        <dsp:cNvSpPr/>
      </dsp:nvSpPr>
      <dsp:spPr>
        <a:xfrm>
          <a:off x="1263020" y="4989"/>
          <a:ext cx="3952367" cy="116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907" tIns="122907" rIns="122907" bIns="122907" numCol="1" spcCol="1270" anchor="ctr" anchorCtr="0">
          <a:noAutofit/>
        </a:bodyPr>
        <a:lstStyle/>
        <a:p>
          <a:pPr marL="0" lvl="0" indent="0" algn="l" defTabSz="622300">
            <a:lnSpc>
              <a:spcPct val="90000"/>
            </a:lnSpc>
            <a:spcBef>
              <a:spcPct val="0"/>
            </a:spcBef>
            <a:spcAft>
              <a:spcPct val="35000"/>
            </a:spcAft>
            <a:buNone/>
          </a:pPr>
          <a:r>
            <a:rPr lang="en-US" sz="1400" b="0" i="0" kern="1200" dirty="0"/>
            <a:t>We were successful in implementing weather prediction using logistic regression and decision model on our dataset.</a:t>
          </a:r>
        </a:p>
      </dsp:txBody>
      <dsp:txXfrm>
        <a:off x="1263020" y="4989"/>
        <a:ext cx="3952367" cy="1161328"/>
      </dsp:txXfrm>
    </dsp:sp>
    <dsp:sp modelId="{D3678EFF-8651-481F-9454-4991F2B2848E}">
      <dsp:nvSpPr>
        <dsp:cNvPr id="0" name=""/>
        <dsp:cNvSpPr/>
      </dsp:nvSpPr>
      <dsp:spPr>
        <a:xfrm>
          <a:off x="0" y="1456650"/>
          <a:ext cx="5253643" cy="10930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713BA3-C4F8-40C1-B0D1-201E10188498}">
      <dsp:nvSpPr>
        <dsp:cNvPr id="0" name=""/>
        <dsp:cNvSpPr/>
      </dsp:nvSpPr>
      <dsp:spPr>
        <a:xfrm>
          <a:off x="330637" y="1702579"/>
          <a:ext cx="601746" cy="6011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CF7382-45CD-4374-AAE7-BFED06B4F1BC}">
      <dsp:nvSpPr>
        <dsp:cNvPr id="0" name=""/>
        <dsp:cNvSpPr/>
      </dsp:nvSpPr>
      <dsp:spPr>
        <a:xfrm>
          <a:off x="1263020" y="1456650"/>
          <a:ext cx="3952367" cy="116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907" tIns="122907" rIns="122907" bIns="122907" numCol="1" spcCol="1270" anchor="ctr" anchorCtr="0">
          <a:noAutofit/>
        </a:bodyPr>
        <a:lstStyle/>
        <a:p>
          <a:pPr marL="0" lvl="0" indent="0" algn="l" defTabSz="622300">
            <a:lnSpc>
              <a:spcPct val="90000"/>
            </a:lnSpc>
            <a:spcBef>
              <a:spcPct val="0"/>
            </a:spcBef>
            <a:spcAft>
              <a:spcPct val="35000"/>
            </a:spcAft>
            <a:buNone/>
          </a:pPr>
          <a:r>
            <a:rPr lang="en-US" sz="1400" b="0" i="0" kern="1200" dirty="0"/>
            <a:t>After training and testing our dataset we got good accuracy of over 78% using logistic regression and over 84% using decision tree algorithms. </a:t>
          </a:r>
        </a:p>
      </dsp:txBody>
      <dsp:txXfrm>
        <a:off x="1263020" y="1456650"/>
        <a:ext cx="3952367" cy="1161328"/>
      </dsp:txXfrm>
    </dsp:sp>
    <dsp:sp modelId="{D3BE098B-E18E-48A8-A45F-12605E197E0C}">
      <dsp:nvSpPr>
        <dsp:cNvPr id="0" name=""/>
        <dsp:cNvSpPr/>
      </dsp:nvSpPr>
      <dsp:spPr>
        <a:xfrm>
          <a:off x="0" y="2908311"/>
          <a:ext cx="5253643" cy="10930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A2FDA9-12CE-40E2-97CE-C019AA3FD43E}">
      <dsp:nvSpPr>
        <dsp:cNvPr id="0" name=""/>
        <dsp:cNvSpPr/>
      </dsp:nvSpPr>
      <dsp:spPr>
        <a:xfrm>
          <a:off x="330637" y="3154240"/>
          <a:ext cx="601746" cy="6011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353DD1-2A70-41AB-ADF7-BF5D02A81781}">
      <dsp:nvSpPr>
        <dsp:cNvPr id="0" name=""/>
        <dsp:cNvSpPr/>
      </dsp:nvSpPr>
      <dsp:spPr>
        <a:xfrm>
          <a:off x="1263020" y="2908311"/>
          <a:ext cx="3952367" cy="116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907" tIns="122907" rIns="122907" bIns="122907" numCol="1" spcCol="1270" anchor="ctr" anchorCtr="0">
          <a:noAutofit/>
        </a:bodyPr>
        <a:lstStyle/>
        <a:p>
          <a:pPr marL="0" lvl="0" indent="0" algn="l" defTabSz="622300">
            <a:lnSpc>
              <a:spcPct val="90000"/>
            </a:lnSpc>
            <a:spcBef>
              <a:spcPct val="0"/>
            </a:spcBef>
            <a:spcAft>
              <a:spcPct val="35000"/>
            </a:spcAft>
            <a:buNone/>
          </a:pPr>
          <a:r>
            <a:rPr lang="en-US" sz="1400" b="0" i="0" kern="1200" dirty="0"/>
            <a:t>Logistic Regression becomes significantly slower as the volume of data increases making them an impractical choice in environments where predictions need to be made rapidly. </a:t>
          </a:r>
        </a:p>
      </dsp:txBody>
      <dsp:txXfrm>
        <a:off x="1263020" y="2908311"/>
        <a:ext cx="3952367" cy="1161328"/>
      </dsp:txXfrm>
    </dsp:sp>
    <dsp:sp modelId="{28C26985-4575-4E46-832F-EA700BDECCDC}">
      <dsp:nvSpPr>
        <dsp:cNvPr id="0" name=""/>
        <dsp:cNvSpPr/>
      </dsp:nvSpPr>
      <dsp:spPr>
        <a:xfrm>
          <a:off x="0" y="4359972"/>
          <a:ext cx="5253643" cy="10930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0A400F-B75B-4A94-BCA3-5159F09EF875}">
      <dsp:nvSpPr>
        <dsp:cNvPr id="0" name=""/>
        <dsp:cNvSpPr/>
      </dsp:nvSpPr>
      <dsp:spPr>
        <a:xfrm>
          <a:off x="330637" y="4605900"/>
          <a:ext cx="601746" cy="6011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106A1D-BC23-4CAD-A6C4-FFA98C67EA10}">
      <dsp:nvSpPr>
        <dsp:cNvPr id="0" name=""/>
        <dsp:cNvSpPr/>
      </dsp:nvSpPr>
      <dsp:spPr>
        <a:xfrm>
          <a:off x="1263020" y="4359972"/>
          <a:ext cx="3952367" cy="116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907" tIns="122907" rIns="122907" bIns="122907" numCol="1" spcCol="1270" anchor="ctr" anchorCtr="0">
          <a:noAutofit/>
        </a:bodyPr>
        <a:lstStyle/>
        <a:p>
          <a:pPr marL="0" lvl="0" indent="0" algn="l" defTabSz="622300">
            <a:lnSpc>
              <a:spcPct val="90000"/>
            </a:lnSpc>
            <a:spcBef>
              <a:spcPct val="0"/>
            </a:spcBef>
            <a:spcAft>
              <a:spcPct val="35000"/>
            </a:spcAft>
            <a:buNone/>
          </a:pPr>
          <a:r>
            <a:rPr lang="en-US" sz="1400" b="0" i="0" kern="1200"/>
            <a:t>Hence Decision Tree emerges as the algorithm of choice.</a:t>
          </a:r>
        </a:p>
      </dsp:txBody>
      <dsp:txXfrm>
        <a:off x="1263020" y="4359972"/>
        <a:ext cx="3952367" cy="116132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December 11, 2020</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2689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December 11, 2020</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1074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December 11, 2020</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2390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December 11, 2020</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11642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December 11, 2020</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4804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December 11, 2020</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2247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December 11, 2020</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7274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December 11, 2020</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56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December 11, 2020</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37327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December 11, 2020</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3224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December 11, 2020</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6036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December 11, 2020</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687928354"/>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55" r:id="rId6"/>
    <p:sldLayoutId id="2147483851" r:id="rId7"/>
    <p:sldLayoutId id="2147483852" r:id="rId8"/>
    <p:sldLayoutId id="2147483853" r:id="rId9"/>
    <p:sldLayoutId id="2147483854" r:id="rId10"/>
    <p:sldLayoutId id="2147483856"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389C0-B556-4F53-B7EC-77A65D55E348}"/>
              </a:ext>
            </a:extLst>
          </p:cNvPr>
          <p:cNvSpPr>
            <a:spLocks noGrp="1"/>
          </p:cNvSpPr>
          <p:nvPr>
            <p:ph type="ctrTitle"/>
          </p:nvPr>
        </p:nvSpPr>
        <p:spPr>
          <a:xfrm>
            <a:off x="192881" y="1228549"/>
            <a:ext cx="5786438" cy="4965081"/>
          </a:xfrm>
        </p:spPr>
        <p:txBody>
          <a:bodyPr anchor="t">
            <a:normAutofit/>
          </a:bodyPr>
          <a:lstStyle/>
          <a:p>
            <a:pPr algn="l"/>
            <a:r>
              <a:rPr lang="en-US" dirty="0"/>
              <a:t>	  Weather      	Prediction</a:t>
            </a:r>
          </a:p>
        </p:txBody>
      </p:sp>
      <p:sp>
        <p:nvSpPr>
          <p:cNvPr id="20" name="Rectangle 1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37D9B59-C6B5-45B4-8A20-008B8449BAC3}"/>
              </a:ext>
            </a:extLst>
          </p:cNvPr>
          <p:cNvPicPr>
            <a:picLocks noChangeAspect="1"/>
          </p:cNvPicPr>
          <p:nvPr/>
        </p:nvPicPr>
        <p:blipFill rotWithShape="1">
          <a:blip r:embed="rId2"/>
          <a:srcRect l="7351" r="36397"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5" name="TextBox 4">
            <a:extLst>
              <a:ext uri="{FF2B5EF4-FFF2-40B4-BE49-F238E27FC236}">
                <a16:creationId xmlns:a16="http://schemas.microsoft.com/office/drawing/2014/main" id="{8275FDDF-1DF9-4B1E-A1C2-EA75596AD051}"/>
              </a:ext>
            </a:extLst>
          </p:cNvPr>
          <p:cNvSpPr txBox="1"/>
          <p:nvPr/>
        </p:nvSpPr>
        <p:spPr>
          <a:xfrm>
            <a:off x="5643562" y="2971800"/>
            <a:ext cx="914400" cy="91440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DD5B630B-102C-4BEA-9972-95F8F5E873D3}"/>
              </a:ext>
            </a:extLst>
          </p:cNvPr>
          <p:cNvSpPr txBox="1"/>
          <p:nvPr/>
        </p:nvSpPr>
        <p:spPr>
          <a:xfrm>
            <a:off x="5643562" y="2971800"/>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7DDF88A2-A436-4B08-A54E-E04BBA9D5A70}"/>
              </a:ext>
            </a:extLst>
          </p:cNvPr>
          <p:cNvSpPr txBox="1"/>
          <p:nvPr/>
        </p:nvSpPr>
        <p:spPr>
          <a:xfrm>
            <a:off x="404810" y="3701534"/>
            <a:ext cx="27241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Quad Squad</a:t>
            </a:r>
          </a:p>
        </p:txBody>
      </p:sp>
      <p:sp>
        <p:nvSpPr>
          <p:cNvPr id="8" name="TextBox 7">
            <a:extLst>
              <a:ext uri="{FF2B5EF4-FFF2-40B4-BE49-F238E27FC236}">
                <a16:creationId xmlns:a16="http://schemas.microsoft.com/office/drawing/2014/main" id="{FF03373C-D623-4D10-9B83-7959EC87347B}"/>
              </a:ext>
            </a:extLst>
          </p:cNvPr>
          <p:cNvSpPr txBox="1"/>
          <p:nvPr/>
        </p:nvSpPr>
        <p:spPr>
          <a:xfrm>
            <a:off x="414338" y="3957442"/>
            <a:ext cx="4349392"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Ramya </a:t>
            </a:r>
            <a:r>
              <a:rPr lang="en-US" dirty="0" err="1">
                <a:latin typeface="Times New Roman" panose="02020603050405020304" pitchFamily="18" charset="0"/>
                <a:cs typeface="Times New Roman" panose="02020603050405020304" pitchFamily="18" charset="0"/>
              </a:rPr>
              <a:t>Hebbar</a:t>
            </a:r>
            <a:r>
              <a:rPr lang="en-US" dirty="0">
                <a:latin typeface="Times New Roman" panose="02020603050405020304" pitchFamily="18" charset="0"/>
                <a:cs typeface="Times New Roman" panose="02020603050405020304" pitchFamily="18" charset="0"/>
              </a:rPr>
              <a:t>    001057766</a:t>
            </a:r>
          </a:p>
          <a:p>
            <a:r>
              <a:rPr lang="en-US" dirty="0" err="1">
                <a:latin typeface="Times New Roman" panose="02020603050405020304" pitchFamily="18" charset="0"/>
                <a:cs typeface="Times New Roman" panose="02020603050405020304" pitchFamily="18" charset="0"/>
              </a:rPr>
              <a:t>Megha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Bhattad</a:t>
            </a:r>
            <a:r>
              <a:rPr lang="en-US" sz="1800" b="0" i="0" u="none" strike="noStrike" baseline="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001088352</a:t>
            </a:r>
          </a:p>
          <a:p>
            <a:r>
              <a:rPr lang="en-US" dirty="0">
                <a:latin typeface="Times New Roman" panose="02020603050405020304" pitchFamily="18" charset="0"/>
                <a:cs typeface="Times New Roman" panose="02020603050405020304" pitchFamily="18" charset="0"/>
              </a:rPr>
              <a:t>Bharathi Madhu  </a:t>
            </a:r>
            <a:r>
              <a:rPr lang="en-IN" dirty="0">
                <a:latin typeface="Times New Roman" panose="02020603050405020304" pitchFamily="18" charset="0"/>
                <a:cs typeface="Times New Roman" panose="02020603050405020304" pitchFamily="18" charset="0"/>
              </a:rPr>
              <a:t>001086000</a:t>
            </a:r>
          </a:p>
          <a:p>
            <a:r>
              <a:rPr lang="en-US" dirty="0">
                <a:latin typeface="Times New Roman" panose="02020603050405020304" pitchFamily="18" charset="0"/>
                <a:cs typeface="Times New Roman" panose="02020603050405020304" pitchFamily="18" charset="0"/>
              </a:rPr>
              <a:t>Lakshmi Holemadlu Venkatesh </a:t>
            </a:r>
            <a:r>
              <a:rPr lang="en-IN" dirty="0">
                <a:latin typeface="Times New Roman" panose="02020603050405020304" pitchFamily="18" charset="0"/>
                <a:cs typeface="Times New Roman" panose="02020603050405020304" pitchFamily="18" charset="0"/>
              </a:rPr>
              <a:t>001067089</a:t>
            </a:r>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823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4E744D9-E856-437C-834F-60E3ACF4D849}"/>
              </a:ext>
            </a:extLst>
          </p:cNvPr>
          <p:cNvPicPr>
            <a:picLocks noChangeAspect="1"/>
          </p:cNvPicPr>
          <p:nvPr/>
        </p:nvPicPr>
        <p:blipFill rotWithShape="1">
          <a:blip r:embed="rId2"/>
          <a:srcRect t="20708" b="24476"/>
          <a:stretch/>
        </p:blipFill>
        <p:spPr>
          <a:xfrm>
            <a:off x="-2" y="10"/>
            <a:ext cx="12192002" cy="4461036"/>
          </a:xfrm>
          <a:prstGeom prst="rect">
            <a:avLst/>
          </a:prstGeom>
        </p:spPr>
      </p:pic>
      <p:sp>
        <p:nvSpPr>
          <p:cNvPr id="15" name="Rectangle 14">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6DD5BE-94B7-4112-AD6D-2942CFD7DBCC}"/>
              </a:ext>
            </a:extLst>
          </p:cNvPr>
          <p:cNvSpPr>
            <a:spLocks noGrp="1"/>
          </p:cNvSpPr>
          <p:nvPr>
            <p:ph type="title"/>
          </p:nvPr>
        </p:nvSpPr>
        <p:spPr>
          <a:xfrm>
            <a:off x="1383807" y="4611271"/>
            <a:ext cx="9436593" cy="1171556"/>
          </a:xfrm>
        </p:spPr>
        <p:txBody>
          <a:bodyPr vert="horz" lIns="0" tIns="0" rIns="0" bIns="0" rtlCol="0" anchor="b">
            <a:normAutofit/>
          </a:bodyPr>
          <a:lstStyle/>
          <a:p>
            <a:r>
              <a:rPr lang="en-US" spc="750">
                <a:solidFill>
                  <a:schemeClr val="bg1"/>
                </a:solidFill>
              </a:rPr>
              <a:t>Algorithms</a:t>
            </a:r>
          </a:p>
        </p:txBody>
      </p:sp>
    </p:spTree>
    <p:extLst>
      <p:ext uri="{BB962C8B-B14F-4D97-AF65-F5344CB8AC3E}">
        <p14:creationId xmlns:p14="http://schemas.microsoft.com/office/powerpoint/2010/main" val="27827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D8EE8-A141-4126-97D4-CF37DD080A59}"/>
              </a:ext>
            </a:extLst>
          </p:cNvPr>
          <p:cNvSpPr>
            <a:spLocks noGrp="1"/>
          </p:cNvSpPr>
          <p:nvPr>
            <p:ph type="title"/>
          </p:nvPr>
        </p:nvSpPr>
        <p:spPr>
          <a:xfrm>
            <a:off x="523412" y="528812"/>
            <a:ext cx="5327375" cy="1560022"/>
          </a:xfrm>
        </p:spPr>
        <p:txBody>
          <a:bodyPr anchor="b">
            <a:normAutofit/>
          </a:bodyPr>
          <a:lstStyle/>
          <a:p>
            <a:pPr>
              <a:lnSpc>
                <a:spcPct val="90000"/>
              </a:lnSpc>
            </a:pPr>
            <a:r>
              <a:rPr lang="en-US" b="1" i="0" dirty="0">
                <a:effectLst/>
                <a:latin typeface="Helvetica Neue"/>
              </a:rPr>
              <a:t>Logistic Regression</a:t>
            </a:r>
            <a:br>
              <a:rPr lang="en-US" b="1" i="0" dirty="0">
                <a:effectLst/>
                <a:latin typeface="Helvetica Neue"/>
              </a:rPr>
            </a:br>
            <a:endParaRPr lang="en-US" dirty="0"/>
          </a:p>
        </p:txBody>
      </p:sp>
      <p:sp>
        <p:nvSpPr>
          <p:cNvPr id="3" name="Content Placeholder 2">
            <a:extLst>
              <a:ext uri="{FF2B5EF4-FFF2-40B4-BE49-F238E27FC236}">
                <a16:creationId xmlns:a16="http://schemas.microsoft.com/office/drawing/2014/main" id="{4E7A98DB-EC54-4FF5-9B7A-C7BACEB81599}"/>
              </a:ext>
            </a:extLst>
          </p:cNvPr>
          <p:cNvSpPr>
            <a:spLocks noGrp="1"/>
          </p:cNvSpPr>
          <p:nvPr>
            <p:ph idx="1"/>
          </p:nvPr>
        </p:nvSpPr>
        <p:spPr>
          <a:xfrm>
            <a:off x="416209" y="2206263"/>
            <a:ext cx="5327373" cy="3601436"/>
          </a:xfrm>
        </p:spPr>
        <p:txBody>
          <a:bodyPr>
            <a:normAutofit/>
          </a:bodyPr>
          <a:lstStyle/>
          <a:p>
            <a:r>
              <a:rPr lang="en-IN" sz="1600" b="1" dirty="0">
                <a:latin typeface="Times New Roman" panose="02020603050405020304" pitchFamily="18" charset="0"/>
                <a:cs typeface="Times New Roman" panose="02020603050405020304" pitchFamily="18" charset="0"/>
              </a:rPr>
              <a:t>Logistic regression</a:t>
            </a:r>
            <a:r>
              <a:rPr lang="en-IN" sz="1600" dirty="0">
                <a:latin typeface="Times New Roman" panose="02020603050405020304" pitchFamily="18" charset="0"/>
                <a:cs typeface="Times New Roman" panose="02020603050405020304" pitchFamily="18" charset="0"/>
              </a:rPr>
              <a:t> is a statistical </a:t>
            </a:r>
            <a:r>
              <a:rPr lang="en-IN" sz="1600" b="1" dirty="0">
                <a:latin typeface="Times New Roman" panose="02020603050405020304" pitchFamily="18" charset="0"/>
                <a:cs typeface="Times New Roman" panose="02020603050405020304" pitchFamily="18" charset="0"/>
              </a:rPr>
              <a:t>model</a:t>
            </a:r>
            <a:r>
              <a:rPr lang="en-IN" sz="1600" dirty="0">
                <a:latin typeface="Times New Roman" panose="02020603050405020304" pitchFamily="18" charset="0"/>
                <a:cs typeface="Times New Roman" panose="02020603050405020304" pitchFamily="18" charset="0"/>
              </a:rPr>
              <a:t> that in its basic form uses a </a:t>
            </a:r>
            <a:r>
              <a:rPr lang="en-IN" sz="1600" b="1" dirty="0">
                <a:latin typeface="Times New Roman" panose="02020603050405020304" pitchFamily="18" charset="0"/>
                <a:cs typeface="Times New Roman" panose="02020603050405020304" pitchFamily="18" charset="0"/>
              </a:rPr>
              <a:t>logistic</a:t>
            </a:r>
            <a:r>
              <a:rPr lang="en-IN" sz="1600" dirty="0">
                <a:latin typeface="Times New Roman" panose="02020603050405020304" pitchFamily="18" charset="0"/>
                <a:cs typeface="Times New Roman" panose="02020603050405020304" pitchFamily="18" charset="0"/>
              </a:rPr>
              <a:t> function to </a:t>
            </a:r>
            <a:r>
              <a:rPr lang="en-IN" sz="1600" b="1" dirty="0">
                <a:latin typeface="Times New Roman" panose="02020603050405020304" pitchFamily="18" charset="0"/>
                <a:cs typeface="Times New Roman" panose="02020603050405020304" pitchFamily="18" charset="0"/>
              </a:rPr>
              <a:t>model</a:t>
            </a:r>
            <a:r>
              <a:rPr lang="en-IN" sz="1600" dirty="0">
                <a:latin typeface="Times New Roman" panose="02020603050405020304" pitchFamily="18" charset="0"/>
                <a:cs typeface="Times New Roman" panose="02020603050405020304" pitchFamily="18" charset="0"/>
              </a:rPr>
              <a:t> a binary dependent variable, although many more complex extensions exist.</a:t>
            </a:r>
          </a:p>
          <a:p>
            <a:r>
              <a:rPr lang="en-IN" sz="1600" dirty="0">
                <a:latin typeface="Times New Roman" panose="02020603050405020304" pitchFamily="18" charset="0"/>
                <a:cs typeface="Times New Roman" panose="02020603050405020304" pitchFamily="18" charset="0"/>
              </a:rPr>
              <a:t>In statistics, the logistic model is used to model the probability of a certain class or event existing such as pass/fail, win/lose, alive/dead or healthy/sick. </a:t>
            </a:r>
          </a:p>
          <a:p>
            <a:endParaRPr lang="en-IN" sz="1600" spc="-5" dirty="0">
              <a:latin typeface="Times New Roman" panose="02020603050405020304" pitchFamily="18" charset="0"/>
              <a:cs typeface="Times New Roman" panose="02020603050405020304" pitchFamily="18" charset="0"/>
            </a:endParaRPr>
          </a:p>
          <a:p>
            <a:r>
              <a:rPr lang="en-US" sz="1600" spc="-5" dirty="0">
                <a:latin typeface="Times New Roman" panose="02020603050405020304" pitchFamily="18" charset="0"/>
                <a:cs typeface="Times New Roman" panose="02020603050405020304" pitchFamily="18" charset="0"/>
              </a:rPr>
              <a:t>Mean accuracy:</a:t>
            </a:r>
            <a:r>
              <a:rPr lang="en-US" altLang="en-US" sz="1600" spc="-5" dirty="0">
                <a:latin typeface="Times New Roman" panose="02020603050405020304" pitchFamily="18" charset="0"/>
                <a:cs typeface="Times New Roman" panose="02020603050405020304" pitchFamily="18" charset="0"/>
              </a:rPr>
              <a:t> 0.7826127806982021</a:t>
            </a:r>
          </a:p>
          <a:p>
            <a:pPr marL="0" indent="0">
              <a:buNone/>
            </a:pPr>
            <a:r>
              <a:rPr lang="en-US" altLang="en-US" sz="1600" spc="-5" dirty="0">
                <a:latin typeface="Times New Roman" panose="02020603050405020304" pitchFamily="18" charset="0"/>
                <a:cs typeface="Times New Roman" panose="02020603050405020304" pitchFamily="18" charset="0"/>
              </a:rPr>
              <a:t>     Standard Deviation: 0.027982321411295922</a:t>
            </a:r>
          </a:p>
        </p:txBody>
      </p:sp>
      <p:sp>
        <p:nvSpPr>
          <p:cNvPr id="21" name="Rectangle 20">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428B93B0-40E8-4C2F-9051-417C340D5B11}"/>
              </a:ext>
            </a:extLst>
          </p:cNvPr>
          <p:cNvPicPr>
            <a:picLocks noChangeAspect="1"/>
          </p:cNvPicPr>
          <p:nvPr/>
        </p:nvPicPr>
        <p:blipFill>
          <a:blip r:embed="rId2"/>
          <a:stretch>
            <a:fillRect/>
          </a:stretch>
        </p:blipFill>
        <p:spPr>
          <a:xfrm>
            <a:off x="6400800" y="2005374"/>
            <a:ext cx="5267788" cy="2673831"/>
          </a:xfrm>
          <a:prstGeom prst="rect">
            <a:avLst/>
          </a:prstGeom>
        </p:spPr>
      </p:pic>
    </p:spTree>
    <p:extLst>
      <p:ext uri="{BB962C8B-B14F-4D97-AF65-F5344CB8AC3E}">
        <p14:creationId xmlns:p14="http://schemas.microsoft.com/office/powerpoint/2010/main" val="265134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2">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F0CC8-EFE2-4D45-ABD2-569FC8EB2B5C}"/>
              </a:ext>
            </a:extLst>
          </p:cNvPr>
          <p:cNvSpPr>
            <a:spLocks noGrp="1"/>
          </p:cNvSpPr>
          <p:nvPr>
            <p:ph type="title"/>
          </p:nvPr>
        </p:nvSpPr>
        <p:spPr>
          <a:xfrm>
            <a:off x="124236" y="-5"/>
            <a:ext cx="5327375" cy="1301965"/>
          </a:xfrm>
        </p:spPr>
        <p:txBody>
          <a:bodyPr anchor="b">
            <a:normAutofit/>
          </a:bodyPr>
          <a:lstStyle/>
          <a:p>
            <a:r>
              <a:rPr lang="en-US" dirty="0"/>
              <a:t>Decision tree</a:t>
            </a:r>
          </a:p>
        </p:txBody>
      </p:sp>
      <p:sp>
        <p:nvSpPr>
          <p:cNvPr id="3" name="Content Placeholder 2">
            <a:extLst>
              <a:ext uri="{FF2B5EF4-FFF2-40B4-BE49-F238E27FC236}">
                <a16:creationId xmlns:a16="http://schemas.microsoft.com/office/drawing/2014/main" id="{B1B442EA-582D-42C8-BA98-B841EC653E82}"/>
              </a:ext>
            </a:extLst>
          </p:cNvPr>
          <p:cNvSpPr>
            <a:spLocks noGrp="1"/>
          </p:cNvSpPr>
          <p:nvPr>
            <p:ph idx="1"/>
          </p:nvPr>
        </p:nvSpPr>
        <p:spPr>
          <a:xfrm>
            <a:off x="184703" y="1705509"/>
            <a:ext cx="5327373" cy="3601436"/>
          </a:xfrm>
        </p:spPr>
        <p:txBody>
          <a:bodyPr>
            <a:norm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 decision tree is a machine learning algorithm that partitions the data into subsets. </a:t>
            </a: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partitioning process starts with a binary split and continues until no further splits can be made. Various branches of variable length are formed.</a:t>
            </a: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goal of a decision tree is to encapsulate the training data in the smallest possible tree. </a:t>
            </a:r>
          </a:p>
          <a:p>
            <a:r>
              <a:rPr lang="en-US" sz="1600" dirty="0">
                <a:latin typeface="Times New Roman" panose="02020603050405020304" pitchFamily="18" charset="0"/>
                <a:cs typeface="Times New Roman" panose="02020603050405020304" pitchFamily="18" charset="0"/>
              </a:rPr>
              <a:t>Mean Accuracy:</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0.847498565877806</a:t>
            </a:r>
          </a:p>
          <a:p>
            <a:pPr marL="0" indent="0">
              <a:buNone/>
            </a:pPr>
            <a:r>
              <a:rPr lang="en-US" sz="1600" dirty="0">
                <a:solidFill>
                  <a:srgbClr val="0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Standard Deviation: 0</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.02457562461829965</a:t>
            </a:r>
            <a:endParaRPr lang="en-US" sz="1600" dirty="0">
              <a:latin typeface="Times New Roman" panose="02020603050405020304" pitchFamily="18" charset="0"/>
              <a:cs typeface="Times New Roman" panose="02020603050405020304" pitchFamily="18" charset="0"/>
            </a:endParaRPr>
          </a:p>
        </p:txBody>
      </p:sp>
      <p:sp>
        <p:nvSpPr>
          <p:cNvPr id="51" name="Rectangle 44">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6">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978ED82B-4F97-4591-98CF-15456FEF316F}"/>
              </a:ext>
            </a:extLst>
          </p:cNvPr>
          <p:cNvPicPr>
            <a:picLocks noChangeAspect="1"/>
          </p:cNvPicPr>
          <p:nvPr/>
        </p:nvPicPr>
        <p:blipFill>
          <a:blip r:embed="rId2"/>
          <a:stretch>
            <a:fillRect/>
          </a:stretch>
        </p:blipFill>
        <p:spPr>
          <a:xfrm>
            <a:off x="6096000" y="1870975"/>
            <a:ext cx="5753226" cy="2827150"/>
          </a:xfrm>
          <a:prstGeom prst="rect">
            <a:avLst/>
          </a:prstGeom>
        </p:spPr>
      </p:pic>
      <p:sp>
        <p:nvSpPr>
          <p:cNvPr id="8" name="Rectangle 1">
            <a:extLst>
              <a:ext uri="{FF2B5EF4-FFF2-40B4-BE49-F238E27FC236}">
                <a16:creationId xmlns:a16="http://schemas.microsoft.com/office/drawing/2014/main" id="{53B6286A-1815-478B-99AC-2DD6C456B4F2}"/>
              </a:ext>
            </a:extLst>
          </p:cNvPr>
          <p:cNvSpPr>
            <a:spLocks noChangeArrowheads="1"/>
          </p:cNvSpPr>
          <p:nvPr/>
        </p:nvSpPr>
        <p:spPr bwMode="auto">
          <a:xfrm>
            <a:off x="0" y="190128"/>
            <a:ext cx="16030" cy="769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5887ADEF-42DE-4205-9144-C4614BFEA9C6}"/>
              </a:ext>
            </a:extLst>
          </p:cNvPr>
          <p:cNvSpPr>
            <a:spLocks noChangeArrowheads="1"/>
          </p:cNvSpPr>
          <p:nvPr/>
        </p:nvSpPr>
        <p:spPr bwMode="auto">
          <a:xfrm>
            <a:off x="-342774" y="151223"/>
            <a:ext cx="7694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7704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30CF60E-5A0A-4180-AE9C-1CBFEE4AFE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973213-9D0C-40DC-89D3-897100ABA689}"/>
              </a:ext>
            </a:extLst>
          </p:cNvPr>
          <p:cNvSpPr>
            <a:spLocks noGrp="1"/>
          </p:cNvSpPr>
          <p:nvPr>
            <p:ph type="title"/>
          </p:nvPr>
        </p:nvSpPr>
        <p:spPr>
          <a:xfrm>
            <a:off x="6600600" y="2740243"/>
            <a:ext cx="4661331" cy="4716037"/>
          </a:xfrm>
        </p:spPr>
        <p:txBody>
          <a:bodyPr anchor="t">
            <a:normAutofit/>
          </a:bodyPr>
          <a:lstStyle/>
          <a:p>
            <a:pPr algn="r"/>
            <a:r>
              <a:rPr lang="en-US" dirty="0"/>
              <a:t>Conclusion</a:t>
            </a:r>
          </a:p>
        </p:txBody>
      </p:sp>
      <p:sp>
        <p:nvSpPr>
          <p:cNvPr id="16" name="Rectangle 10">
            <a:extLst>
              <a:ext uri="{FF2B5EF4-FFF2-40B4-BE49-F238E27FC236}">
                <a16:creationId xmlns:a16="http://schemas.microsoft.com/office/drawing/2014/main" id="{3901532A-A6DC-4220-97C8-129DCA3A7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2"/>
            <a:ext cx="12191999" cy="449257"/>
          </a:xfrm>
          <a:prstGeom prst="rect">
            <a:avLst/>
          </a:prstGeom>
          <a:gradFill>
            <a:gsLst>
              <a:gs pos="0">
                <a:schemeClr val="accent6">
                  <a:lumMod val="75000"/>
                  <a:alpha val="54000"/>
                </a:schemeClr>
              </a:gs>
              <a:gs pos="85000">
                <a:schemeClr val="accent5">
                  <a:alpha val="8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12">
            <a:extLst>
              <a:ext uri="{FF2B5EF4-FFF2-40B4-BE49-F238E27FC236}">
                <a16:creationId xmlns:a16="http://schemas.microsoft.com/office/drawing/2014/main" id="{112B6480-5131-4F3F-B6E3-CB1AB0E6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742"/>
            <a:ext cx="8153398" cy="449258"/>
          </a:xfrm>
          <a:prstGeom prst="rect">
            <a:avLst/>
          </a:prstGeom>
          <a:gradFill>
            <a:gsLst>
              <a:gs pos="0">
                <a:schemeClr val="accent6">
                  <a:alpha val="48000"/>
                </a:schemeClr>
              </a:gs>
              <a:gs pos="73000">
                <a:schemeClr val="accent2">
                  <a:alpha val="59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5" name="Content Placeholder 2">
            <a:extLst>
              <a:ext uri="{FF2B5EF4-FFF2-40B4-BE49-F238E27FC236}">
                <a16:creationId xmlns:a16="http://schemas.microsoft.com/office/drawing/2014/main" id="{0D5E421D-B4C7-445F-A3FD-3D6EA06A7BC3}"/>
              </a:ext>
            </a:extLst>
          </p:cNvPr>
          <p:cNvGraphicFramePr>
            <a:graphicFrameLocks noGrp="1"/>
          </p:cNvGraphicFramePr>
          <p:nvPr>
            <p:ph idx="1"/>
            <p:extLst>
              <p:ext uri="{D42A27DB-BD31-4B8C-83A1-F6EECF244321}">
                <p14:modId xmlns:p14="http://schemas.microsoft.com/office/powerpoint/2010/main" val="1949691329"/>
              </p:ext>
            </p:extLst>
          </p:nvPr>
        </p:nvGraphicFramePr>
        <p:xfrm>
          <a:off x="842357" y="457199"/>
          <a:ext cx="5253643" cy="552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97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4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F63C8B9-8159-4C6F-8007-65AD37996C02}"/>
              </a:ext>
            </a:extLst>
          </p:cNvPr>
          <p:cNvPicPr>
            <a:picLocks noChangeAspect="1"/>
          </p:cNvPicPr>
          <p:nvPr/>
        </p:nvPicPr>
        <p:blipFill rotWithShape="1">
          <a:blip r:embed="rId2"/>
          <a:srcRect t="5597" b="10134"/>
          <a:stretch/>
        </p:blipFill>
        <p:spPr>
          <a:xfrm>
            <a:off x="-2" y="10"/>
            <a:ext cx="12192002" cy="6857990"/>
          </a:xfrm>
          <a:prstGeom prst="rect">
            <a:avLst/>
          </a:prstGeom>
        </p:spPr>
      </p:pic>
      <p:sp>
        <p:nvSpPr>
          <p:cNvPr id="59" name="Rectangle 5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5071729"/>
            <a:ext cx="12192003" cy="1786490"/>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5071729"/>
            <a:ext cx="8153401" cy="1786269"/>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5071730"/>
            <a:ext cx="8115300" cy="1334505"/>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C538E4E5-4047-480A-BB9B-9AB54E86D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3120189" y="3385221"/>
            <a:ext cx="2497963" cy="4087997"/>
          </a:xfrm>
          <a:custGeom>
            <a:avLst/>
            <a:gdLst>
              <a:gd name="connsiteX0" fmla="*/ 2671045 w 2671045"/>
              <a:gd name="connsiteY0" fmla="*/ 8492 h 4371251"/>
              <a:gd name="connsiteX1" fmla="*/ 840176 w 2671045"/>
              <a:gd name="connsiteY1" fmla="*/ 4371251 h 4371251"/>
              <a:gd name="connsiteX2" fmla="*/ 650202 w 2671045"/>
              <a:gd name="connsiteY2" fmla="*/ 4185755 h 4371251"/>
              <a:gd name="connsiteX3" fmla="*/ 0 w 2671045"/>
              <a:gd name="connsiteY3" fmla="*/ 2502877 h 4371251"/>
              <a:gd name="connsiteX4" fmla="*/ 2502877 w 2671045"/>
              <a:gd name="connsiteY4" fmla="*/ 0 h 4371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1045" h="4371251">
                <a:moveTo>
                  <a:pt x="2671045" y="8492"/>
                </a:moveTo>
                <a:lnTo>
                  <a:pt x="840176" y="4371251"/>
                </a:lnTo>
                <a:lnTo>
                  <a:pt x="650202" y="4185755"/>
                </a:lnTo>
                <a:cubicBezTo>
                  <a:pt x="246220" y="3741276"/>
                  <a:pt x="0" y="3150831"/>
                  <a:pt x="0" y="2502877"/>
                </a:cubicBezTo>
                <a:cubicBezTo>
                  <a:pt x="0" y="1120576"/>
                  <a:pt x="1120576" y="0"/>
                  <a:pt x="2502877" y="0"/>
                </a:cubicBezTo>
                <a:close/>
              </a:path>
            </a:pathLst>
          </a:custGeom>
          <a:gradFill>
            <a:gsLst>
              <a:gs pos="0">
                <a:schemeClr val="accent6">
                  <a:alpha val="0"/>
                </a:schemeClr>
              </a:gs>
              <a:gs pos="100000">
                <a:schemeClr val="accent6">
                  <a:lumMod val="60000"/>
                  <a:lumOff val="40000"/>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79D4C4-3B9C-4A12-87E3-E8BDE9E44694}"/>
              </a:ext>
            </a:extLst>
          </p:cNvPr>
          <p:cNvSpPr>
            <a:spLocks noGrp="1"/>
          </p:cNvSpPr>
          <p:nvPr>
            <p:ph type="title"/>
          </p:nvPr>
        </p:nvSpPr>
        <p:spPr>
          <a:xfrm>
            <a:off x="954157" y="5271715"/>
            <a:ext cx="10145864" cy="715617"/>
          </a:xfrm>
        </p:spPr>
        <p:txBody>
          <a:bodyPr vert="horz" lIns="0" tIns="0" rIns="0" bIns="0" rtlCol="0" anchor="b">
            <a:normAutofit/>
          </a:bodyPr>
          <a:lstStyle/>
          <a:p>
            <a:r>
              <a:rPr lang="en-US" spc="750" dirty="0">
                <a:solidFill>
                  <a:schemeClr val="bg1"/>
                </a:solidFill>
              </a:rPr>
              <a:t>			Thank You !</a:t>
            </a:r>
          </a:p>
        </p:txBody>
      </p:sp>
    </p:spTree>
    <p:extLst>
      <p:ext uri="{BB962C8B-B14F-4D97-AF65-F5344CB8AC3E}">
        <p14:creationId xmlns:p14="http://schemas.microsoft.com/office/powerpoint/2010/main" val="68469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F5B2B-E244-463A-9154-C3E9ED359D7D}"/>
              </a:ext>
            </a:extLst>
          </p:cNvPr>
          <p:cNvSpPr>
            <a:spLocks noGrp="1"/>
          </p:cNvSpPr>
          <p:nvPr>
            <p:ph type="title"/>
          </p:nvPr>
        </p:nvSpPr>
        <p:spPr>
          <a:xfrm>
            <a:off x="545488" y="551792"/>
            <a:ext cx="9448800" cy="1061357"/>
          </a:xfrm>
        </p:spPr>
        <p:txBody>
          <a:bodyPr>
            <a:normAutofit/>
          </a:bodyPr>
          <a:lstStyle/>
          <a:p>
            <a:pPr>
              <a:lnSpc>
                <a:spcPct val="90000"/>
              </a:lnSpc>
            </a:pPr>
            <a:r>
              <a:rPr lang="en-US" sz="3700" dirty="0"/>
              <a:t>PROBLEM STATEMENT</a:t>
            </a:r>
            <a:br>
              <a:rPr lang="en-US" sz="3700" dirty="0"/>
            </a:br>
            <a:endParaRPr lang="en-US" sz="3700" dirty="0"/>
          </a:p>
        </p:txBody>
      </p:sp>
      <p:sp>
        <p:nvSpPr>
          <p:cNvPr id="3" name="Content Placeholder 2">
            <a:extLst>
              <a:ext uri="{FF2B5EF4-FFF2-40B4-BE49-F238E27FC236}">
                <a16:creationId xmlns:a16="http://schemas.microsoft.com/office/drawing/2014/main" id="{C659249C-670B-4FB3-A8A7-4002618F16C6}"/>
              </a:ext>
            </a:extLst>
          </p:cNvPr>
          <p:cNvSpPr>
            <a:spLocks noGrp="1"/>
          </p:cNvSpPr>
          <p:nvPr>
            <p:ph idx="1"/>
          </p:nvPr>
        </p:nvSpPr>
        <p:spPr>
          <a:xfrm>
            <a:off x="665306" y="1297573"/>
            <a:ext cx="9448800" cy="3812746"/>
          </a:xfrm>
        </p:spPr>
        <p:txBody>
          <a:bodyPr>
            <a:normAutofit/>
          </a:bodyPr>
          <a:lstStyle/>
          <a:p>
            <a:pPr marL="0" marR="0">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R="0">
              <a:spcBef>
                <a:spcPts val="0"/>
              </a:spcBef>
              <a:spcAft>
                <a:spcPts val="800"/>
              </a:spcAf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Weather Forecasting is important because it helps in determining future climate expectations. </a:t>
            </a:r>
          </a:p>
          <a:p>
            <a:pPr>
              <a:spcBef>
                <a:spcPts val="0"/>
              </a:spcBef>
              <a:spcAft>
                <a:spcPts val="800"/>
              </a:spcAf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problem we will tackle in this project is predicting the weather of Seattle using over 3 years of past weather data. We will be using appropriate algorithm for processing large chunks of data where massive quantity of historic weather datasets could be utilized for forecasting.</a:t>
            </a:r>
          </a:p>
          <a:p>
            <a:endParaRPr lang="en-US" sz="1800" dirty="0"/>
          </a:p>
        </p:txBody>
      </p:sp>
      <p:sp>
        <p:nvSpPr>
          <p:cNvPr id="15" name="Rectangle 9">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93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A402EF-A8CD-42BE-951D-4338A2EE9C62}"/>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Workflow</a:t>
            </a:r>
          </a:p>
        </p:txBody>
      </p:sp>
      <p:graphicFrame>
        <p:nvGraphicFramePr>
          <p:cNvPr id="4" name="Content Placeholder 3">
            <a:extLst>
              <a:ext uri="{FF2B5EF4-FFF2-40B4-BE49-F238E27FC236}">
                <a16:creationId xmlns:a16="http://schemas.microsoft.com/office/drawing/2014/main" id="{A981531C-E617-4565-9B9C-07A32A2F4036}"/>
              </a:ext>
            </a:extLst>
          </p:cNvPr>
          <p:cNvGraphicFramePr>
            <a:graphicFrameLocks noGrp="1"/>
          </p:cNvGraphicFramePr>
          <p:nvPr>
            <p:ph idx="1"/>
            <p:extLst>
              <p:ext uri="{D42A27DB-BD31-4B8C-83A1-F6EECF244321}">
                <p14:modId xmlns:p14="http://schemas.microsoft.com/office/powerpoint/2010/main" val="2715638432"/>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32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E6C0C3-A448-4D8B-86C7-3C83B7E4A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AA2E4B58-E204-4180-8EAF-7E327CC1916B}"/>
              </a:ext>
            </a:extLst>
          </p:cNvPr>
          <p:cNvSpPr>
            <a:spLocks noGrp="1"/>
          </p:cNvSpPr>
          <p:nvPr>
            <p:ph type="title"/>
          </p:nvPr>
        </p:nvSpPr>
        <p:spPr>
          <a:xfrm>
            <a:off x="1353190" y="936568"/>
            <a:ext cx="4590410" cy="4564822"/>
          </a:xfrm>
        </p:spPr>
        <p:txBody>
          <a:bodyPr anchor="t">
            <a:normAutofit/>
          </a:bodyPr>
          <a:lstStyle/>
          <a:p>
            <a:r>
              <a:rPr lang="en-US" dirty="0"/>
              <a:t>Data </a:t>
            </a:r>
            <a:br>
              <a:rPr lang="en-US" dirty="0"/>
            </a:br>
            <a:r>
              <a:rPr lang="en-US" dirty="0"/>
              <a:t>Acquisition</a:t>
            </a:r>
          </a:p>
        </p:txBody>
      </p:sp>
      <p:sp>
        <p:nvSpPr>
          <p:cNvPr id="25" name="Rectangle 24">
            <a:extLst>
              <a:ext uri="{FF2B5EF4-FFF2-40B4-BE49-F238E27FC236}">
                <a16:creationId xmlns:a16="http://schemas.microsoft.com/office/drawing/2014/main" id="{EF1326A3-CBDD-4503-8C40-806B4ABF4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910698D-E436-464E-9DE4-F9FB349F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BB2AECAF-CFA0-4AD1-8C0F-2035C1159DEA}"/>
              </a:ext>
            </a:extLst>
          </p:cNvPr>
          <p:cNvGraphicFramePr>
            <a:graphicFrameLocks noGrp="1"/>
          </p:cNvGraphicFramePr>
          <p:nvPr>
            <p:ph idx="1"/>
            <p:extLst>
              <p:ext uri="{D42A27DB-BD31-4B8C-83A1-F6EECF244321}">
                <p14:modId xmlns:p14="http://schemas.microsoft.com/office/powerpoint/2010/main" val="2211023206"/>
              </p:ext>
            </p:extLst>
          </p:nvPr>
        </p:nvGraphicFramePr>
        <p:xfrm>
          <a:off x="6096001" y="457200"/>
          <a:ext cx="5623796" cy="5638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475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B09DA-FB78-4FB4-A8EA-32D2DA4E45DB}"/>
              </a:ext>
            </a:extLst>
          </p:cNvPr>
          <p:cNvSpPr>
            <a:spLocks noGrp="1"/>
          </p:cNvSpPr>
          <p:nvPr>
            <p:ph type="title"/>
          </p:nvPr>
        </p:nvSpPr>
        <p:spPr>
          <a:xfrm>
            <a:off x="1064526" y="457200"/>
            <a:ext cx="5218468" cy="1556724"/>
          </a:xfrm>
        </p:spPr>
        <p:txBody>
          <a:bodyPr anchor="b">
            <a:normAutofit/>
          </a:bodyPr>
          <a:lstStyle/>
          <a:p>
            <a:pPr>
              <a:lnSpc>
                <a:spcPct val="90000"/>
              </a:lnSpc>
            </a:pPr>
            <a:r>
              <a:rPr lang="en-US" sz="3300" dirty="0"/>
              <a:t>Data preprocessing</a:t>
            </a:r>
          </a:p>
        </p:txBody>
      </p:sp>
      <p:sp>
        <p:nvSpPr>
          <p:cNvPr id="3" name="Content Placeholder 2">
            <a:extLst>
              <a:ext uri="{FF2B5EF4-FFF2-40B4-BE49-F238E27FC236}">
                <a16:creationId xmlns:a16="http://schemas.microsoft.com/office/drawing/2014/main" id="{26CC9F4C-52A1-4D25-A266-33B6B64D5854}"/>
              </a:ext>
            </a:extLst>
          </p:cNvPr>
          <p:cNvSpPr>
            <a:spLocks noGrp="1"/>
          </p:cNvSpPr>
          <p:nvPr>
            <p:ph idx="1"/>
          </p:nvPr>
        </p:nvSpPr>
        <p:spPr>
          <a:xfrm>
            <a:off x="973692" y="2366514"/>
            <a:ext cx="4911392" cy="3583940"/>
          </a:xfrm>
        </p:spPr>
        <p:txBody>
          <a:bodyPr anchor="t">
            <a:normAutofit/>
          </a:bodyPr>
          <a:lstStyle/>
          <a:p>
            <a:pPr marL="0" indent="0">
              <a:buNone/>
            </a:pPr>
            <a:r>
              <a:rPr lang="en-US" sz="1600" b="1" dirty="0">
                <a:latin typeface="Times New Roman" panose="02020603050405020304" pitchFamily="18" charset="0"/>
                <a:cs typeface="Times New Roman" panose="02020603050405020304" pitchFamily="18" charset="0"/>
              </a:rPr>
              <a:t>Explore the data</a:t>
            </a:r>
          </a:p>
          <a:p>
            <a:r>
              <a:rPr lang="en-US" sz="1600" dirty="0">
                <a:latin typeface="Times New Roman" panose="02020603050405020304" pitchFamily="18" charset="0"/>
                <a:cs typeface="Times New Roman" panose="02020603050405020304" pitchFamily="18" charset="0"/>
              </a:rPr>
              <a:t>G</a:t>
            </a:r>
            <a:r>
              <a:rPr lang="en-US" sz="1600" b="0" i="0" dirty="0">
                <a:effectLst/>
                <a:latin typeface="Times New Roman" panose="02020603050405020304" pitchFamily="18" charset="0"/>
                <a:cs typeface="Times New Roman" panose="02020603050405020304" pitchFamily="18" charset="0"/>
              </a:rPr>
              <a:t>enerate descriptive statistics, dispersion and shape of a dataset’s distribution, excluding NaN values</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p>
        </p:txBody>
      </p:sp>
      <p:pic>
        <p:nvPicPr>
          <p:cNvPr id="5" name="Picture 4">
            <a:extLst>
              <a:ext uri="{FF2B5EF4-FFF2-40B4-BE49-F238E27FC236}">
                <a16:creationId xmlns:a16="http://schemas.microsoft.com/office/drawing/2014/main" id="{3DF7C757-7832-4FB5-AC80-6F9BD351366A}"/>
              </a:ext>
            </a:extLst>
          </p:cNvPr>
          <p:cNvPicPr>
            <a:picLocks noChangeAspect="1"/>
          </p:cNvPicPr>
          <p:nvPr/>
        </p:nvPicPr>
        <p:blipFill>
          <a:blip r:embed="rId2"/>
          <a:stretch>
            <a:fillRect/>
          </a:stretch>
        </p:blipFill>
        <p:spPr>
          <a:xfrm>
            <a:off x="6644639" y="1469096"/>
            <a:ext cx="5335430" cy="3817279"/>
          </a:xfrm>
          <a:prstGeom prst="rect">
            <a:avLst/>
          </a:prstGeom>
        </p:spPr>
      </p:pic>
      <p:sp>
        <p:nvSpPr>
          <p:cNvPr id="30" name="Rectangle 24">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6">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00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2">
            <a:extLst>
              <a:ext uri="{FF2B5EF4-FFF2-40B4-BE49-F238E27FC236}">
                <a16:creationId xmlns:a16="http://schemas.microsoft.com/office/drawing/2014/main" id="{9C53F8DC-E65E-42A4-ABA3-AB41274F3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B09DA-FB78-4FB4-A8EA-32D2DA4E45DB}"/>
              </a:ext>
            </a:extLst>
          </p:cNvPr>
          <p:cNvSpPr>
            <a:spLocks noGrp="1"/>
          </p:cNvSpPr>
          <p:nvPr>
            <p:ph type="title"/>
          </p:nvPr>
        </p:nvSpPr>
        <p:spPr>
          <a:xfrm>
            <a:off x="5946195" y="364905"/>
            <a:ext cx="5730587" cy="1556725"/>
          </a:xfrm>
        </p:spPr>
        <p:txBody>
          <a:bodyPr anchor="b">
            <a:normAutofit/>
          </a:bodyPr>
          <a:lstStyle/>
          <a:p>
            <a:r>
              <a:rPr lang="en-US" dirty="0"/>
              <a:t>Data preprocessing</a:t>
            </a:r>
          </a:p>
        </p:txBody>
      </p:sp>
      <p:pic>
        <p:nvPicPr>
          <p:cNvPr id="12" name="Picture 11">
            <a:extLst>
              <a:ext uri="{FF2B5EF4-FFF2-40B4-BE49-F238E27FC236}">
                <a16:creationId xmlns:a16="http://schemas.microsoft.com/office/drawing/2014/main" id="{0E02CC12-239C-44FB-BFD9-08D62A3D9EF6}"/>
              </a:ext>
            </a:extLst>
          </p:cNvPr>
          <p:cNvPicPr>
            <a:picLocks noChangeAspect="1"/>
          </p:cNvPicPr>
          <p:nvPr/>
        </p:nvPicPr>
        <p:blipFill>
          <a:blip r:embed="rId2"/>
          <a:stretch>
            <a:fillRect/>
          </a:stretch>
        </p:blipFill>
        <p:spPr>
          <a:xfrm>
            <a:off x="464343" y="3369522"/>
            <a:ext cx="4421981" cy="2656901"/>
          </a:xfrm>
          <a:prstGeom prst="rect">
            <a:avLst/>
          </a:prstGeom>
        </p:spPr>
      </p:pic>
      <p:pic>
        <p:nvPicPr>
          <p:cNvPr id="10" name="Picture 9">
            <a:extLst>
              <a:ext uri="{FF2B5EF4-FFF2-40B4-BE49-F238E27FC236}">
                <a16:creationId xmlns:a16="http://schemas.microsoft.com/office/drawing/2014/main" id="{34E9EE2E-F6F7-4D52-8014-A48BE3675D61}"/>
              </a:ext>
            </a:extLst>
          </p:cNvPr>
          <p:cNvPicPr>
            <a:picLocks noChangeAspect="1"/>
          </p:cNvPicPr>
          <p:nvPr/>
        </p:nvPicPr>
        <p:blipFill>
          <a:blip r:embed="rId3"/>
          <a:stretch>
            <a:fillRect/>
          </a:stretch>
        </p:blipFill>
        <p:spPr>
          <a:xfrm>
            <a:off x="464343" y="364904"/>
            <a:ext cx="4086225" cy="2656901"/>
          </a:xfrm>
          <a:prstGeom prst="rect">
            <a:avLst/>
          </a:prstGeom>
        </p:spPr>
      </p:pic>
      <p:sp>
        <p:nvSpPr>
          <p:cNvPr id="3" name="Content Placeholder 2">
            <a:extLst>
              <a:ext uri="{FF2B5EF4-FFF2-40B4-BE49-F238E27FC236}">
                <a16:creationId xmlns:a16="http://schemas.microsoft.com/office/drawing/2014/main" id="{26CC9F4C-52A1-4D25-A266-33B6B64D5854}"/>
              </a:ext>
            </a:extLst>
          </p:cNvPr>
          <p:cNvSpPr>
            <a:spLocks noGrp="1"/>
          </p:cNvSpPr>
          <p:nvPr>
            <p:ph idx="1"/>
          </p:nvPr>
        </p:nvSpPr>
        <p:spPr>
          <a:xfrm>
            <a:off x="5946196" y="2234510"/>
            <a:ext cx="5730586" cy="3422581"/>
          </a:xfrm>
        </p:spPr>
        <p:txBody>
          <a:bodyPr>
            <a:normAutofit/>
          </a:bodyPr>
          <a:lstStyle/>
          <a:p>
            <a:pPr marL="0" indent="0">
              <a:buNone/>
            </a:pPr>
            <a:endParaRPr lang="en-US" sz="1600" b="1" dirty="0">
              <a:latin typeface="Times New Roman" panose="02020603050405020304" pitchFamily="18" charset="0"/>
              <a:cs typeface="Times New Roman" panose="02020603050405020304" pitchFamily="18" charset="0"/>
            </a:endParaRPr>
          </a:p>
          <a:p>
            <a:r>
              <a:rPr lang="en-US" sz="1600" b="0" i="0" dirty="0">
                <a:effectLst/>
                <a:latin typeface="Times New Roman" panose="02020603050405020304" pitchFamily="18" charset="0"/>
                <a:cs typeface="Times New Roman" panose="02020603050405020304" pitchFamily="18" charset="0"/>
              </a:rPr>
              <a:t>Missing data can impact analysis immensely, as can incorrect data or outliers.</a:t>
            </a:r>
          </a:p>
          <a:p>
            <a:r>
              <a:rPr lang="en-US" sz="1600" b="0" i="0" dirty="0">
                <a:effectLst/>
                <a:latin typeface="Times New Roman" panose="02020603050405020304" pitchFamily="18" charset="0"/>
                <a:cs typeface="Times New Roman" panose="02020603050405020304" pitchFamily="18" charset="0"/>
              </a:rPr>
              <a:t>To identify anomalies, use the info() method on </a:t>
            </a:r>
            <a:r>
              <a:rPr lang="en-US" sz="1600" dirty="0">
                <a:latin typeface="Times New Roman" panose="02020603050405020304" pitchFamily="18" charset="0"/>
                <a:cs typeface="Times New Roman" panose="02020603050405020304" pitchFamily="18" charset="0"/>
              </a:rPr>
              <a:t>d</a:t>
            </a:r>
            <a:r>
              <a:rPr lang="en-US" sz="1600" b="0" i="0" dirty="0">
                <a:effectLst/>
                <a:latin typeface="Times New Roman" panose="02020603050405020304" pitchFamily="18" charset="0"/>
                <a:cs typeface="Times New Roman" panose="02020603050405020304" pitchFamily="18" charset="0"/>
              </a:rPr>
              <a:t>ataframe.</a:t>
            </a:r>
          </a:p>
          <a:p>
            <a:r>
              <a:rPr lang="en-US" sz="1600" b="0" i="0" dirty="0">
                <a:effectLst/>
                <a:latin typeface="Times New Roman" panose="02020603050405020304" pitchFamily="18" charset="0"/>
                <a:cs typeface="Times New Roman" panose="02020603050405020304" pitchFamily="18" charset="0"/>
              </a:rPr>
              <a:t>To find the total amount of missing values in each column, use the “.isnull()” and “.sum()” methods on dataframe.</a:t>
            </a:r>
            <a:endParaRPr lang="en-US" sz="1600" dirty="0">
              <a:latin typeface="Times New Roman" panose="02020603050405020304" pitchFamily="18" charset="0"/>
              <a:cs typeface="Times New Roman" panose="02020603050405020304" pitchFamily="18" charset="0"/>
            </a:endParaRPr>
          </a:p>
        </p:txBody>
      </p:sp>
      <p:sp>
        <p:nvSpPr>
          <p:cNvPr id="46" name="Rectangle 34">
            <a:extLst>
              <a:ext uri="{FF2B5EF4-FFF2-40B4-BE49-F238E27FC236}">
                <a16:creationId xmlns:a16="http://schemas.microsoft.com/office/drawing/2014/main" id="{3808F57C-E98A-4053-BD3D-4D04986CB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6">
            <a:extLst>
              <a:ext uri="{FF2B5EF4-FFF2-40B4-BE49-F238E27FC236}">
                <a16:creationId xmlns:a16="http://schemas.microsoft.com/office/drawing/2014/main" id="{3DD8121B-71ED-41BD-AA7C-9E5609999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41B7AF4-0CB2-41EA-89A4-99C4FF21ECB2}"/>
              </a:ext>
            </a:extLst>
          </p:cNvPr>
          <p:cNvSpPr txBox="1"/>
          <p:nvPr/>
        </p:nvSpPr>
        <p:spPr>
          <a:xfrm>
            <a:off x="5870049" y="2234510"/>
            <a:ext cx="6097190" cy="369332"/>
          </a:xfrm>
          <a:prstGeom prst="rect">
            <a:avLst/>
          </a:prstGeom>
          <a:noFill/>
        </p:spPr>
        <p:txBody>
          <a:bodyPr wrap="square">
            <a:spAutoFit/>
          </a:bodyPr>
          <a:lstStyle/>
          <a:p>
            <a:pPr marL="0" indent="0">
              <a:spcAft>
                <a:spcPts val="600"/>
              </a:spcAft>
              <a:buNone/>
            </a:pPr>
            <a:r>
              <a:rPr lang="en-US" b="1" i="0" dirty="0">
                <a:effectLst/>
                <a:latin typeface="Times New Roman" panose="02020603050405020304" pitchFamily="18" charset="0"/>
                <a:cs typeface="Times New Roman" panose="02020603050405020304" pitchFamily="18" charset="0"/>
              </a:rPr>
              <a:t>Identify Anomalies/ Missing Data</a:t>
            </a:r>
          </a:p>
        </p:txBody>
      </p:sp>
    </p:spTree>
    <p:extLst>
      <p:ext uri="{BB962C8B-B14F-4D97-AF65-F5344CB8AC3E}">
        <p14:creationId xmlns:p14="http://schemas.microsoft.com/office/powerpoint/2010/main" val="136033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BB97376-4628-4811-949E-91825954C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B09DA-FB78-4FB4-A8EA-32D2DA4E45DB}"/>
              </a:ext>
            </a:extLst>
          </p:cNvPr>
          <p:cNvSpPr>
            <a:spLocks noGrp="1"/>
          </p:cNvSpPr>
          <p:nvPr>
            <p:ph type="title"/>
          </p:nvPr>
        </p:nvSpPr>
        <p:spPr>
          <a:xfrm>
            <a:off x="384957" y="554796"/>
            <a:ext cx="6486164" cy="1558344"/>
          </a:xfrm>
        </p:spPr>
        <p:txBody>
          <a:bodyPr anchor="b">
            <a:normAutofit/>
          </a:bodyPr>
          <a:lstStyle/>
          <a:p>
            <a:r>
              <a:rPr lang="en-US" dirty="0"/>
              <a:t>Data preprocessing</a:t>
            </a:r>
          </a:p>
        </p:txBody>
      </p:sp>
      <p:pic>
        <p:nvPicPr>
          <p:cNvPr id="14" name="Picture 13">
            <a:extLst>
              <a:ext uri="{FF2B5EF4-FFF2-40B4-BE49-F238E27FC236}">
                <a16:creationId xmlns:a16="http://schemas.microsoft.com/office/drawing/2014/main" id="{445AA934-847F-46EE-AA48-22C075BE5D0D}"/>
              </a:ext>
            </a:extLst>
          </p:cNvPr>
          <p:cNvPicPr>
            <a:picLocks noChangeAspect="1"/>
          </p:cNvPicPr>
          <p:nvPr/>
        </p:nvPicPr>
        <p:blipFill>
          <a:blip r:embed="rId2"/>
          <a:stretch>
            <a:fillRect/>
          </a:stretch>
        </p:blipFill>
        <p:spPr>
          <a:xfrm>
            <a:off x="6045523" y="925355"/>
            <a:ext cx="3220785" cy="1187786"/>
          </a:xfrm>
          <a:prstGeom prst="rect">
            <a:avLst/>
          </a:prstGeom>
        </p:spPr>
      </p:pic>
      <p:sp>
        <p:nvSpPr>
          <p:cNvPr id="3" name="Content Placeholder 2">
            <a:extLst>
              <a:ext uri="{FF2B5EF4-FFF2-40B4-BE49-F238E27FC236}">
                <a16:creationId xmlns:a16="http://schemas.microsoft.com/office/drawing/2014/main" id="{26CC9F4C-52A1-4D25-A266-33B6B64D5854}"/>
              </a:ext>
            </a:extLst>
          </p:cNvPr>
          <p:cNvSpPr>
            <a:spLocks noGrp="1"/>
          </p:cNvSpPr>
          <p:nvPr>
            <p:ph idx="1"/>
          </p:nvPr>
        </p:nvSpPr>
        <p:spPr>
          <a:xfrm>
            <a:off x="245910" y="2469930"/>
            <a:ext cx="6501283" cy="3293979"/>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Prepare the data by cleaning/wrangling</a:t>
            </a:r>
          </a:p>
          <a:p>
            <a:r>
              <a:rPr lang="en-US" sz="1600" b="0" i="0" dirty="0">
                <a:effectLst/>
                <a:latin typeface="Times New Roman" panose="02020603050405020304" pitchFamily="18" charset="0"/>
                <a:cs typeface="Times New Roman" panose="02020603050405020304" pitchFamily="18" charset="0"/>
              </a:rPr>
              <a:t>Convert Date variable which is object to Pandas compatible    datetime datatype</a:t>
            </a:r>
          </a:p>
          <a:p>
            <a:r>
              <a:rPr lang="en-US" sz="1600" dirty="0">
                <a:latin typeface="Times New Roman" panose="02020603050405020304" pitchFamily="18" charset="0"/>
                <a:cs typeface="Times New Roman" panose="02020603050405020304" pitchFamily="18" charset="0"/>
              </a:rPr>
              <a:t>Compute new columns (month and year)</a:t>
            </a:r>
          </a:p>
          <a:p>
            <a:r>
              <a:rPr lang="en-US" sz="1600" dirty="0">
                <a:latin typeface="Times New Roman" panose="02020603050405020304" pitchFamily="18" charset="0"/>
                <a:cs typeface="Times New Roman" panose="02020603050405020304" pitchFamily="18" charset="0"/>
              </a:rPr>
              <a:t>Drop columns which are not required (date)</a:t>
            </a:r>
          </a:p>
        </p:txBody>
      </p:sp>
      <p:pic>
        <p:nvPicPr>
          <p:cNvPr id="10" name="Picture 9">
            <a:extLst>
              <a:ext uri="{FF2B5EF4-FFF2-40B4-BE49-F238E27FC236}">
                <a16:creationId xmlns:a16="http://schemas.microsoft.com/office/drawing/2014/main" id="{666BE3BE-CF8F-4ACF-92F9-78D8BD8EAC04}"/>
              </a:ext>
            </a:extLst>
          </p:cNvPr>
          <p:cNvPicPr>
            <a:picLocks noChangeAspect="1"/>
          </p:cNvPicPr>
          <p:nvPr/>
        </p:nvPicPr>
        <p:blipFill>
          <a:blip r:embed="rId3"/>
          <a:stretch>
            <a:fillRect/>
          </a:stretch>
        </p:blipFill>
        <p:spPr>
          <a:xfrm>
            <a:off x="6045523" y="2496988"/>
            <a:ext cx="3158158" cy="1260580"/>
          </a:xfrm>
          <a:prstGeom prst="rect">
            <a:avLst/>
          </a:prstGeom>
        </p:spPr>
      </p:pic>
      <p:pic>
        <p:nvPicPr>
          <p:cNvPr id="12" name="Picture 11">
            <a:extLst>
              <a:ext uri="{FF2B5EF4-FFF2-40B4-BE49-F238E27FC236}">
                <a16:creationId xmlns:a16="http://schemas.microsoft.com/office/drawing/2014/main" id="{9E0E6CEC-91A9-48C7-A9A0-C57E6D3713AB}"/>
              </a:ext>
            </a:extLst>
          </p:cNvPr>
          <p:cNvPicPr>
            <a:picLocks noChangeAspect="1"/>
          </p:cNvPicPr>
          <p:nvPr/>
        </p:nvPicPr>
        <p:blipFill>
          <a:blip r:embed="rId4"/>
          <a:stretch>
            <a:fillRect/>
          </a:stretch>
        </p:blipFill>
        <p:spPr>
          <a:xfrm>
            <a:off x="5980738" y="4388070"/>
            <a:ext cx="3937162" cy="1260580"/>
          </a:xfrm>
          <a:prstGeom prst="rect">
            <a:avLst/>
          </a:prstGeom>
        </p:spPr>
      </p:pic>
      <p:sp>
        <p:nvSpPr>
          <p:cNvPr id="30" name="Rectangle 29">
            <a:extLst>
              <a:ext uri="{FF2B5EF4-FFF2-40B4-BE49-F238E27FC236}">
                <a16:creationId xmlns:a16="http://schemas.microsoft.com/office/drawing/2014/main" id="{2DF61DE2-6633-4279-829F-D4F48A4A2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E2EB353-D650-4EA2-82AE-E08DA1278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588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ABEC12-7494-44F8-8FAD-FAA1A0C5FD48}"/>
              </a:ext>
            </a:extLst>
          </p:cNvPr>
          <p:cNvSpPr>
            <a:spLocks noGrp="1"/>
          </p:cNvSpPr>
          <p:nvPr>
            <p:ph type="title"/>
          </p:nvPr>
        </p:nvSpPr>
        <p:spPr>
          <a:xfrm>
            <a:off x="523812" y="445089"/>
            <a:ext cx="4911393" cy="1556724"/>
          </a:xfrm>
        </p:spPr>
        <p:txBody>
          <a:bodyPr anchor="b">
            <a:normAutofit/>
          </a:bodyPr>
          <a:lstStyle/>
          <a:p>
            <a:r>
              <a:rPr lang="en-US" dirty="0"/>
              <a:t>Data Visualization</a:t>
            </a:r>
          </a:p>
        </p:txBody>
      </p:sp>
      <p:sp>
        <p:nvSpPr>
          <p:cNvPr id="3" name="Content Placeholder 2">
            <a:extLst>
              <a:ext uri="{FF2B5EF4-FFF2-40B4-BE49-F238E27FC236}">
                <a16:creationId xmlns:a16="http://schemas.microsoft.com/office/drawing/2014/main" id="{B99AA353-B1E6-49AA-8666-5EE2DD05BF17}"/>
              </a:ext>
            </a:extLst>
          </p:cNvPr>
          <p:cNvSpPr>
            <a:spLocks noGrp="1"/>
          </p:cNvSpPr>
          <p:nvPr>
            <p:ph idx="1"/>
          </p:nvPr>
        </p:nvSpPr>
        <p:spPr>
          <a:xfrm>
            <a:off x="449535" y="2145800"/>
            <a:ext cx="4911392" cy="3583940"/>
          </a:xfrm>
        </p:spPr>
        <p:txBody>
          <a:bodyPr anchor="t">
            <a:normAutofit/>
          </a:bodyPr>
          <a:lstStyle/>
          <a:p>
            <a:r>
              <a:rPr lang="en-US" sz="1600" b="0" i="0" dirty="0">
                <a:effectLst/>
                <a:latin typeface="Times New Roman" panose="02020603050405020304" pitchFamily="18" charset="0"/>
                <a:cs typeface="Times New Roman" panose="02020603050405020304" pitchFamily="18" charset="0"/>
              </a:rPr>
              <a:t>Plotting helps to get an understanding of how related each columns are to each other.</a:t>
            </a:r>
          </a:p>
          <a:p>
            <a:r>
              <a:rPr lang="en-US" sz="1600" dirty="0">
                <a:latin typeface="Times New Roman" panose="02020603050405020304" pitchFamily="18" charset="0"/>
                <a:cs typeface="Times New Roman" panose="02020603050405020304" pitchFamily="18" charset="0"/>
              </a:rPr>
              <a:t>The target, also known as Y, is the value we want to predict, in this case, weather and the features are all the columns (minus our target) the model uses to make a prediction.</a:t>
            </a:r>
          </a:p>
        </p:txBody>
      </p:sp>
      <p:pic>
        <p:nvPicPr>
          <p:cNvPr id="7" name="Picture 6" descr="Chart&#10;&#10;Description automatically generated">
            <a:extLst>
              <a:ext uri="{FF2B5EF4-FFF2-40B4-BE49-F238E27FC236}">
                <a16:creationId xmlns:a16="http://schemas.microsoft.com/office/drawing/2014/main" id="{0212486B-4866-4472-8EAC-66BCEA53982B}"/>
              </a:ext>
            </a:extLst>
          </p:cNvPr>
          <p:cNvPicPr>
            <a:picLocks noChangeAspect="1"/>
          </p:cNvPicPr>
          <p:nvPr/>
        </p:nvPicPr>
        <p:blipFill>
          <a:blip r:embed="rId2"/>
          <a:stretch>
            <a:fillRect/>
          </a:stretch>
        </p:blipFill>
        <p:spPr>
          <a:xfrm>
            <a:off x="6282993" y="1070784"/>
            <a:ext cx="5909003" cy="3526441"/>
          </a:xfrm>
          <a:prstGeom prst="rect">
            <a:avLst/>
          </a:prstGeom>
        </p:spPr>
      </p:pic>
      <p:sp>
        <p:nvSpPr>
          <p:cNvPr id="27" name="Rectangle 26">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A50650E-D2CB-4C21-96DA-8EE6B6C06E2F}"/>
              </a:ext>
            </a:extLst>
          </p:cNvPr>
          <p:cNvSpPr txBox="1"/>
          <p:nvPr/>
        </p:nvSpPr>
        <p:spPr>
          <a:xfrm>
            <a:off x="6831075" y="4597225"/>
            <a:ext cx="6094948"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sns.boxplot(x= df['Month'], y=df["weather"])</a:t>
            </a:r>
          </a:p>
        </p:txBody>
      </p:sp>
    </p:spTree>
    <p:extLst>
      <p:ext uri="{BB962C8B-B14F-4D97-AF65-F5344CB8AC3E}">
        <p14:creationId xmlns:p14="http://schemas.microsoft.com/office/powerpoint/2010/main" val="2929190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83ED-819D-4A36-8237-EE73E00D2513}"/>
              </a:ext>
            </a:extLst>
          </p:cNvPr>
          <p:cNvSpPr>
            <a:spLocks noGrp="1"/>
          </p:cNvSpPr>
          <p:nvPr>
            <p:ph type="title"/>
          </p:nvPr>
        </p:nvSpPr>
        <p:spPr>
          <a:xfrm>
            <a:off x="634181" y="504309"/>
            <a:ext cx="11164528" cy="1234440"/>
          </a:xfrm>
        </p:spPr>
        <p:txBody>
          <a:bodyPr>
            <a:normAutofit/>
          </a:bodyPr>
          <a:lstStyle/>
          <a:p>
            <a:r>
              <a:rPr lang="en-US" sz="2400" dirty="0"/>
              <a:t>Splitting Data into train set and Test set</a:t>
            </a:r>
          </a:p>
        </p:txBody>
      </p:sp>
      <p:sp>
        <p:nvSpPr>
          <p:cNvPr id="5" name="TextBox 4">
            <a:extLst>
              <a:ext uri="{FF2B5EF4-FFF2-40B4-BE49-F238E27FC236}">
                <a16:creationId xmlns:a16="http://schemas.microsoft.com/office/drawing/2014/main" id="{B40A3243-9B3F-461E-8852-79C01C8DC70E}"/>
              </a:ext>
            </a:extLst>
          </p:cNvPr>
          <p:cNvSpPr txBox="1"/>
          <p:nvPr/>
        </p:nvSpPr>
        <p:spPr>
          <a:xfrm>
            <a:off x="1042101" y="1979378"/>
            <a:ext cx="6094948" cy="646331"/>
          </a:xfrm>
          <a:prstGeom prst="rect">
            <a:avLst/>
          </a:prstGeom>
          <a:noFill/>
        </p:spPr>
        <p:txBody>
          <a:bodyPr wrap="square">
            <a:spAutoFit/>
          </a:bodyPr>
          <a:lstStyle/>
          <a:p>
            <a:pPr marL="285750" marR="0" indent="-285750">
              <a:buFont typeface="Arial" panose="020B0604020202020204" pitchFamily="34" charset="0"/>
              <a:buChar char="•"/>
            </a:pPr>
            <a:r>
              <a:rPr lang="en-US"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plit the data into training and testing sets to get a representation of all data points.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0C5E6BB-5034-4C4A-92A7-F576DA351501}"/>
              </a:ext>
            </a:extLst>
          </p:cNvPr>
          <p:cNvPicPr>
            <a:picLocks noChangeAspect="1"/>
          </p:cNvPicPr>
          <p:nvPr/>
        </p:nvPicPr>
        <p:blipFill>
          <a:blip r:embed="rId2"/>
          <a:stretch>
            <a:fillRect/>
          </a:stretch>
        </p:blipFill>
        <p:spPr>
          <a:xfrm>
            <a:off x="1042101" y="2945629"/>
            <a:ext cx="8292299" cy="762208"/>
          </a:xfrm>
          <a:prstGeom prst="rect">
            <a:avLst/>
          </a:prstGeom>
        </p:spPr>
      </p:pic>
      <p:pic>
        <p:nvPicPr>
          <p:cNvPr id="11" name="Picture 10">
            <a:extLst>
              <a:ext uri="{FF2B5EF4-FFF2-40B4-BE49-F238E27FC236}">
                <a16:creationId xmlns:a16="http://schemas.microsoft.com/office/drawing/2014/main" id="{66CED8DE-6826-494E-AE5C-440DC1FE8939}"/>
              </a:ext>
            </a:extLst>
          </p:cNvPr>
          <p:cNvPicPr>
            <a:picLocks noChangeAspect="1"/>
          </p:cNvPicPr>
          <p:nvPr/>
        </p:nvPicPr>
        <p:blipFill>
          <a:blip r:embed="rId3"/>
          <a:stretch>
            <a:fillRect/>
          </a:stretch>
        </p:blipFill>
        <p:spPr>
          <a:xfrm>
            <a:off x="1042101" y="4105342"/>
            <a:ext cx="8292299" cy="857644"/>
          </a:xfrm>
          <a:prstGeom prst="rect">
            <a:avLst/>
          </a:prstGeom>
        </p:spPr>
      </p:pic>
    </p:spTree>
    <p:extLst>
      <p:ext uri="{BB962C8B-B14F-4D97-AF65-F5344CB8AC3E}">
        <p14:creationId xmlns:p14="http://schemas.microsoft.com/office/powerpoint/2010/main" val="3317147244"/>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531</TotalTime>
  <Words>587</Words>
  <Application>Microsoft Macintosh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vt:lpstr>
      <vt:lpstr>Courier New</vt:lpstr>
      <vt:lpstr>Helvetica Neue</vt:lpstr>
      <vt:lpstr>Times New Roman</vt:lpstr>
      <vt:lpstr>Wingdings</vt:lpstr>
      <vt:lpstr>GradientRiseVTI</vt:lpstr>
      <vt:lpstr>   Weather       Prediction</vt:lpstr>
      <vt:lpstr>PROBLEM STATEMENT </vt:lpstr>
      <vt:lpstr>Workflow</vt:lpstr>
      <vt:lpstr>Data  Acquisition</vt:lpstr>
      <vt:lpstr>Data preprocessing</vt:lpstr>
      <vt:lpstr>Data preprocessing</vt:lpstr>
      <vt:lpstr>Data preprocessing</vt:lpstr>
      <vt:lpstr>Data Visualization</vt:lpstr>
      <vt:lpstr>Splitting Data into train set and Test set</vt:lpstr>
      <vt:lpstr>Algorithms</vt:lpstr>
      <vt:lpstr>Logistic Regression </vt:lpstr>
      <vt:lpstr>Decision tree</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Weather       Prediction</dc:title>
  <dc:creator>Megha Bhattad</dc:creator>
  <cp:lastModifiedBy>Holemadlu Venkatesh</cp:lastModifiedBy>
  <cp:revision>7</cp:revision>
  <dcterms:created xsi:type="dcterms:W3CDTF">2020-12-09T23:34:20Z</dcterms:created>
  <dcterms:modified xsi:type="dcterms:W3CDTF">2020-12-11T14:18:42Z</dcterms:modified>
</cp:coreProperties>
</file>