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06" r:id="rId21"/>
    <p:sldId id="432" r:id="rId22"/>
    <p:sldId id="407" r:id="rId23"/>
    <p:sldId id="411" r:id="rId24"/>
    <p:sldId id="408" r:id="rId25"/>
    <p:sldId id="409" r:id="rId26"/>
    <p:sldId id="410" r:id="rId27"/>
    <p:sldId id="43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4:02:18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17478 14913 371 0,'0'0'84'16,"0"0"-21"-16,0 0-7 0,0 0 15 15,0 0-11-15,0 0-25 16,0 0-3-16,-1 0 2 15,1 0-5-15,0 0 0 16,0 0-10-16,0 0 6 16,0 0-10-16,0 0-8 15,0 0 1-15,0 0 0 16,0 0-5-16,0 0 7 16,0 0-3-16,0 0-3 15,0 0-3-15,4 2 4 16,10-2 3-16,5 0 13 15,5 0-6-15,2 0-4 16,5 0-5-16,6 0-4 16,3 0-1-16,2 0 1 15,1 0-1-15,-1 3-1 16,-1 1 1-16,0-1-1 0,1 1 0 16,3 0-1-16,1-4-1 15,3 0-1-15,2 0 3 16,0 0 2-16,-2 0-2 15,-4 0 1-15,-6 0-2 16,-3 5 2-16,-7 3 1 16,-2 1-2-16,-3 1 0 15,-2-3-5-15,-4 3 5 16,2-5 0-16,-1 1 0 16,-1-5 0-16,3 2 7 0,-3-3-7 15,1 1 0 1,-1-1 2-16,0 0-2 0,0 0 0 15,0 0 0-15,1 0 0 16,0 0 1-16,-2 0 0 16,-1 0-1-16,-2 0-3 15,-1 0 3-15,-1 0 3 16,-3 0-2-16,1 0-1 16,-2 0 5-16,-2 0-1 15,-3 0 0-15,0 0 5 16,-3 0-5-16,2 0-3 15,-1 0-1-15,-1 0 1 16,3 0-4-16,0 0-20 16,-3-2-48-16,0-8-142 15,-17-8-359-15</inkml:trace>
  <inkml:trace contextRef="#ctx0" brushRef="#br0" timeOffset="1683.16">3494 15986 461 0,'0'0'50'0,"0"0"-13"0,0 0 4 16,0 0-2-16,0 0 10 16,0 0-21-16,0 0-9 15,-40-13 4-15,39 13-2 16,-1-2 2-16,1 0 10 16,1 1-1-16,0 1-9 15,0 0-7-15,0 0-12 16,0 0-3-16,0 0-1 15,0 0-1-15,7-1-10 16,17-3 11-16,9-1 0 0,12-4 0 16,9 0 2-1,-1-1 3-15,1 3 2 0,-6 1 0 16,-4 5-6-16,-6-1 2 16,-7 2-1-16,0 0 2 15,-5 0-5-15,-3 0 5 16,-6 0-3-16,1 0 8 15,-6 0-1-15,-2 0 2 16,-4 0-1-16,-3 0 2 16,-1 0 0-16,-2 0 2 15,0 0 4-15,0 0-5 16,1 0-4-16,1 0-7 16,4 0-2-16,7-4-4 15,8-4-50-15,12-7-100 0,2-5-130 16</inkml:trace>
  <inkml:trace contextRef="#ctx0" brushRef="#br0" timeOffset="3787.9">6435 15959 433 0,'0'0'2'16,"0"0"7"-16,0 0 14 16,0 0 5-16,0 0-5 15,0 0-4-15,-25-67 21 16,23 59 4-16,1 3 0 15,-1 3-1-15,1-2-3 16,-1 3-4-16,1 0-1 16,-1 1-11-16,2 0-16 15,0 0 1-15,0 0-9 0,0 0-4 16,0 0 3-16,0 0 0 16,2 0-9-16,13 0 10 15,12 0 0-15,4-2 1 16,2 0 2-16,5-2 0 15,-2 0 6-15,3-1-2 16,2-1-3-16,-3 1 13 16,4 2-2-16,-3 0-6 15,-5 3-3-15,2 0-3 16,-2 0 1-16,6 0 4 16,2 0 1-16,7 0-1 0,5 0-7 15,7 0 6 1,3 0 5-16,-1-7-2 0,0-3-4 15,-1 0-4-15,-2 2 1 16,0 2 3-16,-8 1-3 16,-1 2-3-16,-6 3 3 15,-5 0-3-15,-4 0 0 16,1 0 0-16,0 0 2 16,6 0 4-16,4 0-5 15,3 0 1-15,1 0 2 16,3 0-4-16,-3 0 5 15,-4 0-2-15,-7 0-3 16,-2 0 2-16,-4 2-2 16,-1 1 0-16,0 0 3 15,-2-1-2-15,2 0-1 0,0 2 4 16,4-4-2-16,2 1-1 16,0 0-1-16,2-1 7 15,0 2-7-15,-5 0 0 16,-2 2-2-16,-1 0 5 15,-3 2-4-15,-2 0 4 16,5-1-4-16,-3 0 2 16,1-2-1-16,-3 2 0 15,1-2 0-15,0-2-2 16,0 2 2-16,1 1 1 16,-4 2 0-16,1 0-1 15,-3 0-1-15,-1-3 1 0,-1 3-1 16,0-3 2-1,-1-3-1-15,3 0 1 0,3 0 1 16,0 0 1-16,3 0-3 16,-4 0 2-16,-1 0-1 15,0 0 0-15,-3 0 0 16,2 0-1-16,-4 0 0 16,3 0 0-16,0 0 1 15,-1 0 0-15,1 0-2 16,2 0-1-16,0 0 2 15,0 0 3-15,1 0-3 16,-5 0 0-16,0 0 0 16,-2 1 1-16,-1 2-1 0,0 0 0 15,-2-1-1 1,2-1 4-16,0-1-2 0,1 0-1 16,1 0-1-16,-1 0 1 15,1 0 0-15,-4 0 0 16,0 0 1-16,-2 1-2 15,1 3 2-15,-3 1-4 16,0-2 5-16,1 2-4 16,-2-1 4-16,2 1-4 15,-1-1 5-15,1-1-6 16,1-2 6-16,-1 1-2 16,4 0 0-16,-3 0 0 15,-2 1-1-15,1-3-3 16,-3 0 3-16,0 4 0 0,1-3 0 15,1 3 0-15,1 0 0 16,0-1 0-16,1 0 0 16,-3 0 0-16,2 0-1 15,-4-2-1-15,0 3 2 16,0-4 2-16,-3 2-2 16,-2-2 0-16,1 2-3 15,1 0 6-15,-1-2-3 16,3 0 0-16,1 0-9 15,0 0 5-15,3 0-1 16,-5 0-6-16,1 0 0 0,-1 0-5 16,-2 1 1-1,-1 2-8-15,-1-1-6 0,-3 0-21 16,2 0-14 0,-1 2-42-16,-1 1-49 0,0-3-20 15</inkml:trace>
  <inkml:trace contextRef="#ctx0" brushRef="#br0" timeOffset="10628.71">9835 17136 508 0,'0'0'3'0,"0"0"14"0,0 0-10 16,0 0-6-16,0 0 20 16,0 0 33-16,0 0-4 15,-13-13-40-15,13 13 3 16,0 0-13-16,0 0 12 15,0 0 11-15,0 0-4 16,0 0-11-16,0 0 1 16,0-4-7-16,12-2 4 15,10-2 24-15,4-2 0 16,6-1-7-16,6 0-12 16,2 4 4-16,0 0 0 15,1 2-6-15,-4 1-1 0,0 3-3 16,-4 0-2-16,-2 1 1 15,5 0-6-15,3 0 7 16,5 0-2-16,7 2-2 16,6 4 1-16,4 0 3 15,-1 0-4-15,-8 0 3 16,-7 1-4-16,-6 0 4 16,-4 2-3-16,0-1 0 15,-1 0 1-15,4 2 3 16,6-8 2-16,5 2 2 15,5-2 4-15,-2-2-1 16,2 2-7-16,-6-2 2 16,-6 0-7-16,-4 0 4 0,1 0-4 15,-2 0 8-15,2 0-7 16,-3-2-1-16,1-3 4 16,0 4-3-16,1 1 0 15,2-2 0-15,2 2 2 16,0 0 3-16,3 0-6 15,1 0 0-15,2 0 0 16,4 0 0-16,0 0 2 16,-3 0-2-16,-4 0 0 15,-9 0-3-15,-5 0 3 16,-4 0 0-16,-2 0 1 16,3 2 0-16,4-1 1 0,5 2-4 15,5-3 5 1,4 0-5-16,1 0 4 0,-1 0-2 15,-6 0 8-15,-4-3-8 16,-8 3-3-16,-3 0 3 16,-4 0 0-16,-1 0 0 15,2 0 5-15,5 0-5 16,6 0 1-16,4-3 4 16,5-3-3-16,1 1 3 15,-1-1-5-15,3 4-1 16,-5 0 1-16,-3 2 3 15,-2 0-3-15,-4 0 0 16,-3 0 0-16,-1 0-6 0,2 0 6 16,2 0 6-1,3 0-6-15,9-3 1 0,2-3-1 16,3 3-3-16,0-3 3 16,-2 5 0-16,-4-1 1 15,-5 1-1-15,-4 1-1 16,-3 0 1-16,-5 0 1 15,-1 0 0-15,1-3 4 16,3-1-2-16,4-2 0 16,2-1 9-16,5 1-3 15,-2 0-6-15,3 0 2 16,-1 1-4-16,0 2-1 0,2 2 0 16,-1 1 2-16,-5 0-2 15,0 0 2-15,-2 0-2 16,-3 0 0-16,-1 0-1 15,1 0 0-15,-2 0 1 16,3 0 0-16,1 0 1 16,1 0-1-16,1 0 3 15,-2 0-2-15,-1 4 0 16,-3 1-1-16,-1-1 1 16,3 0 0-16,3-4 0 15,3 0 1-15,4 0 2 16,4 0 1-16,3-8-2 15,1-1 3-15,-2-1-6 16,0 2 0-16,-2 1 0 16,-1 0 0-16,-8 3 9 0,0-3-9 15,-2 4 0-15,-3-3 0 16,-1 2 1-16,0 0-1 16,-1 1-1-16,-1 0 1 15,1 3 0-15,0-5 0 16,1 5-1-16,1-2 1 15,-3 0 0-15,1 0 3 16,-4 0-4-16,1-1 2 16,-1 2-2-16,-1-1-4 15,-1 0 5-15,2 0 1 0,-2 2 1 16,-1-1-1 0,3 1-1-16,0 0 0 0,-1-1-1 15,-1 1 1 1,-2-2 0-16,1 0 0 0,-3 2 1 15,3-1 0-15,-4 0-1 16,-1 1-5-16,1 0 5 16,-1-2 0-16,0 2 1 15,1 0-1-15,0 0 0 16,0 0 3-16,2 0-8 16,-1 0 6-16,2 0-1 15,-1 0 0-15,-4 0 0 16,0 0 0-16,-3 0 2 15,-3 0-2-15,1 0 10 16,-1 0-3-16,2 0 0 16,0 0 3-16,0 0-9 15,1 0 2-15,4-1 4 0,1-1-5 16,2 0 2-16,0 0-3 16,-1-1 0-16,-1 2-1 15,1-2 9-15,0 1-8 16,-1-1 1-16,0 1 0 15,1 1 7-15,0 0-9 16,-1 1 0-16,0-2 0 16,-2 1-1-16,-5 1 2 15,2-2-3-15,-4 1 4 16,1 1-4-16,-2 0 2 0,3 0 0 16,0 0 0-16,2 0 0 15,-1 0 2-15,-2 0-2 16,0 0 4-16,0 0-3 15,-3 0-1-15,-1 0-2 16,-2 0 2-16,-2 0 0 16,2 0-3-16,0 0 3 15,0 0 0-15,3 0 3 16,-2 0 0-16,1 0-2 16,1 0 4-16,-1 0 0 15,-1 0 4-15,-1 0-4 16,0 0-3-16,-2 0 1 15,2 0 0-15,2 0-2 16,-2 0 1-16,1 0 0 16,-1 0 0-16,0 0-1 0,1 0 2 15,1 0-3-15,0 0 0 16,-1 0 0-16,-1 0 2 16,0 0-2-16,-1 0 0 15,-2 0 2-15,0 0-3 16,0 0 2-16,0 0 0 15,0 0-1-15,0 0 0 16,0 0-3-16,0 0-17 16,0 0-44-16,-18 0-61 15,-19 0-145-15,-14 0-221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4:02:45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3157 518 0,'0'0'24'15,"0"0"25"-15,0 0 60 16,-87-15-34-16,75 12-9 16,2 2-6-16,7 1-37 15,0 0-3-15,-8 0-12 16,-8 3 6-16,-12 11 30 16,-10 2-7-16,-11 5-12 15,-4-1-1-15,2 0-12 0,6-3-11 16,12-1-1-16,8-4 0 15,12-3-1-15,8-1 1 16,7-4-12 0,1 2-14-16,1 2-4 0,24-1 11 15,16 2 11-15,14 3 8 16,9-1-1-16,5 5 0 16,-5-1-8-16,-7 2 3 15,-11 1-7-15,-12 3 4 16,-13 0 9-16,-12-1-5 15,-9 3 1-15,0 2 3 16,-18 0 1-16,-10-3 10 0,-8-7-6 16,3-3 0-1,-7-4 6-15,-5-8 3 0,-3 0 12 16,-4 0-15-16,3 0-10 16,7-10 4-16,9 0-4 15,5 0-5-15,6-2-30 16,5-1-66-16,11-3-166 15</inkml:trace>
  <inkml:trace contextRef="#ctx0" brushRef="#br0" timeOffset="278.89">3135 3259 850 0,'0'0'86'0,"0"0"14"16,0 0-28-16,0 0-40 15,0 0-28-15,0 0-4 16,-3 37-8-16,3-5 8 16,4 7 8-16,4 1-2 15,-2-1 11-15,3 0 1 16,-5-3-13-16,1 2-3 15,-4-3-2-15,-1-3 0 16,0-4-45-16,0-4-75 16,-6-10-32-16,-7-8-158 15</inkml:trace>
  <inkml:trace contextRef="#ctx0" brushRef="#br0" timeOffset="779.4">3047 3520 671 0,'0'0'78'0,"0"0"13"16,0 0-31-16,0 0-4 16,58-77-30-16,-30 68-26 15,4 5 3-15,4 4-4 16,-2 0 1-16,0 4-3 16,-2 13-1-16,-4 5 0 15,-3 6 3-15,-5 1-3 0,-4 3 3 16,-4-2 0-16,-3-1-8 15,-3-4-14-15,0-5 3 16,3-6 0 0,-3-6 10-16,1-8 5 0,7 0 4 15,8 0 1-15,4-15 6 16,6-6-2-16,0-5 2 16,-6 2 2-16,-3 0 7 15,-5 5 13-15,-5 0-5 16,-7 5 0-16,-3 1 12 15,-3 3 0-15,0 6-3 16,0 0 5-16,0 2-13 16,0 2-16-16,0 0-8 15,0 0-1-15,0 0-2 0,0 0-9 16,0 6 0-16,0 12-22 16,0 7 32-16,9 7 0 15,3 1 3-15,-1-1-1 16,6 0 1-16,0-2-1 15,2-6-6-15,4-6-11 16,7-4-17-16,8-9-32 16,7-5-112-16,4 0-224 15</inkml:trace>
  <inkml:trace contextRef="#ctx0" brushRef="#br0" timeOffset="1266.33">4212 3498 777 0,'0'0'145'0,"0"0"-68"16,0 0-11-16,0 0 7 15,0 0-26-15,0 0-30 16,-89-66-17-16,63 77-3 16,-2 10-24-16,0 6-7 15,5 1-9-15,13 3-4 16,8 1-8-16,2-1-16 15,12-5-29-15,12-6-20 16,3-9-10-16,1-11 34 16,-1 0 51-16,1-11 26 15,-1-12 19-15,-7-6 22 16,1-2 51-16,-11-5 54 0,-3-1-23 16,-4-2-9-16,-3-1-16 15,0 3 0-15,-4 1-18 16,-11 6 8-16,0 7 4 15,3 6-25-15,5 5 7 16,-1 4-17-16,5 6-8 16,2 2-8-16,-1 0-13 15,2 0-9-15,-1 14-15 16,1 11 4-16,0 15 11 16,0 6 0-16,0 4 1 15,7 1-1-15,2-1-5 16,2-3-3-16,-1-4-36 15,1-4 1-15,3-8-32 0,6-11-68 16,8-14-39 0,5-6-248-16</inkml:trace>
  <inkml:trace contextRef="#ctx0" brushRef="#br0" timeOffset="1950.9">4464 3545 525 0,'0'0'235'16,"0"0"-165"-16,0 0-40 0,0 0 25 16,0 0-15-16,84-67-28 15,-63 59 4-15,0 1 6 16,-10-2 24-16,-5-2 15 16,-6 0-3-16,0-5-20 15,0 2-9-15,-4 0-25 16,-12 3 0-16,-5 1-8 15,-1 6 4-15,-1 4-3 16,-1 0-6-16,2 4-6 16,4 18-20-16,3 8-24 15,9 8 19-15,6 1-5 16,12 3-9-16,12-7-24 16,6-6-3-16,-2-8-2 15,0-9 39-15,-2-11 31 16,0-1 13-16,0-9 5 0,-4-11 27 15,2-5 32 1,-3-3-17-16,-4 3-25 0,0 3 6 16,-5 3-7-16,-3 9 6 15,-3 5-6-15,-4 3 5 16,-2 2-14-16,0 2-12 16,0 17-11-16,-8 6 11 15,2 3 1-15,2-6-1 16,1-7 0-16,1-6 0 15,2-6 0-15,0-3 0 16,0 0 5-16,0 0 53 16,0-12 43-16,5-10-33 15,5-4-56-15,8-1-11 16,1 2 6-16,4 4-7 0,-2 6 0 16,0 9-6-16,-5 5 2 15,2 1 1-15,0 4-8 16,0 17-5-16,3 6 9 15,1 3-2-15,-4 1 2 16,3-1-16-16,1-5 11 16,-2-5-2-16,-1-5-6 15,2-6-4-15,-3-9-11 16,1 0-25-16,-1-9-46 16,-2-12-155-16,-1-5-112 15</inkml:trace>
  <inkml:trace contextRef="#ctx0" brushRef="#br0" timeOffset="2183.01">5264 3301 353 0,'0'0'319'0,"0"0"-152"15,0 0-49-15,0 0-27 16,0 0-17-16,0 0-46 16,-3-17-28-16,0 40-17 15,1 14 16-15,1 7 1 16,1 6 11-16,0-3-11 15,0-2 0-15,0-7 1 16,6-5 0-16,-3-8-1 16,3-6-16-16,-3-8-67 15,-1-5-36-15,2-6-134 0,-1-3-141 16</inkml:trace>
  <inkml:trace contextRef="#ctx0" brushRef="#br0" timeOffset="2370.85">5295 3457 823 0,'0'0'135'0,"0"0"-93"15,0 0-11-15,0 0-15 16,100-47-10-16,-57 44-6 16,-2 3 0-16,-5 0-1 0,-8 0-8 15,-7 0-38 1,-9 3-65-16,-11 3-161 0,-1-3-149 15</inkml:trace>
  <inkml:trace contextRef="#ctx0" brushRef="#br0" timeOffset="3060.27">2513 3963 680 0,'0'0'64'16,"0"0"-50"-16,0 0 37 15,0 0 27-15,0 0-27 0,0 0-34 16,91 0 0-16,-39 2-6 16,5 2-3-16,7 2-3 15,16-2 1-15,13 1 0 16,15-4-5-16,17 0 1 16,14 2-1-16,8-1 10 15,13-1-8-15,1 3 0 16,-3-2 4-16,-1 2 1 15,-11-2-2-15,-13 1 1 16,-8 2 2-16,-16-3-2 16,-7 1 13-16,-8 0 7 15,-5-2-14-15,-1 2-5 0,-6 1-2 16,-4 0-1 0,-14-1-5-16,-12 2 0 0,-13-3-3 15,-15 0 3-15,-10-1 0 16,-8-1 1-16,-4 0-1 15,-2 0 3-15,0 0 3 16,0 0-4-16,0 0 7 16,0 0-5-16,0 0-4 15,0 0 0-15,0 0-60 16,-9 0-48-16,-15-1-159 16</inkml:trace>
  <inkml:trace contextRef="#ctx0" brushRef="#br0" timeOffset="4545.22">1710 4899 776 0,'0'0'77'15,"0"0"-11"-15,0 0-12 0,0 0-12 16,0 0-23-16,0 0-19 16,0 20-9-16,9 11 7 15,3 10 2-15,4 8 20 16,-2 6-6-16,2 2 1 15,-4 0-12-15,-6-6-1 16,0-2 1-16,-3-9-3 16,-3-4-17-16,3-11-52 15,0-11-99-15,5-14-191 16</inkml:trace>
  <inkml:trace contextRef="#ctx0" brushRef="#br0" timeOffset="4983.88">1710 4973 671 0,'0'0'51'16,"23"-81"29"-16,15 43-16 15,10 4-26-15,6 6 15 16,-1 5-23-16,-3 9-17 16,-7 12 2-16,-6 2-12 15,-10 14-3-15,-10 21-7 16,-10 10 4-16,-7 5 0 15,-12 0 6-15,-16-4 0 16,-8-4-2-16,-3-9 1 16,3-4 20-16,2-7-11 15,4-7-1-15,12-8-6 0,9-3 3 16,6-3 2-16,3 1 5 16,0-2-14-16,0 0-1 15,-2 5-2-15,0 3-2 16,-4 7-1-16,3 1 6 15,3 3 9-15,0 1 7 16,0-3-1-16,3 2 4 16,18 0 6-16,4 1 8 15,9 1-6-15,7 0-17 16,2-2-8-16,-4 0 3 16,-3 1-5-16,-7-3-7 15,0-2-71-15,-4-2-36 16,2-3-94-16,-6-6-237 15</inkml:trace>
  <inkml:trace contextRef="#ctx0" brushRef="#br0" timeOffset="5324.81">2365 5318 338 0,'0'0'533'0,"0"0"-460"16,0 0-5-16,0 0-25 15,0 0-35-15,0 0-8 16,-12 13-22-16,29 9 21 16,3 4-15-16,2-5-29 15,0-4-12-15,-3-7 23 0,1-8 16 16,-3-2 18-16,0-4 0 16,-2-18 68-16,-2-6-12 15,-4-6 9-15,-6-1 4 16,-3 2-35-16,0 7 4 15,-15 4 1-15,-7 10-24 16,-8 4-15-16,-3 8-3 16,-7 0-4-16,7 9 2 15,2 12-27-15,7 4-31 16,10 5-47-16,11-3-55 16,3-6-249-16</inkml:trace>
  <inkml:trace contextRef="#ctx0" brushRef="#br0" timeOffset="5622.67">2726 4986 764 0,'0'0'138'0,"0"0"-26"15,0 0-28-15,0 0-8 16,0 0-52-16,0 0-24 16,0 48 0-16,0-6 1 0,0 5 9 15,6 6 5-15,3-1-13 16,2-2 1-16,0-7-3 16,-3-5 4-16,1-11-8 15,-2-7 0-15,1-6-25 16,-2-7-58-16,6-7-27 15,4 0-167-15</inkml:trace>
  <inkml:trace contextRef="#ctx0" brushRef="#br0" timeOffset="5877.76">2917 5001 635 0,'0'0'330'15,"0"0"-242"-15,0 0-10 0,0 0-12 16,0 0-26-16,0 0-40 16,-16 2-7-16,16 23 0 15,0 8 7-15,0 5 0 16,0 1 1-16,10 1 0 16,1-3-2-16,-2 0 1 15,1-3 0-15,-3-2 0 16,-2-2-65-16,1 0-24 15,0-4-43-15,4-7-183 16</inkml:trace>
  <inkml:trace contextRef="#ctx0" brushRef="#br0" timeOffset="6540.48">3126 5418 689 0,'0'0'168'0,"0"0"-58"15,0 0-36-15,0 0 28 16,0 0-11-16,0 0-53 16,0-40-12-16,0 22-2 15,0-1 8-15,0-4-17 16,0 2-10-16,4 2 0 16,3 0-1-16,6 7-8 0,2 1 3 15,-2 4-3 1,7 5-2-16,3 2-2 0,3 0-13 15,1 7-9 1,0 12-5-16,-2 6 10 0,-1-2 6 16,-8 2-3-16,-4-6 14 15,-1-5-2-15,-5-3 10 16,-3-3 1-16,1-4-1 16,-1-4 0-16,-2 0 1 15,4 0 0-15,4 0 7 16,6-9 13-16,0-8-12 15,1-1-8-15,-4-2 9 16,-3 2 9-16,0 2-5 16,-5 6-2-16,-2 5 15 0,-1 5-11 15,-1 0-15 1,0 0-2-16,3 0 1 0,5 7-24 16,8 13-18-16,2 5 37 15,5 2-19-15,0-3-17 16,-3-4 33-16,-1-5-7 15,-1-5 5-15,-4-4 9 16,-1-6 1-16,-1 0 4 16,0-10 24-16,1-11 27 15,-5-4-26-15,-4-3-8 16,-4 3 3-16,0 2-8 16,0 5 2-16,-10 5-2 15,-11 2 2-15,-3 4-18 16,-6 4 3-16,-1 3-3 15,1 0-3-15,3 0 0 0,6 12-32 16,2 0-39-16,11 3-46 16,2-3-56-16,5-4-204 15</inkml:trace>
  <inkml:trace contextRef="#ctx0" brushRef="#br0" timeOffset="8440.04">5234 4997 571 0,'0'0'192'0,"0"0"-105"15,0 0-34-15,0 0-53 16,0 0-5-16,0 0-5 0,-9 95 10 16,9-44 7-1,6 1-5-15,-3-5 0 0,-3-8-2 16,0-7 0-16,0-10 1 16,0-9 3-16,0-8-3 15,-3-5 8-15,-3 0 48 16,-6-15 27-16,0-14-60 15,0-14-20-15,5-6 7 16,7-7-3-16,0 4-6 16,4 6-1-16,10 8 2 15,-1 10 1-15,2 9 1 16,-4 7 6-16,-4 6 1 16,3 6-6-16,4 0-6 15,8 7-7-15,11 14 4 16,13 8 1-16,4 10 2 0,9 2-1 15,-2 3 2 1,-9-5-3-16,-2-6-22 0,-15-5 7 16,-7-9-12-16,-10-3-6 15,-4-8-12-15,-4-3-29 16,3-5-96-16,2 0-72 16</inkml:trace>
  <inkml:trace contextRef="#ctx0" brushRef="#br0" timeOffset="8692.94">5722 4939 440 0,'0'0'348'0,"0"0"-234"0,0 0-24 16,0 0-22-16,0 0 5 15,0 0-34-15,-19-20-37 16,19 25-2-16,0 15-16 15,0 9 9-15,8 7 7 16,3 3 1-16,1 4 2 16,1 0-3-16,-4-1 0 15,-1-3-24-15,-2-3-57 16,1-7-39-16,-1-9-86 16,2-11-144-16</inkml:trace>
  <inkml:trace contextRef="#ctx0" brushRef="#br0" timeOffset="9553.59">6058 5114 295 0,'0'0'568'16,"0"0"-462"-16,0 0-37 16,0 0-28-16,0 0-24 15,-102-42-16-15,78 48-1 16,0 17-4-16,2 4 3 15,4 4-7-15,9 0-14 16,8 0-6-16,1-4-11 0,0-5 0 16,15-6-20-1,1-5 20-15,3-10 13 0,2-1 25 16,2 0 1-16,1-17 2 16,4-8-1-16,-1-4 7 15,-5-4 6-15,-4 5 0 16,-5 4-8-16,-5 10 10 15,-5 7 9-15,-3 5 21 16,0 2-45-16,0 3-1 16,0 18-57-16,0 9 44 15,3 2 9-15,9-1 4 16,6-4-28-16,4-6 16 16,5-7 8-16,1-3 1 15,5-7 1-15,3-4-1 16,0 0 0-16,-2-7-6 0,-4-9-14 15,-6 0 5 1,-9 2 17-16,-5 3 2 0,-5 5 36 16,-2 2 12-16,-3 4-3 15,0 0-4-15,0 0-30 16,0 0-5-16,0 0-3 16,0 0-1-16,0 0 22 15,0-1 20-15,0-8 27 16,0-3 10-16,0-7-62 15,0 1-20-15,0-2-1 16,13 3 1-16,8 5-4 16,7 3-4-16,8 8 0 15,9 1-6-15,4 10-1 0,3 15 1 16,-5 3-2-16,-10 2-3 16,-16-2 16-16,-11-7-12 15,-10-6 4-15,0-7 9 16,0-5 2-16,-4-3 5 15,-8 0 10-15,-2-17 12 16,-2-7-12-16,7-7-3 16,4-2-5-16,5 1-3 15,0-1-8-15,8 6 0 16,13 7 0-16,4 4-1 16,5 6-3-16,7 10-4 15,1 0-2-15,-1 7-4 0,2 16 7 16,-6 6 2-1,-3 7 6-15,-10 1 3 0,-6-2-4 16,-10-3 2-16,-4-4 1 16,0-5-2-16,0-3-42 15,0-8-94-15,-4-9-167 16</inkml:trace>
  <inkml:trace contextRef="#ctx0" brushRef="#br0" timeOffset="9876.14">7169 5229 565 0,'0'0'141'0,"0"0"-114"0,0 0 32 16,0 0 28-16,94-59-3 16,-72 42-47-16,-5 0-10 15,-7 3-2-15,-8 1 40 16,-2 3-27-16,0 3-9 15,-6 1-21-15,-6 5-8 16,-2 1-2-16,-2 0-5 16,-3 14 6-16,2 6-13 15,3 6 2-15,3 2 8 16,9 0 1-16,2 0-6 16,0-3 4-16,14-1-3 15,5-6 3-15,4-4-3 16,0-4 7-16,3-4-8 15,4-6-30-15,0 0-81 16,0-10-305-16</inkml:trace>
  <inkml:trace contextRef="#ctx0" brushRef="#br0" timeOffset="10556">8392 5056 793 0,'0'0'67'0,"0"0"43"16,0 0-83-16,0 0-18 0,0 0 3 16,0 0-5-16,-31-57-5 15,31 56-1-15,0 1 8 16,0-1 7-16,0-1 13 15,0 2 4-15,0-2-2 16,-4 0 4-16,2-3 0 16,-4 1-22-16,2-2-11 15,-2-2-2-15,1 0 7 16,2 1 2-16,2 0-2 16,1 3-3-16,0 1-1 15,0 3 2-15,0 0-5 16,0 0 0-16,-2 0-1 15,2 0-6-15,-2 20-11 0,2 9 7 16,0 12 11-16,0 8 2 16,0 5-2-16,-2-2 0 15,-1-4-1-15,-3-8-16 16,0-12-15-16,0-11 16 16,1-11 5-16,4-6 11 15,-3 0 11-15,1-16 16 16,-2-17-1-16,4-9-22 15,1-6 8-15,0-8-7 16,9-2-5-16,7 5 1 16,-1 9-1-16,1 7 0 15,-2 14 0-15,-1 8 1 0,-2 5 3 16,0 7-3-16,3 3-1 16,8 6-5-16,5 20-8 15,9 13 6-15,1 8 5 16,-1 3-6-16,-3 0 2 15,-5-5-4-15,-8-9-1 16,-10-6 0-16,-4-9 10 16,-6-4-17-16,0-5-26 15,-1-2-23-15,-16-4-60 16,-5-6-247-16</inkml:trace>
  <inkml:trace contextRef="#ctx0" brushRef="#br0" timeOffset="11269.91">8372 5251 734 0,'0'0'116'15,"0"0"-99"-15,0 0-15 16,95-56 5-16,-44 46 4 16,0 1-5-16,-1 1-5 15,-9 1 3-15,-3-1-1 16,-8 0 35-16,-3-2 5 15,-3-3-4-15,-6 0 5 0,-6-5 22 16,-6 3-12 0,-3 0-15-16,-3 2-14 0,0 3-15 15,0 1-3-15,-8 3-7 16,1 2-6-16,-2 4 3 16,0 0-6-16,-2 0-15 15,1 15-27-15,-5 8-10 16,3 6 16-16,0 4 1 15,3-1-10-15,5-5-9 16,4-7-4-16,0-4 31 16,0-7 26-16,0-7 4 15,13-2 6-15,10 0 44 16,5-2 13-16,5-8-29 16,-5 0-19-16,-1-1 5 15,-6 5 5-15,-6 4-4 16,-5-2-10-16,-4 2 9 15,-4 2-7-15,-2 0-3 0,1 0-4 16,-1 6-6-16,2 10 6 16,-2 9 0-16,0 6 0 15,0 5 3-15,0 6-3 16,0 3 0-16,0 3 0 16,0 4 0-16,-5 0 0 15,-4-1 0-15,-1-3-1 16,-2-3 2-16,-6-5-1 15,3-7 5-15,-3-6 3 16,0-5 9-16,-1-10-1 16,-2-7 2-16,2-5 18 15,1 0 8-15,1-23 8 0,7-11 22 16,10-14-37-16,0-13-5 16,22-8-11-16,17-4-11 15,13 2-8-15,2 11-2 16,1 11-9-16,-4 7-28 15,-6 9-21-15,-4 7-69 16,-3 4-65-16,-4 3-244 16</inkml:trace>
  <inkml:trace contextRef="#ctx0" brushRef="#br0" timeOffset="11636.95">9292 5176 575 0,'0'0'132'0,"0"0"-106"0,85-42 59 16,-64 30 48-16,-3 1-41 15,-6 4-19-15,-7 0-19 16,-4 1 7-16,-1 0-14 16,0 0-18-16,-4 1-23 15,-12 1-6-15,-3 2-6 16,-5 2-11-16,2 0 10 15,-2 4 1-15,2 8 4 16,2 5-4-16,7 4 5 16,4 5-9-16,4 4 4 0,5-3 3 15,0 0 3 1,11-2-2-16,10-3 4 0,5-9-5 16,7-2 4-16,9-8-1 15,6-3 4-15,0 0-3 16,-2 0-1-16,-9-10-5 15,-9 0-79-15,-9 0-49 16,-6-2-173-16</inkml:trace>
  <inkml:trace contextRef="#ctx0" brushRef="#br0" timeOffset="13751.69">2911 6434 574 0,'0'0'115'0,"0"0"-20"15,0 0 1-15,0 0-8 16,0 0-19-16,0 0-26 16,0 0-11-16,-6-4-21 15,6 4 0-15,-3 2-2 16,0 12-7-16,-1 9 0 15,-2 9 43-15,0 3 1 16,0 4-22-16,2 3-13 16,1 1 10-16,3 2-12 15,0 0-4-15,0-3 1 16,0-7-1-16,0-7-2 16,0-5-2-16,0-9 0 0,0-3 0 15,0-3-1 1,3-1-4-16,-2 0-57 0,-1 2-69 15,0-4-85-15,0-2-309 16</inkml:trace>
  <inkml:trace contextRef="#ctx0" brushRef="#br0" timeOffset="14479.57">2574 8035 562 0,'0'0'21'0,"0"0"24"16,0 0 12-16,0 0 27 15,54-75-35-15,-27 64-27 16,-2 2-2-16,2 1 10 16,-2 4-7-16,-5 2 0 15,-1 2-11-15,-1 0-9 16,-3 10-3-16,-2 10-1 15,-7 10 0-15,-6 9 1 16,0 8 6-16,-10 5-3 16,-14-2 4-16,-5 1 6 15,-2-7 5-15,3-5 2 16,4-6 5-16,2-6-4 0,5-7 3 16,7-4-9-16,1-4 11 15,4-6-10-15,4 0 4 16,1-3-1-16,0-2-8 15,0-1-8-15,0 0-2 16,0 0-1-16,0 0 3 16,15 0 4-16,13 0 11 15,12 0 9-15,8-6-10 16,6-2-11-16,-1-3-6 16,-3 3 0-16,-7 1-5 0,-4 3-36 15,-6 2-52 1,-7 2-45-16,-2 0-137 0</inkml:trace>
  <inkml:trace contextRef="#ctx0" brushRef="#br0" timeOffset="15245.69">2628 9310 679 0,'0'0'54'16,"0"0"56"-16,0 0-25 16,0 0-24-16,0 0-23 15,0 0-30-15,24-53-8 0,4 45 1 16,8 2 11-16,-2 6 4 15,-2 0-8-15,-4 4-4 16,-6 17 1-16,-7 5-4 16,-11 6 2-16,-4 9 5 15,-4-1-6-15,-20 0 5 16,-6-3-4-16,2-6 2 16,0-8-3-16,5-3 2 15,7-7 5-15,1-3-7 16,7-4-2-16,5-3 0 15,2-3 2-15,1 0 0 16,0 0-2-16,0 0-4 16,14 1-3-16,14 3 7 15,6 1-1-15,1 2-5 16,-4 4-4-16,-1 2 3 0,-5 0 6 16,-1 2 0-16,-2 2 0 15,-5 0 0-15,-6 2 1 16,-8 2 0-16,-3 2-3 15,0 1 3-15,-14-1 1 16,-13-2 7-16,-3-1-2 16,-7-2 9-16,-5-2 8 15,-7-4-6-15,-4-2-3 16,-5-3-1-16,-2-4-5 16,4-1 0-16,1-2-8 15,10 0-2-15,10 0-15 16,7-8-33-16,12 0-48 0,2-2-125 15,4 0-349-15</inkml:trace>
  <inkml:trace contextRef="#ctx0" brushRef="#br0" timeOffset="19489.93">5007 6564 776 0,'0'0'67'0,"0"0"56"0,0 0-43 15,0 0 7-15,0 0-40 16,0 0-47-16,0 0-14 15,0 22-4-15,0 30 18 16,0 7 16-16,0 3 0 16,0 1-14-16,0-6 2 15,0-4 0-15,3-4 1 16,2-13-2-16,-2-9-3 0,0-12-5 16,-3-11-40-16,4-4-34 15,-1-2 2-15,-1-19 14 16,-2-13-171-16,0-7-116 15</inkml:trace>
  <inkml:trace contextRef="#ctx0" brushRef="#br0" timeOffset="19845.8">4966 6614 466 0,'0'0'86'0,"0"0"14"16,10-79-36-16,18 55-17 15,11 4-24-15,12 4-5 16,1 5-15-16,0 7-6 15,-7 4 2-15,-9 4 0 0,-17 20-4 16,-17 9-8 0,-4 7-9-16,-40 8-14 0,-19-1 24 15,-9 0 11-15,0-7 0 16,12-5 1-16,19-9 8 16,15-7-8-16,14-6 0 15,10-2 3-15,0-3-3 16,13-3-4-16,16 2 4 15,8 1 11-15,3 2 8 16,-1 1 9-16,1 3-8 16,-8 4 13-16,3 3-9 15,-5 5 10-15,0-1-17 0,0 0-5 16,1 0-10 0,2-8 2-16,4-6-4 0,7-4-56 15,5-7-69 1,6 0-136-16</inkml:trace>
  <inkml:trace contextRef="#ctx0" brushRef="#br0" timeOffset="20724.12">5807 6804 757 0,'0'0'122'15,"0"0"-11"-15,0 0-62 16,0 0-19-16,0 0 21 15,-84-55-34-15,72 55-17 16,-2 8-5-16,-3 15-1 0,2 6-6 16,3 3 7-1,8 2 0-15,4-2 1 0,0-3-7 16,4-4-9-16,7-9 0 16,-1-7 3-16,5-9 6 15,3 0 11-15,6-11 8 16,6-13-7-16,0-8 7 15,-4 1-7-15,-5 2 1 16,-6 1 5-16,-6 8-5 16,-3 9 4-16,-6 7 8 15,0 2 4-15,0 2-18 16,0 2-6-16,0 18-10 0,0 2 15 16,3 3-3-16,12-2-6 15,9-3 4-15,6-4 2 16,4-2 2-16,2-5-7 15,-2-3-7-15,-1-3-8 16,-4-3-20-16,-6 0 12 16,-2-13 2-16,-6-3 15 15,-3 1 13-15,-8 2 2 16,-2 4 8-16,-2 5 28 16,0 0 16-16,0 4-8 15,0 0-18-15,0 0-17 16,-5 0-8-16,-6 6-1 15,2 0 16-15,3-4-7 0,1-2 18 16,5 0 16 0,0 0 7-16,0 0 2 0,0-12-20 15,0-4-32-15,0-2-1 16,8-2 0-16,9 3-1 16,2 3 2-16,4 5 0 15,4 7 0-15,1 2-6 16,2 0-12-16,0 17 7 15,-6 2-12-15,-6 1-6 16,-13-3 11-16,1-3 4 16,-6-5 8-16,0-6 5 15,0-2 1-15,0-1 1 0,0 0 6 16,0-10 16 0,0-7-13-16,0-8-10 0,8 0 1 15,4-2-2 1,4 1 2-16,1 5-2 0,2 7 0 15,3 6 1-15,1 8-4 16,1 0 1-16,1 8 0 16,-1 14-7-16,-4 7 7 15,-7 6-1-15,-7 1 3 16,-6 1 1-16,0 0 2 16,-6-3-2-16,-7-4-5 15,1-4-54-15,-1-5-74 16,2-8-231-16</inkml:trace>
  <inkml:trace contextRef="#ctx0" brushRef="#br0" timeOffset="21343.54">5142 7751 541 0,'0'0'229'0,"0"0"-229"16,0 0 13-16,0 0 59 15,0 0-9-15,0 0-35 16,-87-26-28-16,38 50-4 15,-3 4-3-15,11 5 7 0,10 6 0 16,13 0 0-16,14-2-39 16,4-4 3-16,13-6-35 15,27-6 48-15,14-2 21 16,7-2-2-16,2-1 4 16,-11 1 0-16,-19-1 0 15,-11 3 17-15,-14-1 43 16,-8 3-13-16,0 6 22 15,-22 0-1-15,-13-4 4 16,-7-2-22-16,-5-6-16 16,-1-3-15-16,0-7-5 15,5-5-8-15,5 0-2 16,7 0-4-16,13-16-17 16,11-4-34-16,7-10-54 0,16-3-135 15,24-3-305-15</inkml:trace>
  <inkml:trace contextRef="#ctx0" brushRef="#br0" timeOffset="21591.26">5358 7999 809 0,'0'0'178'0,"0"0"-174"15,0 0-1-15,0 0 5 16,0 0 63-16,0 101-37 0,0-58-2 15,0 0-21-15,7-1 2 16,10-10-3-16,1-6-9 16,9-8 2-16,4-9 3 15,6-5-2-15,6-4 4 16,8-10-8-16,2-15-52 16,-1-10-122-16,-7-8-336 15</inkml:trace>
  <inkml:trace contextRef="#ctx0" brushRef="#br0" timeOffset="21766.62">5528 7772 834 0,'0'0'137'15,"0"0"-105"-15,0 0-22 16,0 0-10-16,0 0-5 15,0 0-123-15,-7 14-51 16,26 4-163-16</inkml:trace>
  <inkml:trace contextRef="#ctx0" brushRef="#br0" timeOffset="21988.88">5791 7836 837 0,'0'0'142'15,"0"0"-82"-15,0 0-14 16,0 0 5-16,0 0-51 16,0 0 4-16,0 88-4 0,0-34 24 15,0 6-14-15,0 3-7 16,0-1 1-16,-5-4-3 16,1-11-2-16,-1-14-58 15,5-10-3-15,0-14-35 16,0-7-91-16,3-2-130 15</inkml:trace>
  <inkml:trace contextRef="#ctx0" brushRef="#br0" timeOffset="22490.06">5753 8113 560 0,'0'0'71'0,"0"0"-41"0,0 0-20 15,90-39-9-15,-34 33 0 16,7 2-2-16,0-2-45 15,-4 2 18-15,-9-1 25 16,-12-2 3-16,-6-3 0 16,-10 2 19-16,-7-5 30 15,-4 1 34-15,-7-2 25 16,-4 1-25-16,0 4-26 16,0 2-10-16,0 4-1 15,-1 0-15-15,-8 3-15 16,-5 0-13-16,-4 0-3 15,-7 17-4-15,1 10-4 16,-3 8-3-16,8 6-7 0,1 2-6 16,9-3-6-1,6-7-23-15,3-9-13 0,0-12 6 16,9-10 23-16,13-2 30 16,5-11 7-16,6-16 15 15,0-1 8-15,-8 2 4 16,-1 1 7-16,-6 8 24 15,-7 3-7-15,-7 10 0 16,-1 0 30-16,-3 4-7 16,0 0-29-16,0 0-34 15,1 14-11-15,5 11 0 16,5 6 8-16,5-1 6 0,4-4-9 16,4-4-5-1,11-6-3-15,5-9-28 0,1-7-132 16,4 0-249-16</inkml:trace>
  <inkml:trace contextRef="#ctx0" brushRef="#br0" timeOffset="24260.6">4530 9804 772 0,'0'0'104'16,"0"0"-104"-16,0 0 0 15,0 0 20-15,16 97 59 16,-13-55-41-16,-1 2-21 15,-2-10-7-15,1-5-10 16,-1-12-2-16,0-12 2 16,0-3 3-16,0-2 24 15,0-13 106-15,0-18-47 16,0-15-73-16,-3-10-8 0,-4-10 3 16,3-6 2-1,4-3-10-15,0 4 1 0,19 11-1 16,6 12 0-16,3 11-3 15,4 7-3-15,1 11 4 16,-1 7-9-16,1 9 5 16,0 3-10-16,-6 12-12 15,-2 19-23-15,-14 13-33 16,-11 10 15-16,-12 5-4 16,-30-3-30-16,-7-10-19 15,-3-13 96-15,5-10 20 16,8-10 6-16,13-7 12 15,14-3 57-15,9-1-8 16,3-1-41-16,0 3-20 16,3 5 3-16,16 3 2 0,11 1 52 15,6 3-23-15,3 0-13 16,3 3 0-16,2-1-12 16,-2 2-3-16,4-3-5 15,-4-3-1-15,7-3-1 16,11-4-9-16,2-4-48 15,6-3-84-15,-3 0-107 16,-7-10-65-16</inkml:trace>
  <inkml:trace contextRef="#ctx0" brushRef="#br0" timeOffset="24954.49">5447 9821 450 0,'0'0'173'16,"0"0"29"-16,13-97-37 0,-13 72-58 15,-3 5-2-15,-11 5-48 16,-1 5-24-16,-1 6-13 15,-5 4-12-15,-5 0-8 16,-2 16-3-16,-2 12 1 16,5 4-1-16,5 5-16 15,10-1-2-15,4-7-7 16,6-6-11-16,0-3-14 16,3-10 8-16,7-8 29 15,7-2 13-15,5-5 3 16,5-16 3-16,3-2 2 0,-6 1 7 15,-5 2 8 1,-2 4 5-16,-11 9-6 0,0 3 9 16,-6 4-13-16,1 0-15 15,5 0-11-15,3 17-14 16,6 8 25-16,6 2 0 16,4-2-19-16,5-3-11 15,3-7 5-15,3-5 2 16,1-9 5-16,3-1 14 15,0-10 4-15,-2-13 1 16,-2-6 3-16,-8-2 13 16,-7-1 21-16,-8 0-2 15,-4 4-11-15,-6 3 0 16,-3 7-3-16,0 3 3 16,0 8-1-16,0 4-15 0,0 2 0 15,0 1-9-15,0 0-7 16,0 21-21-16,0 12 3 15,-6 9 25-15,3 3 0 16,0 2-10-16,3 0 8 16,-1 6 0-16,1 0 2 15,0 6 0-15,0-3-1 16,0 2 1-16,0 1 1 16,-2 3-1-16,-5 0-5 15,-2-1 5-15,-3-9 3 16,-2-8-2-16,-3-12-1 15,-3-6 0-15,2-9 20 16,-1-7-18-16,2-8 16 16,0-2 6-16,-3 0-7 0,-5-12-17 15,1-8 0-15,-4-9-1 16,1-7-21-16,0-10-52 16,3-5-67-16,8-11-165 15</inkml:trace>
  <inkml:trace contextRef="#ctx0" brushRef="#br0" timeOffset="25311.99">5661 9312 582 0,'0'0'3'0,"0"0"8"0,0 0-11 16,0 0-18-16,0 0 17 16,0 0-1-16,76 14-7 15,-33-11-51-15,-1-3 16 16,-3-5 40-16,-11-22 4 16,-7-3 69-16,-9-7 84 15,-10 1-7-15,-2 8-1 16,0 7-64-16,-14 8 22 0,2 7-41 15,-3 5-41 1,3 1-19-16,-3 0-2 0,0 24-5 16,-1 8-16-16,1 7-35 15,5 2-48-15,5-5-58 16,5-9-250-16</inkml:trace>
  <inkml:trace contextRef="#ctx0" brushRef="#br0" timeOffset="26878.6">8600 6728 813 0,'0'0'57'15,"0"0"59"-15,0 0-43 16,0 0 26-16,0 0-17 0,0 0-39 16,0 0-39-16,0-52-4 15,0 60-10-15,0 15 2 16,3 11 8-16,3 7 1 16,1 4-1-16,-1 0 1 15,-3 2-1-15,0 1-28 16,2-4-72-16,4-8-32 15,4-16-104-15,11-18-91 16</inkml:trace>
  <inkml:trace contextRef="#ctx0" brushRef="#br0" timeOffset="27205.56">8995 6790 701 0,'0'0'56'0,"0"0"-56"0,0 0-8 16,0 0 5-16,-16 80 2 16,32-52-3-16,16-4-1 15,4-11 4-15,-1-7 1 16,-1-6 0-16,-5-10 15 16,-4-17 43-16,-1-7 36 15,-9-2-7-15,-9-1-34 16,-6 1-8-16,-3 6 25 15,-16 4-29-15,-5 7-9 16,1 7-7-16,-5 10-9 16,-3 2-9-16,-5 1-7 0,-4 20-6 15,-2 7-13-15,-1 9-29 16,4 7-75-16,3 6-5 16,5 4-98-16,7 0-212 15</inkml:trace>
  <inkml:trace contextRef="#ctx0" brushRef="#br0" timeOffset="27988.7">8394 8054 542 0,'0'0'64'0,"0"0"59"16,0 0-55-16,0-76-14 15,12 67-16-15,6 4-31 16,0 2 0-16,4 3-5 15,0 0 3-15,-2 2 4 0,-5 16-9 16,-6 12 2-16,-6 10-1 16,-3 9 0-16,0 4 15 15,-8 0-3-15,-6-6-3 16,0-6 3 0,3-7-6-16,0-6-1 0,6-3 2 15,-1-7-7-15,0-1 6 16,0-3-7-16,0-5 0 15,5-1-1-15,1-6 1 16,0-2 0-16,7 0 7 16,30-18 0-16,14-7 0 15,15-6-7-15,-5-1-6 16,-7 2-27-16,-7 3-16 0,-5 4-16 16,-4 3 4-1,-10 2-16-15,-6 0 18 0,-10 4 47 16,-6 3 12-16,-4 3 72 15,-2 4 35-15,0 4-7 16,0 0-31-16,0 0-48 16,0 0-21-16,0 12-4 15,0 7 0-15,0 2 2 16,3 2-2-16,16-3 4 16,13-3-21-16,3-5 7 15,2-6-1-15,1-6 4 16,-4-3 11-16,-1-19 0 15,-8-8 15-15,-4-8 18 16,-12-1 19-16,-9-3 34 16,0 6-10-16,-18 4-15 0,-6 9-27 15,-4 6-4-15,-2 4-4 16,0 9-18-16,-1 4-8 16,-2 0-3-16,-1 14-43 15,0 14-38-15,8 13-62 16,4 3-52-16,13 2-260 15</inkml:trace>
  <inkml:trace contextRef="#ctx0" brushRef="#br0" timeOffset="31343.67">8041 9640 428 0,'0'0'368'0,"0"0"-320"15,0 0 19-15,0 0-10 16,0 0-12-16,0 0-6 16,0 0-32-16,-14-62-7 15,29 55 2-15,6 0-6 16,1 3 3-16,-1 2 1 15,0 2 3-15,-3 0-3 16,-6 7-3-16,-2 12 2 16,-7 4-2-16,-3 7 3 15,0 2 0-15,-19 0 10 16,-8-1-4-16,0-4 0 0,3-7-2 16,8-7-4-16,4-5 8 15,9-5 0 1,2 0-8-16,1-3 5 0,0 0-4 15,0 0 7-15,1 0-5 16,17 0 2-16,12 0-4 16,5 0 0-16,3 0-1 15,-5 1 0-15,-8 9-7 16,-6 4 1-16,-7 1 1 16,-4 2 4-16,-5 3 1 15,-3 0-1-15,-3 1 2 16,-18 0 7-16,-11-1 16 15,-5-3 6-15,-3-5-5 16,-2-3-5-16,-4-5 7 0,4-4-14 16,2 0-1-16,3 0-9 15,8 0 1-15,7-6-3 16,4-2-1-16,7-1-14 16,1 1-32-16,9-3-58 15,1-3-8-15,5 0-220 16</inkml:trace>
  <inkml:trace contextRef="#ctx0" brushRef="#br0" timeOffset="31773.03">8479 9733 871 0,'0'0'87'0,"0"0"-87"16,0 0-17-16,0 0 17 16,0 0 51-16,0 101-35 15,10-64-11-15,10 2-5 16,5-2 5-16,7-2-4 16,1-5-1-16,-1-6 0 15,1-7-1-15,-4-8 1 16,0-9 1-16,1 0 0 15,5-8 0-15,0-14 21 0,2-4 15 16,-5-6 6 0,-10-4 3-16,-8-2-4 0,-14 0-10 15,0 1-9-15,-14 4 13 16,-20 3 8-16,-6 3-11 16,-7 5-8-16,-3 6-11 15,2 6-3-15,6 7-7 16,2 3-4-16,2 0-4 15,3 16-15-15,5 9-34 16,9 7-60-16,6 3-91 16,9-2-295-16</inkml:trace>
  <inkml:trace contextRef="#ctx0" brushRef="#br0" timeOffset="34790.86">17608 2931 596 0,'0'0'0'15,"0"0"6"-15,-80 53-6 16,57-23 59-16,2 4-6 0,2 6 8 15,1 4-15-15,0 4-17 16,5 4 16-16,-1 4-18 16,8 0-17-16,3-5-7 15,3 0 0-15,0-6-3 16,11-4-2-16,16-7 2 16,9-11 7-16,13-8-6 15,7-15-1-15,8 0 2 16,2-20-1-16,-8-5 5 15,-7-4-6-15,-12 0 3 16,-11 1 5-16,-10 1 20 16,-6 5-4-16,-6 5-6 0,-4 6 2 15,-2 7 24-15,0 3-3 16,0 1-17-16,0 0-24 16,0 7-9-16,0 12-35 15,9 8 24-15,14 2-7 16,15-3-11-16,11-6-8 15,3-7-5-15,-3-7 13 16,-7-6 29-16,-9-2 9 16,-8-17 12-16,-4-3 51 15,-9-6 0-15,-6-1-9 16,-6-5 1-16,0 1-4 16,-9 3-16-16,-8 5-13 15,-3 7-2-15,-4 8-2 16,-7 6-16-16,-11 4-2 15,-9 7-2-15,-5 15 0 0,3 9-5 16,10-2-28-16,16 2-37 16,15-1-43-16,12-3-71 15,14-7-138-15</inkml:trace>
  <inkml:trace contextRef="#ctx0" brushRef="#br0" timeOffset="35538.01">18353 3304 862 0,'0'0'51'0,"0"0"-22"0,0 0-1 16,0 0-28-16,0 0-2 16,0 0-13-16,-12 85 9 15,18-42 3-15,16-4-9 16,4-3-18-16,2-4-13 15,0-9 3-15,-4-11-30 16,-3-10 53-16,-5-2 17 16,4-14 51-16,-2-14 35 15,-2-5-9-15,-4-4-24 16,-5 0-20-16,-4 4 0 16,-3 4-5-16,0 9-23 15,0 9 32-15,0 5-11 16,0 5-11-16,0 1-15 0,0 11-19 15,0 15-54 1,0 11 60-16,5 6 1 0,17 0-28 16,8-3 9-16,7-4-22 15,2-11-12-15,2-8 40 16,-4-13 15-16,-5-4 10 16,1-20 10-16,-1-10 85 15,-6-10-16-15,-7-1-25 16,-10-3 4-16,-8 1-8 15,-1 2-13-15,0 7-15 16,0 7 1-16,-7 9-4 16,1 8 1-16,1 4-7 0,2 5-10 15,0 1-3-15,-7 0-26 16,-7 19-40-16,-8 9 0 16,0 1 5-16,5 1 5 15,7-8-23-15,8-3-8 16,5-7-22-16,0-2 51 15,14-3 21-15,4 1 26 16,4 0 11-16,1 0 0 16,-1 4 2-16,2 3-2 15,-2 6-3-15,-6 6 3 16,2 6 0-16,-4 0 0 16,-1-2-1-16,-1-5 0 15,-3-7 1-15,3-6 12 16,-8-3 20-16,1-2 19 15,-1-3-8-15,1-1-33 0,4-1-1 16,4 0-4-16,8-3-5 16,9 0-93-16,6-15-251 15</inkml:trace>
  <inkml:trace contextRef="#ctx0" brushRef="#br0" timeOffset="35885.37">19424 3246 815 0,'0'0'123'16,"0"0"-44"-16,0 0-23 16,0 0-17-16,0 0-18 15,0 0-21-15,-90-20-19 0,67 53-17 16,0 10 11-16,10 0-33 16,10 0-11-16,3-7-82 15,18-6 82-15,16-5 38 16,0-5-53-16,-1-3 53 15,-8-1 25-15,-10-3 6 16,-7-1 49-16,-5-1 64 16,-3 3-24-16,0 2 10 15,-8 1-6-15,-11 0-5 16,-7-1-39-16,-3-2-12 16,-3-2 0-16,-1-4 1 15,4-2-12-15,0-3-5 16,6-3-18-16,5 0-3 0,9 0-12 15,9-6-63 1,0-9-83-16,28-9-325 0</inkml:trace>
  <inkml:trace contextRef="#ctx0" brushRef="#br0" timeOffset="36305.61">19582 3487 458 0,'0'0'506'0,"0"0"-478"16,0 0-22-16,90-48-1 16,-55 35 19-16,0 1-8 0,-5 1-14 15,-5-3 10-15,-6-2 30 16,-8-2 27-16,-5-2-19 16,-6-1 2-16,0 3-32 15,0 1 6-15,-6 4-14 16,-9 4 5-16,-2 3-14 15,-8 4-3-15,-5 2 0 16,-9 6-7-16,-4 18 2 16,1 9-8-16,7 5 0 15,8 3-9-15,12 0-3 16,9-3 10-16,6-5-2 16,0-2 9-16,15-6 7 15,4-6 1-15,5-5 1 16,6-5 5-16,7-6 2 15,12-3 16-15,7 0-19 0,3-3-2 16,-1-6 2-16,-7 1-5 16,-6 1-30-16,-11 3-53 15,-5 1-43-15,-11 0-63 16,-10 0-236-16</inkml:trace>
  <inkml:trace contextRef="#ctx0" brushRef="#br0" timeOffset="36873.93">17810 4020 656 0,'0'0'89'16,"0"0"-28"-16,0 0-8 0,0 0 17 15,0 0-11-15,0 0-49 16,-9 12-10-16,13-6-11 16,20-3 11-16,17 2 1 15,17 2 3-15,25-5-3 16,21 0-1-16,26-2 0 16,18 0 0-16,13 0 1 15,11 0 0-15,2-2 0 16,-3 0 62-16,-9-1-32 15,-26 3-12-15,-25 0-11 16,-33 0-8-16,-26 0 0 16,-23 0 3-16,-17 0-3 0,-9 0 0 15,-2 0 2 1,-1 0 3-16,0 0 20 0,0 0 13 16,0 0-7-16,0 0-24 15,0 0-7-15,0 0-8 16,0 0-73-16,0 0-50 15,0 4-145-15,-13-3-210 16</inkml:trace>
  <inkml:trace contextRef="#ctx0" brushRef="#br0" timeOffset="42615.96">15078 4806 799 0,'0'0'7'0,"0"0"39"0,0 0 6 16,0 0-18-16,0 0 9 15,-88 17-30-15,66 7 2 16,-1 7-12-16,2 5 14 0,-1 11 1 16,1 5-12-16,6 8-1 15,3 2-4-15,11 0-1 16,1-3 6-16,11-5-6 15,16-11-15-15,5-14-11 16,-3-9 12-16,3-12 5 16,-2-8 9-16,-2 0 0 15,-1-4 1-15,0-16 0 16,-6-5 2-16,-6 0 6 16,-5-1 4-16,-7 2 1 15,-3 8-4-15,0 5 8 16,0 5 10-16,0 5 20 15,0 1-34-15,0 0-14 0,0 4-19 16,6 14-36 0,10 8 45-16,7 1-7 0,7-5-11 15,1-4-3-15,-3-6 12 16,-2-5 4-16,-7-7 12 16,-1 0 3-16,0-1 9 15,2-18 51-15,-3-4-9 16,-1-3 20-16,-3-5-27 15,-7 2-6-15,-5 3-14 16,-1 2-8-16,0 3-3 16,-12 7 15-16,-10 2-14 15,-11 5-7-15,-8 7-5 16,-3 0-2-16,-1 4-2 16,8 13-11-16,7 3-27 0,12 3-25 15,9 2-48-15,9-1-9 16,1-4-133-16,23-6-131 15</inkml:trace>
  <inkml:trace contextRef="#ctx0" brushRef="#br0" timeOffset="43713.88">15562 5116 838 0,'0'0'110'16,"0"0"-27"-16,0 0-34 16,0 0 11-16,0 0-44 15,0 0-16-15,0 29-22 16,4 4 22-16,5 4-2 16,3 2 1-16,5-1-23 15,7-4-5-15,0-9-10 16,0-9-7-16,-3-7 21 15,-6-9 16-15,1 0 9 16,-1-15 26-16,2-10 23 16,-7-5-16-16,-4-4 9 15,-3 0 1-15,-3 7-23 16,0 7 7-16,0 9 17 16,0 7-20-16,0 4-13 0,0 0-11 15,0 0-6-15,0 18-27 16,4 11-11-16,9 2 33 15,6 4-24-15,5-6-30 16,7-5 34-16,1-5-1 16,-2-8 16-16,-4-7 7 15,-2-4 9-15,-2-4 10 16,1-19 53-16,-4-6 14 16,-3-10-16-16,-6-1-12 15,-7-1-33-15,-3 1-10 16,0 11 6-16,0 7-1 15,0 8 7-15,0 7 1 0,-3 4-12 16,1 3-3-16,0 0-4 16,-1 0-26-16,-1 3-24 15,-3 12-27-15,1-1 9 16,1 3 11-16,4-3 3 16,1-5-12-16,0 1 20 15,0-3-19-15,0-3 28 16,0 2 23-16,0-2 13 15,0 5 0-15,3 4 1 16,4 4-6-16,5 4 6 16,0 1 2-16,3 2 4 15,-2-1-6-15,2-2 3 0,2 0-2 16,-1-4-1 0,-2-1 0-16,-1 2 17 0,-3-3 11 15,-2-1-5-15,-5-2 4 16,0-4-6-16,-2-3-3 15,0-4-9-15,3-1-5 16,3 0-2-16,7-4-2 16,11-12-11-16,9-11-80 15,5-6-84-15,0-5-87 16,-6-5 109-16,-9-2 153 16,-6 1 30-16,-9 3 73 15,-6 8 72-15,-3 6 30 16,0 7-66-16,-3 4-46 15,-8 6-33-15,2 5-30 16,0 3-2-16,-3 2-19 0,-4 0-9 16,-5 17-20-16,-1 8-2 15,1 6 0-15,12 1-30 16,7-1-24-16,2-1 12 16,14-6 9-16,14-1-15 15,5-3 42-15,-2-1 25 16,-7-3 3-16,-9-2 0 15,-8 2 1-15,-5-6 52 16,-2 3 23-16,0 0-13 16,-15-1 5-16,-11 1-5 15,-6-1-41-15,-5-2-12 16,1-1-9-16,4-4-2 16,13-2-20-16,7-3-87 0,12 0-228 15</inkml:trace>
  <inkml:trace contextRef="#ctx0" brushRef="#br0" timeOffset="44063.56">16585 5310 666 0,'0'0'57'0,"0"0"-19"15,109-51 52-15,-75 34-30 0,-9 2 6 16,-5-1-27-1,-10 2-1-15,-5 1 26 0,-4-1 7 16,-1 3-34-16,0 3-11 16,-1 2-16-16,-10 6-9 15,-6 0-1-15,-2 0-5 16,-6 16-6-16,-2 8-8 16,3 8-4-16,6 2 5 15,5-1-28-15,10-3 3 16,3-6 12-16,0-3 11 15,5-8 10-15,9-5 10 16,6-3-4-16,5-5 4 16,7 0 2-16,4 0 0 15,3-10-2-15,3-2-4 16,-1 0-113-16,-6-4-224 16</inkml:trace>
  <inkml:trace contextRef="#ctx0" brushRef="#br0" timeOffset="44331.86">17061 5178 855 0,'0'0'103'16,"0"0"-23"-16,0 0-31 16,0 0 12-16,0 0-61 15,0 0-9-15,-5 54 5 16,5-19 4-16,0 1 4 0,5-4-4 15,1-7 0 1,4-5 2-16,1-5 0 0,-1-7 4 16,6-5 8-16,4-3 1 15,8 0 3-15,9-14-9 16,2-9-9-16,2-7-95 16,-7-5-67-16,-9-6-317 15</inkml:trace>
  <inkml:trace contextRef="#ctx0" brushRef="#br0" timeOffset="44475.51">17143 5022 790 0,'0'0'71'0,"0"0"-71"0,0 0-89 15,0 0-123-15,0 0 16 16</inkml:trace>
  <inkml:trace contextRef="#ctx0" brushRef="#br0" timeOffset="44936.21">17468 5084 1000 0,'0'0'78'0,"0"0"-61"16,0 0 7-16,0 0 18 15,0 0-40-15,0 0-2 0,-42 54-48 16,18-26 36 0,8 0 7-16,4-1-7 0,8-1 1 15,4-6-10-15,0-3 0 16,0-5-1-16,1-8 7 16,12-4 10-16,2 0 5 15,8-4 2-15,0-14-1 16,-1-8 3-16,0-3-4 15,-3-9 32-15,-4-4-16 16,0-4 14-16,-7-3-12 16,-7 2 35-16,-1 2-9 15,0 3 9-15,0 7-15 0,-8 7 12 16,1 7-15 0,3 8-9-16,1 7-8 0,1 6-4 15,1 0-14-15,-2 7-3 16,1 23-13-16,1 14 9 15,1 8 7-15,0 7 0 16,7-3-1-16,14-4 1 16,4 0-2-16,0-4-22 15,0-5-25-15,-6 0-25 16,-7-5-93-16,-12-8-85 16</inkml:trace>
  <inkml:trace contextRef="#ctx0" brushRef="#br0" timeOffset="47094.96">18778 5221 677 0,'0'0'60'0,"0"0"-60"16,0 0-2-16,0 0 2 16,-9 75 12-16,9-35 46 15,0 0-15-15,0-5-42 16,3-7 15-16,-2-8-14 15,1-12 9-15,-2-3 35 16,0-5-21-16,0 0 7 16,0 0 68-16,0-17 16 15,0-9-78-15,-2-6-35 0,-5-5 1 16,4 0 2-16,2 0-5 16,1 7 1-16,0 5 2 15,8 5-2-15,6 7-2 16,5 5 0-16,4 4-3 15,11 4 0-15,2 6-1 16,1 15 2-16,-1 4 1 16,-6 3 0-16,-6 2-4 15,-6-3 5-15,-4 3-5 16,-5-3-20-16,-1 0-17 16,-2-3-29-16,0 0-16 15,1-3-96-15,2-8-220 16</inkml:trace>
  <inkml:trace contextRef="#ctx0" brushRef="#br0" timeOffset="47996.74">19403 5263 927 0,'0'0'39'15,"0"0"20"-15,0 0-12 16,-63-72 26-16,50 67-17 15,-3 5-20-15,-3 0-36 16,-4 21-4-16,-4 11-3 16,2 8-2-16,9 4-8 15,8-4-14-15,8-1-36 0,0-9 35 16,19-6-23 0,3-8 26-16,0-10-17 0,1-6 25 15,0 0 21-15,-3-17 0 16,-3-8 6-16,-2-5 14 15,-9-1-3-15,-5 1 7 16,-1 5-20-16,0 9 16 16,0 8 15-16,0 6 5 15,0 2-21-15,0 2-19 16,0 19-40-16,0 9 23 16,5 3 8-16,15 1-12 15,10-6-7-15,3-5 8 0,3-6 11 16,-5-7-16-1,-1-6 6-15,-6-4 12 0,-4 0 6 16,-4-7 1 0,-6-9 6-16,-3-2 8 0,-7-2 22 15,0 2-17-15,0 4-2 16,0 6 1-16,0 5 10 16,-2 3-2-16,-1 0-24 15,-2 0-2-15,2 0 0 16,-1 0 2-16,1 0 15 15,3 0 27-15,-2 0 24 16,1-3-3-16,-2-11-7 16,2-6-58-16,1-1 0 15,0-2-1-15,0 2 0 0,14 1-4 16,6 4-4-16,2 7-2 16,7 7-3-16,1 2 2 15,4 9-13-15,-1 17 11 16,-3 6-10-16,-7 3 20 15,-10-1-12-15,-8-4 12 16,-5-10-5-16,0-5 3 16,0-6 6-16,-7-8 1 15,1-1 1-15,1 0 3 16,-1-13 7-16,3-10-8 16,3-5-1-16,0-3-3 15,2-1-3-15,13 1-3 16,4 4 3-16,-2 7-3 0,-1 6 3 15,-5 7-4 1,3 7 5-16,-2 0-8 0,6 17-3 16,0 10 8-16,-2 4 5 15,0 1 3-15,-3-1 1 16,-4-2-3-16,-2-6 4 16,0-2-2-16,-4-4-3 15,1-4-2-15,-3-3-61 16,2-4-61-16,2-6-160 15,2 0-102-15</inkml:trace>
  <inkml:trace contextRef="#ctx0" brushRef="#br0" timeOffset="48293.36">20213 5376 313 0,'0'0'180'15,"0"0"0"-15,0 0-28 16,0 0-28-16,83-84-17 15,-79 68-27-15,-4 0-26 16,0 4-20-16,0 0-6 16,-9 7-15-16,-5 3-10 15,-5 2-2-15,-5 2-2 16,-1 16-9-16,-2 6-2 16,7 7 9-16,7 0-9 15,9 0-16-15,4-2 11 16,4-4-3-16,17-6 12 15,4-4-8-15,5-8 7 0,6-4 8 16,-1-3 0-16,3-3-12 16,2-11-53-16,-5-5-95 15,-4-2-259-15</inkml:trace>
  <inkml:trace contextRef="#ctx0" brushRef="#br0" timeOffset="51883.77">16085 6424 739 0,'0'0'70'16,"0"0"25"-16,0 0-12 0,0 0-37 15,0 0-7-15,0 0 27 16,0 0-33-16,-36-42-11 16,24 42-6-16,-7 0-8 15,-11 15-5-15,-9 5 2 16,-3 5 6-16,-4 5-3 15,4 1 1-15,2 2 1 16,8 3 1-16,4 1-11 16,7-3 3-16,11 1-3 15,4-2 0-15,6-2-1 0,0-4 0 16,10-2-3 0,12-3 3-16,11-6 1 0,11-3-1 15,13-5 1-15,10-8-4 16,8 0-26-16,3-6-45 15,-1-12-59-15,-4-5-81 16,-6-5-246-16</inkml:trace>
  <inkml:trace contextRef="#ctx0" brushRef="#br0" timeOffset="52183.16">16767 6414 860 0,'0'0'80'0,"0"0"22"16,0 0-18-16,0 0 10 15,0 0-42-15,0 0-43 16,-8-11-9-16,5 28-2 16,2 7 2-16,-2 9 5 15,1 1 5-15,2 5 4 16,0-3-6-16,0 0 3 15,0-2 1-15,0-4-5 16,0 1-5-16,0-5 0 16,0 0-2-16,0-3 0 15,0 1-23-15,0-1-69 16,-4-2-119-16,-5-3-357 0</inkml:trace>
  <inkml:trace contextRef="#ctx0" brushRef="#br0" timeOffset="53201.32">15927 8107 416 0,'0'0'20'16,"0"0"-12"-16,0 0 29 0,0 0 16 16,10-76 50-16,-10 61 0 15,0 0-61-15,2 3 40 16,-2-1-8-16,3 5-20 15,-3 3-10-15,0 3 28 16,0 2-8-16,0 0-2 16,0 0-27-16,-10 3-22 15,-10 12-1-15,-9 7-9 16,-5 12 1-16,1 1-3 16,5 6 4-16,6 1-2 15,4 1 2-15,7-1-5 16,5-4 0-16,6-2 1 15,0-5-1-15,5-3-1 16,13-6-3-16,10-1 3 16,6-5 1-16,7-7-3 0,15-7 3 15,9-2-10-15,3-2-35 16,7-13-76-16,-5-5-65 16,-6-5-309-16</inkml:trace>
  <inkml:trace contextRef="#ctx0" brushRef="#br0" timeOffset="53682.07">16567 8064 818 0,'0'0'29'0,"0"0"42"15,0 0-33-15,0 0 12 16,0 0 6-16,0 0-33 15,98-61-13-15,-75 61-10 16,-2 0 0-16,0 15 0 16,-7 9-2-16,-5 6-3 15,-9 8 5-15,0 5 11 16,-15 4-6-16,-15-2 3 16,-6-2-1-16,-3-3 8 15,1-7 4-15,4-6-1 16,6-2 2-16,7-6 7 15,9-4-16-15,7-5-4 0,4-6 2 16,1-2-6-16,0-2-1 16,0 0-1-16,10 0 10 15,19 0-1-15,11 0 17 16,11-2-11-16,5-8-15 16,4 4-1-16,1-1 6 15,-3 0-6-15,-7 1 0 16,-8 3 0-16,-9-1 0 15,-7 0-6-15,-6 2 4 16,-3-2-4-16,-4 3-15 16,-1 0-18-16,2-1-57 15,3 2-22-15,-2-4-60 16,1 0-228-16</inkml:trace>
  <inkml:trace contextRef="#ctx0" brushRef="#br0" timeOffset="55050.51">18847 6478 692 0,'0'0'38'0,"0"0"80"16,0 0 9-16,0 0-23 15,0 0 11-15,0 0-46 16,0 0-43-16,-21-30-26 16,21 45-1-16,-2 14-6 15,1 14 7-15,-2 10 8 16,0 6-4-16,1 1-4 15,-1-3 5-15,2-4-5 16,1-5-1-16,0-9-6 0,0-5-33 16,6-9-48-16,10-9-56 15,5-11-106-15,1-5-163 16</inkml:trace>
  <inkml:trace contextRef="#ctx0" brushRef="#br0" timeOffset="55401.31">18700 6561 514 0,'0'0'147'0,"0"0"-144"16,43-82-3-16,-2 59 15 0,11 1 25 15,11 4 50-15,4 5-32 16,0 3-15-16,-7 9-1 15,-13 1-7-15,-9 7-31 16,-12 16-4-16,-9 8-4 16,-7 7 3-16,-10 5 1 15,0 1 1-15,-19 5 16 16,-9-2-2-16,-7 0 12 16,-5-2-13-16,-11-1 16 15,-7-1-13-15,-7-4-3 16,-3-2-13-16,7-3 0 15,9-5 2-15,16-10-3 16,14-6-10-16,13-7-56 16,9-6-114-16,10-14-306 0</inkml:trace>
  <inkml:trace contextRef="#ctx0" brushRef="#br0" timeOffset="55982.5">19287 6632 829 0,'0'0'20'15,"0"0"-20"-15,0 0 0 16,35 104 18-16,-33-62 12 0,-2-7-11 16,0-9-8-1,0-10 16-15,0-10 2 0,0-6-2 16,0 0 28-16,0-13 74 15,0-17-48-15,0-10-77 16,0-9-4-16,0-2 1 16,3-4-1-16,9 6 1 15,6 6-3-15,3 9 2 16,4 9-3-16,-1 7 2 16,-3 6 1-16,-6 10-1 15,-5 2-1-15,-3 6-12 16,-5 20-13-16,-2 11 1 15,0 6 2-15,-19-1-32 16,-3-5 4-16,2-11 13 0,5-5 10 16,8-9 5-16,5-5 12 15,2-4-14-15,0-2-2 16,12-1 15-16,13 0 13 16,5 0 0-16,6 2 0 15,3 4 0-15,-5 2 0 16,-4 10-3-16,-9 4 0 15,-8 5-1-15,-10 0 4 16,-3 0 7-16,-16 0 35 16,-17-4 24-16,-9-2-5 15,-5-6 2-15,-3-7-8 16,4-5-12-16,6-3-22 16,7 0-5-16,5-3-15 15,5-11-1-15,11-4-65 16,12-7-90-16,0-8-252 15</inkml:trace>
  <inkml:trace contextRef="#ctx0" brushRef="#br0" timeOffset="56508.7">19690 6756 447 0,'0'0'25'16,"0"0"84"-16,14 76 8 15,-11-61-32-15,-3-7 4 0,2-4-39 16,-2-4-41-16,1 0 22 16,0-6 58-16,3-13 16 15,1-9-98-15,5-6-7 16,3-3 0-16,5 0-1 16,6 3-9-16,2 9-25 15,3 5 16-15,-2 10 5 16,-3 5 11-16,-3 5 2 15,-5 7 0-15,-1 20-10 16,-7 7 10-16,-8 5-7 16,0-6 8-16,-3-3 0 15,-7-12 0-15,2-7 5 0,5-8-4 16,3-3 5 0,-2 0 6-16,2-10 43 15,0-12-21-15,0-8-30 0,0-1-4 16,8-4 0-16,7 0-3 15,3 7 1-15,1 4 1 16,3 8 0-16,-4 8-3 16,0 7 4-16,-1 1 0 15,0 6-2-15,1 16 2 16,0 6 6-16,-3 3-3 16,-4 0 8-16,-4-2-4 15,-1-4-7-15,0-3-2 16,-3-2 0-16,-2-3-16 15,5-5-76-15,4-8-79 16,6-4-286-16</inkml:trace>
  <inkml:trace contextRef="#ctx0" brushRef="#br0" timeOffset="56854.93">20531 6482 668 0,'0'0'311'0,"0"0"-199"15,0 0-17-15,0 0-56 16,0 0-8-16,0 0-17 16,-54-50-14-16,27 74-34 15,-4 12 3-15,4 7-27 16,9 3-13-16,8-4-32 16,10-5-101-16,10-11-4 0,20-9 139 15,6-7 50-15,1-2 17 16,-5-2 2-16,-9-2 42 15,-4 3 47-15,-8 2 39 16,-3 3-52-16,-4 2 2 16,-4 3 2-16,0 3-16 15,-3 1-3-15,-16-3-25 16,-2-1-1-16,-4-1 5 16,-5-6-12-16,-2 0-20 15,-5-2-8-15,-7-1-13 16,-8-2-108-16,-6-5-180 15</inkml:trace>
  <inkml:trace contextRef="#ctx0" brushRef="#br0" timeOffset="57768.09">19069 7771 551 0,'0'0'278'0,"0"0"-219"16,0 0-48-16,0 0-10 16,0 0-1-16,0 0 11 0,49-10 1 15,-5 6 14 1,3-3-6-16,1 1-15 0,-7 0-1 15,-12 2-2-15,-13 2-2 16,-8 1 1-16,-5 1 5 16,-2 0 22-16,-1 0-18 15,0 4-1-15,0 15 1 16,0 8 24-16,0 6-23 16,0 9-8-16,0 2-3 15,8 6 4-15,2 1-3 16,5 4-1-16,-3 0 4 15,-1-2-4-15,-3-4 0 16,-6-7 1-16,-2-7-1 16,0-3 3-16,-15-5 25 0,-5-2 19 15,-5-5-4-15,-3-4-11 16,-5-4 3-16,-1-3-6 16,-5-5-16-16,-4-2-1 15,-8-2-1-15,-6 0-11 16,-7 0-2-16,9-2-24 15,10-5-28-15,20-3-72 16,23-4-10-16,10-2-296 16</inkml:trace>
  <inkml:trace contextRef="#ctx0" brushRef="#br0" timeOffset="58533.67">19672 8117 950 0,'0'0'29'16,"0"0"8"-16,0 0 3 15,0 0-6-15,0 0 29 16,0 0-52-16,0 0-11 16,-65-27-7-16,48 56-9 15,0 3 15-15,5 3-16 16,6-2-16-16,6-5 15 15,0-7-20-15,0-7-8 16,9-9-4-16,5-5 42 0,4 0 8 16,2-7-1-16,1-11 2 15,-3-6 9-15,-1-7 40 16,-4-6-6-16,-3 0-12 16,-4 3-7-16,0 7 20 15,-4 12-4-15,0 7-5 16,-2 6 6-16,0 2-24 15,0 0-18-15,0 6-5 16,0 19-14-16,4 12 11 16,2 5 6-16,3-2-19 15,1-5-12-15,1-7-12 16,1-8 9-16,0-6 18 0,-5-7-4 16,3-7 10-16,1 0 11 15,4-1 2-15,3-17 3 16,3-5-3-16,-5-5 1 15,0-4-4-15,-2-1-4 16,-4 3 6-16,-2 11 7 16,-5 7-6-16,-2 7 15 15,-1 4 26-15,0-1 5 16,0 2-34-16,0 0-13 16,0 2-16-16,2 20-22 15,2 8 28-15,3 9 2 16,1-1 5-16,0-4-17 15,-2-4-3-15,0-9 10 0,-1-8 5 16,-2-2 1 0,-1-7 7-16,1-2 4 0,0-2-1 15,3 0 19-15,3-15 51 16,6-7-32-16,-2-5-26 16,5-2 1-16,-4 1 3 15,-1 2-11-15,-3 2 1 16,4 1-8-16,-1 3-2 15,5 2 0-15,3 6-30 16,3-2-58-16,1 7-5 16,-1 3-108-16,-6 2-202 15</inkml:trace>
  <inkml:trace contextRef="#ctx0" brushRef="#br0" timeOffset="58930.37">20419 8018 703 0,'0'0'160'0,"0"0"-56"16,0 0-45-16,0 0-25 15,0 0-15-15,0 0-16 16,-67 20-3-16,39 14-1 16,4 5-1-16,4 1-1 15,7-3-14-15,7-8 3 16,6-8-8-16,0-9-11 0,0-3-15 15,12-8 31-15,7-1 10 16,5-3 7-16,3-11-7 16,-3-5 7-16,0-2 10 15,-5-2-4-15,-4 1 9 16,-3 6 32-16,-5 6-6 16,-2 4 10-16,-4 6 30 15,-1 0-20-15,0 0-27 16,5 0-26-16,7 9-8 15,4 6 1-15,7 5 3 16,0 0-2-16,3-4-2 16,-4-3 2-16,2-1-2 15,-2-4-60-15,-2-4-119 16,-4-4-322-16</inkml:trace>
  <inkml:trace contextRef="#ctx0" brushRef="#br0" timeOffset="127433.4">21697 5038 649 0,'0'0'26'0,"0"0"30"16,0 0-25-16,0 0 0 16,0 0 9-16,0 0 2 15,0 0-32-15,0-6-10 16,0 28 0-16,6 12 22 0,1 9 13 16,0 6-5-16,-2 3-13 15,-1 0-3-15,-4-2-3 16,0-5-8-16,0-8 0 15,-4-9 1-15,-1-11-2 16,2-6-1-16,3-8-1 16,0-3 5-16,0 0 32 15,-1-21 80-15,-5-13-74 16,0-13-43-16,1-6 6 16,3-6-6-16,2-1-6 15,0 1 6-15,16 3-1 16,3 10-7-16,5 9 6 15,-2 7 2-15,1 5 0 0,-3 9 0 16,-2 3 1 0,-1 4 4-16,-4 5-5 0,0 4-11 15,0 0 11-15,2 7-35 16,1 14-13-16,-2 4-13 16,-6 0 26-16,-6 0-8 15,-2-2 4-15,-13-3-6 16,-19 0 40-16,-11-4 5 15,-6 1 0-15,1-3-2 16,8 1 1-16,10-3-1 16,10 1 2-16,7-4 1 15,7 1 4-15,6-2-10 16,0 3 1-16,0 3-1 16,16 2 10-16,7 0 22 0,8 2 14 15,5 0-6-15,1 0-17 16,3 1 5-16,-1-3-1 15,0 3-8-15,-5-1-10 16,-2-1 0-16,-3-1 2 16,0-4-6-16,-1-1-34 15,2-4-38-15,0-5-101 16,-3-2-169-16</inkml:trace>
  <inkml:trace contextRef="#ctx0" brushRef="#br0" timeOffset="127810.56">22287 5248 773 0,'0'0'34'0,"0"0"33"0,0 0-17 16,0 0-20-16,0 0-17 16,0 0-13-16,-61 12-2 15,56 12-1-15,5 2 3 16,0-1-7-16,8-1 6 15,12-4 0-15,0-3-4 16,1-6 3-16,-3-7 0 16,-2-4 4-16,2 0 10 15,-1-14 44-15,0-11 5 16,-5-8-6-16,-4-5-1 0,-8 3-30 16,0 1 3-1,0 7-18-15,-11 8 14 0,-1 6 3 16,-5 4-2-16,-6 6-24 15,-3 3-2-15,-7 2 2 16,-2 16-11-16,6 6-12 16,10 6-35-16,12 1-58 15,7 0-24-15,26-7-96 16,8-7-169-16</inkml:trace>
  <inkml:trace contextRef="#ctx0" brushRef="#br0" timeOffset="128161.77">22624 5005 801 0,'0'0'104'15,"0"0"14"-15,0 0-50 16,0 0 38-16,0 0-47 15,0 0-46-15,5-20-13 16,-5 23-3-16,0 14-3 16,1 8 6-16,5 6 4 15,2 6 2-15,0 3 1 0,-5 0-5 16,-3-1 3 0,0 1 4-16,0-3-8 0,0-4-1 15,0-5 3-15,-3-4-2 16,2-5-1-16,1 0 0 15,0-5-1-15,0-1-18 16,0-2-43-16,9 0-59 16,2-4-26-16,0-5-248 15</inkml:trace>
  <inkml:trace contextRef="#ctx0" brushRef="#br0" timeOffset="128476.01">22895 5030 876 0,'0'0'47'0,"0"0"34"16,0 0-24-16,0 0-47 16,0 0 11-16,0 0-17 15,-17 15-2-15,14 16-2 16,1 7 23-16,2 4 10 15,0 3-16-15,0 1 4 16,0-1-6-16,0-1-5 16,3-2-7-16,0-4 0 15,-1-5-2-15,-2-4-1 16,0-7 0-16,0-6-11 0,0-8-53 16,1-4-24-16,5-4-55 15,5 0-178-15,5-17-248 16</inkml:trace>
  <inkml:trace contextRef="#ctx0" brushRef="#br0" timeOffset="129163.55">23049 5390 379 0,'0'0'420'0,"0"0"-352"15,0 0-68-15,0 0 0 16,0 0 10-16,0 0 60 15,-8 30-34-15,1-22-7 0,4-2-9 16,2-5 2-16,1-1-1 16,0 0 35-16,0 0 32 15,0-10-27-15,0-11-22 16,6-8-32-16,9-4-7 16,0 0-3-16,3 3-1 15,3 4 4-15,-4 8-5 16,-4 6-3-16,-2 6 7 15,-6 4-9-15,-1 2 0 16,1 0-28-16,5 16 1 16,5 7 25-16,3 4-9 15,0 2 14-15,3-1-6 16,1-3 0-16,-4-4 0 16,1-7 4-16,-3-3 6 0,-3-6 6 15,-3-5-3 1,0 0 3-16,4-7 16 0,-3-14 19 15,-1-4-21-15,-3-2 9 16,-2-3-2-16,-2-2-11 16,-3 3 4-16,0 7-3 15,0 6-3-15,0 9 4 16,0 4 4-16,0 3-19 16,0 0-3-16,0 14-19 15,0 13-29-15,0 13 35 16,4 2-7-16,7-1-20 15,5-8-7-15,2-8 7 16,-1-7 37-16,0-9 0 0,-1-6 6 16,1-3 10-16,0-5 42 15,-1-14-13-15,-2-9 15 16,-7-7-29-16,-4 2-17 16,-3 4-2-16,0 5-5 15,-13 4 9-15,-8 7 3 16,-3 1-2-16,-3 6-11 15,-3 6-2-15,-1 0 1 16,1 5-44-16,-1 15-34 16,2 5-50-16,6-1-120 15,7-4-370-15</inkml:trace>
  <inkml:trace contextRef="#ctx0" brushRef="#br0" timeOffset="135445.5">3002 4394 472 0,'0'0'46'0,"0"0"70"0,0 0 19 16,0 0-34-16,0 0-25 16,-37-77-19-16,31 69 2 15,3 0-16-15,0 3-8 16,1 4 1-16,1 1-14 16,-1 0-14-16,1 0-8 15,1 1 0-15,0 16-10 16,0 9 8-16,0 8 2 15,0 7 3-15,1 2 1 16,4 3-4-16,1-2 2 16,0-5-1-16,1-3-1 0,-1-9 2 15,-1-4-2-15,-1-7 0 16,-1-6 0-16,-1-6 0 16,-1-4-3-16,-1 0 3 15,0 0 0-15,0-6 10 16,0-14-1-16,-9-13-9 15,-1-6-2-15,-2-8-3 16,6-7 2-16,1-1-4 16,2 2 0-16,2 6 6 15,-1 10 0-15,1 5 2 16,-1 9-1-16,2 1 0 16,0 7 6-16,0 1-3 15,0 1-3-15,2 5-1 16,13 0-1-16,6 2-4 15,7 3-9-15,3 3-3 0,1 0 3 16,-7 0 2 0,-5 0-3-16,-7 10 5 0,-7 1-5 15,-4 6 7-15,-2 1 6 16,0 1 0-16,0 3 2 16,-7-1 1-16,-6-1 1 15,-2 1-1-15,-4-2 1 16,-5 0 1-16,-2-1 2 15,-9 1-4-15,-1-1 3 16,5-2-3-16,4-3 5 16,10-4-5-16,8-6-1 15,5 1-32-15,4-2-47 0,4-2-95 16,20 0-120-16,12-3-77 16</inkml:trace>
  <inkml:trace contextRef="#ctx0" brushRef="#br0" timeOffset="135756.53">3362 4303 465 0,'0'0'441'15,"0"0"-340"-15,0 0-43 16,0 0-25-16,0 0 9 0,0 0-34 15,0 14-8-15,0 14 0 16,0 6-1-16,0 8 1 16,0-2 1-16,1 3 2 15,8-4 4-15,-3-3-7 16,2-6 3-16,-4-7-3 16,-2-2-1-16,-2-9-5 15,0-4 2-15,1-3-33 16,1-5-22-16,6 0-62 15,3-8-102-15,10-13-120 16</inkml:trace>
  <inkml:trace contextRef="#ctx0" brushRef="#br0" timeOffset="136186.87">3660 4417 339 0,'0'0'412'0,"0"0"-261"16,0 0-70-16,0 0-20 15,0 0-13-15,0 0-36 16,-33 2-12-16,5 14 0 16,-2 2-3-16,0-4 2 15,5-1 1-15,8-5 1 16,4 0-1-16,6-6 5 16,2 1-6-16,2-3 2 15,0 3-2-15,0 2-2 16,0 0-7-16,-2 4 6 15,1 2 3-15,0-2-3 0,1 1 4 16,0-4-1-16,3-4 0 16,0 1-1-16,0 2-3 15,0-1 3-15,7 3-7 16,8-1 8-16,3 5 2 16,3-1-1-16,0 1 2 15,-3 0 0-15,0-1-1 16,1 0 3-16,0 0 6 15,4-4 3-15,1-1-9 16,3 3-4-16,1-2 8 16,3 0-6-16,1 0-1 15,-4 1-1-15,-6-1-50 0,-7-4-88 16,-9 3-391-16</inkml:trace>
  <inkml:trace contextRef="#ctx0" brushRef="#br0" timeOffset="139414.62">22244 4184 264 0,'0'0'166'0,"0"0"-85"16,0 0-15-16,0 0 39 16,0 0-7-16,0 0-17 15,0 0-23-15,0-28-17 16,0 28-8-16,0 0-5 15,0 0-15-15,0 0-6 16,0 0-7-16,0 4-5 16,0 9 4-16,0 9 1 15,0 3 4-15,0 7-2 0,0 1 1 16,0 5 6 0,0 2-6-16,1 1 1 0,-1-2-3 15,0 0 1-15,0-4-4 16,0-7 0-16,0-7 2 15,0-3 4-15,0-10 0 16,0-2-3-16,0-2-2 16,0-4 1-16,0 0 0 15,0 0 15-15,0 0 31 16,0-18 25-16,0-6-36 16,-1-9-35-16,-2-6 0 15,0-1 0-15,1-3 6 0,2 4-5 16,0 4 0-1,0 0-1-15,0 6 0 0,0 2 0 16,3 2-6 0,6 1 6-16,-3 3 0 0,3 1 0 15,-1 4 5-15,3 0-6 16,1 2 1-16,5 1-5 16,4 1 2-16,4 0 0 15,5 4-3-15,1 0-5 16,-2 3-17-16,0 5 1 15,-6 0-12-15,-2 0-19 16,-6 11 4-16,-3 3-43 16,-6 8-71-16,-5 2-43 15,-1-1-1-15</inkml:trace>
  <inkml:trace contextRef="#ctx0" brushRef="#br0" timeOffset="139696.79">22162 4378 552 0,'0'0'97'0,"0"0"-61"16,0 0-31-16,0 0 55 16,0 0 18-16,0 0-53 0,25 7-25 15,11-1 1 1,9-1 16-16,7 2-5 0,4-3-7 15,-2-2-3-15,0-2 4 16,-5 0-2-16,-4 0-4 16,-5-2-8-16,-7-6-2 15,-7 3 2-15,-4-4-26 16,-4 2-55-16,-6-3-70 16,-2-1-49-16</inkml:trace>
  <inkml:trace contextRef="#ctx0" brushRef="#br0" timeOffset="139993.37">22803 4191 672 0,'0'0'105'16,"0"0"15"-16,0 0-46 0,0 0-32 15,0 0-12-15,0 0-29 16,-7 8-1-16,7 14-9 15,0 7 9-15,0 3 3 16,8 3 4-16,-1 2-1 16,-1-2-2-16,-2 1 1 15,-4-4-3-15,0-3 0 16,0-4 4-16,-4-4-5 16,-2-5-1-16,-1-4-1 15,2-3-14-15,5-2-44 16,0-5-86-16,22-2-170 15,16-9 4-15</inkml:trace>
  <inkml:trace contextRef="#ctx0" brushRef="#br0" timeOffset="140376.97">23210 4232 719 0,'0'0'106'0,"0"0"24"16,0 0-65-16,0 0-33 15,0 0-28-15,0 0-4 16,-111-29-3-16,61 49-5 16,1 1 3-16,9-1 5 0,7-2 0 15,8-5-2 1,7-3 2-16,6-2-1 0,4 0-1 16,1-3-3-16,4 1 5 15,0 0-1-15,1-2-1 16,1 2 2-16,1 0-2 15,0 0 0-15,0 2 4 16,11 2 5-16,9 0 7 16,7 3-7-16,4 3 18 15,4-2-5-15,2 2-13 16,-2-2-1-16,-3-1-5 16,0-1 2-16,-5 2 2 15,-4-3-10-15,-2 1 4 16,-1 3 0-16,0 0-17 0,-2 1-61 15,-3-5-144 1</inkml:trace>
  <inkml:trace contextRef="#ctx0" brushRef="#br0" timeOffset="161658.37">22314 6341 507 0,'0'0'64'15,"0"0"14"-15,0 0 10 16,0 0 2-16,0 0-5 0,0 0-8 16,0 0-33-1,0 0-17-15,3-24 5 16,-3 24-7-16,0 0-9 0,0 0 7 16,0 0-18-16,0 1-5 15,0 9-1-15,-3 6 1 16,-3 4 22-16,5 4-11 15,-1 1 8-15,1 4 3 16,-1 2-11-16,1 5 5 16,-1-4-2-16,1-1-8 15,-1 0 3-15,0-3-6 16,1-5 4-16,1 1-2 16,0-7-5-16,0 1 0 15,0-3 0-15,0-2 4 16,0-1-4-16,0-5-6 0,0 2-18 15,3 0-41 1,6-3-41-16,7-4-33 0,6-2-128 16,3 0-147-16</inkml:trace>
  <inkml:trace contextRef="#ctx0" brushRef="#br0" timeOffset="162127.41">22545 6505 732 0,'0'0'48'15,"0"0"40"-15,0 0-20 16,0 0-25-16,0 0-19 0,0 0-24 16,-17 18-7-16,16 9 6 15,1 1 1-15,0 3 0 16,12-1 0-16,7-2-1 15,6-4 2-15,0-4-1 16,2-8 0-16,-4-3 2 16,1-9-1-16,-1 0 7 15,-1-3 34-15,3-15-16 16,-1-5 7-16,-3-4 4 16,-1 1-19-16,-7-2-2 15,-4 0 15-15,-6 3-17 0,-3 0 9 16,0 1-9-1,-6 0 8-15,-13 2 3 0,-4-1-15 16,-6 6-2-16,-3 2 0 16,-1 4-7-16,1 4-1 15,3 3 1-15,5 4-1 16,3 0-3-16,-1 0 1 16,0 13-4-16,2 2-8 15,1 4-10-15,4 5-18 16,3 5-11-16,11 6-79 15,1 0-49-15,7-5-312 16</inkml:trace>
  <inkml:trace contextRef="#ctx0" brushRef="#br0" timeOffset="166429.15">22499 6556 447 0,'0'0'74'0,"0"0"83"15,0 0-28-15,0 0-70 16,0 0-32-16,0 0-12 16,-97-28-9-16,76 41-4 15,3 2-2-15,6 4-1 16,4 1 1-16,7 0 2 15,1-1-2-15,0-5-10 0,9-2 1 16,5-4-14 0,8-4-11-16,-1-4 23 0,-2 0 10 15,1-19 1-15,-5-5 9 16,-8-7 1-16,-7-1 8 16,-5-2 0-16,-18 3-6 15,-7 3-2-15,-8 8 1 16,-3 6 7-16,-3 7-5 15,0 7 5-15,0 0-18 16,4 14-2-16,7 12 1 16,6 7 1-16,11 4-5 15,15 0 5-15,1 1-1 16,23-2 0-16,13-5 1 16,5-8 0-16,2-8 1 0,2-9 6 15,2-6-7 1,-3 0 0-16,-1-18 12 15,-6-6-5-15,-7-6 19 0,-6-7-18 16,-9-1-2-16,-11-2-4 16,-4 2-2-16,-1 3 0 15,-19 7 1-15,-8 8-1 16,-5 7-2-16,-4 9 2 16,-5 4 0-16,0 1 1 15,2 21 0-15,9 6-2 16,8 4 0-16,13 5 0 15,10 1-5-15,10 0 3 16,25-3 3-16,8-6-11 0,8-8 11 16,0-8-1-1,-2-9 0-15,-4-4 1 0,-5 0 0 16,-3-15 1 0,-4-5 3-16,-8-8 14 0,-7-6-14 15,-11-2 4-15,-7 0-2 16,0 3-5-16,-16 6 2 15,-8 8-1-15,-4 6 3 16,-6 7-4-16,-2 6 0 16,-5 0-2-16,1 19-2 15,5 5 1-15,9 2 2 16,13 7-8-16,13 0-4 16,1 3-4-16,29-2-3 15,14-3-7-15,6-7 17 16,4-5-3-16,-4-11-7 0,-6-7 18 15,-2-1 2-15,-10 0-1 16,-6-17 1-16,-9-4 28 16,-8-10 12-16,-9-3-25 15,0-4-1-15,-16 1-14 16,-12 4 1-16,-4 7 7 16,-2 8-9-16,-3 10 0 15,1 6 3-15,0 2-3 16,2 12 1-16,5 12-2 15,9 5 1-15,11 2-7 16,9 1-12-16,0 0 0 16,20-5-15-16,12-4-7 0,1-4 18 15,1-10 4-15,-1-4 7 16,-5-5 12-16,-4 0 7 16,-3-10 13-16,-3-10 22 15,-5-6 15-15,-1-3-39 16,-7-2-7-16,-5 3-4 15,0 4 5-15,0 5 3 16,-15 5 15-16,0 6-19 16,-7 5-11-16,-5 3 1 15,-3 0-3-15,-1 11 0 16,8 7 2-16,4 6-3 16,11-1-5-16,8 1-8 15,0 2-2-15,12-4 0 16,13-1 9-16,4-5-8 0,1-5 5 15,-2-5-6-15,-1-5 6 16,-3-1 11-16,0 0 1 16,-2-13 8-16,-5-5-8 15,-4-1 1-15,-7-5 23 16,-6 4-4-16,0 2 2 16,-5 3-7-16,-17 5 16 15,-9 3-3-15,-10 6-23 16,-8 1-5-16,1 0 7 15,7 8-7-15,6 5 0 16,14 1-4-16,5 0 4 16,11 2-21-16,5 4-56 15,10-4-39-15,22-2-110 16,13-5-278-16</inkml:trace>
  <inkml:trace contextRef="#ctx0" brushRef="#br0" timeOffset="167190.69">23307 6409 629 0,'0'0'62'0,"0"0"28"16,0 0-31-16,0 0-18 16,0 0-21-16,0 0-3 15,-10-6-17-15,6 19 3 16,1 7 2-16,0 7 10 15,0-2-1-15,-2 2 12 16,2 0-12-16,-1-1-2 16,-1 3-7-16,3-3 3 0,1 3-3 15,-2-3-3-15,2 0-1 16,1-2 3-16,0-3-3 16,0-6 0-16,0-3-1 15,0-4 0-15,0-6 1 16,0-2 1-16,0 0 8 15,0 0 2-15,0 0 10 16,0-2 61-16,0-16-26 16,0-6-42-16,0-5-15 15,0-6-3-15,0-4 2 16,0-1 2-16,0 1-1 16,-6 2 1-16,-2 3-1 15,2 4 6-15,2 5-6 16,-2 2 10-16,5 7-5 15,-1 3 4-15,1 3 9 0,1 4-9 16,0 3-3-16,0 1-2 16,0 2-4-16,0 0-7 15,0 0 0-15,0 8-2 16,0 12 2-16,8 7 7 16,4 4 4-16,0 3-4 15,-1 2 0-15,-4 3-3 16,-5-1 2-16,-2 0 2 15,0-3 5-15,0-1-6 16,0-4-5-16,-6-4 5 16,1-4 6-16,-1-5-6 15,5-4-16-15,-1 0-29 0,2-3-63 16,0-1-58 0,0-8-254-16</inkml:trace>
  <inkml:trace contextRef="#ctx0" brushRef="#br0" timeOffset="172258.55">22699 7968 299 0,'0'0'92'0,"0"0"-61"0,0 0 16 16,0 0 59 0,0 0 8-16,0 0-55 0,0 0-17 15,0 0-16-15,-31-2-9 16,27 0-2-16,3 2 16 15,1 0-18-15,0 0 0 16,-2-1-1-16,1 1 13 16,-1-3 7-16,-2 1-9 15,1 0-11-15,0-1-11 16,0 2 18-16,0-2-8 16,2 1-2-16,-2-2-3 15,1 1-3-15,1-1 6 16,1 0-6-16,0 4 2 15,0-3-1-15,0 2-2 16,0-3 1-16,0-1-3 0,0-1-1 16,14 2 0-16,5-2 0 15,3 2 0-15,2 2-1 16,-5-2-1-16,-1 4 3 16,-6 0 0-16,0 0-1 15,-3 0-1-15,0 0 1 16,2 2-3-16,-1 6 3 15,-1 0 2-15,2 3-2 16,-2 3 1-16,1 3-1 16,-3-1 1-16,0 4 0 15,-2 0-3-15,-4 0 3 16,-1 1 0-16,0 1 3 16,0 0-2-16,-4 1 1 0,-11-2 0 15,-2-2 5-15,-3 0 2 16,-1-2 0-16,0-3-4 15,0 3-2-15,3-3 2 16,0-2-5-16,0 1 2 16,2-1 3-16,0-1-4 15,2 0 3-15,-1 0-1 16,5-2 2-16,0-2-2 16,3 0-3-16,4-3 1 15,0-1-2-15,2 0 1 16,1-1 0-16,0-2 0 15,0 0-2-15,0 0-2 16,0 0 0-16,0 2 3 0,1 0 2 16,16 0 1-16,9 0 9 15,9 2-4-15,7-3-4 16,5 4 0-16,1-3 2 16,4 3-5-16,2-1-3 15,0 0 3-15,-1 1 1 16,0-1-1-16,-10-1 0 15,-7-3 1-15,-8 3 1 16,-5-2 3-16,-4-1 4 16,-7 0 4-16,-2 0 6 15,-3 0-2-15,0 0 4 16,-3 0-4-16,-1 0-14 16,-1 0 4-16,-2 0-3 15,1 0-2-15,-1 0-3 0,2 0 1 16,1 0-2-16,0 0-18 15,0 0-58-15,-3 0-88 16,-8 0-372-16</inkml:trace>
  <inkml:trace contextRef="#ctx0" brushRef="#br0" timeOffset="192684.74">16500 9037 413 0,'0'0'4'0,"0"0"20"0,0 0 11 16,0 0 60-16,0 0-9 16,0 0-1-16,0 0-19 15,0 0-25-15,-65-55-13 16,46 55 1-16,-4 0-6 16,-7 0-4-16,-8 12-4 15,-2 7-3-15,-5 3 5 16,-1 2-11-16,2 5 7 0,-2 1-9 15,3 3 7 1,3 2-2-16,7-1-6 0,9 1 1 16,6 0 3-16,5 1-6 15,7-1-1-15,6-1-1 16,0-3 1-16,0 0 0 16,9-4 0-16,4-2 0 15,5-1 0-15,0-4 0 16,3-5 0-16,3-1 0 15,4-2 0-15,5-5 0 16,4-3 0-16,5-4 0 16,7 0-29-16,5-1-27 15,4-10-25-15,5-2-92 16,-3-4-76-16,-5-3-78 16</inkml:trace>
  <inkml:trace contextRef="#ctx0" brushRef="#br0" timeOffset="193133.14">16944 9125 513 0,'0'0'18'0,"0"0"38"16,0 0-11-16,0 0 35 15,0 0-21-15,0 0-23 0,-1-6-33 16,1 6-2-16,-2 0 0 16,2 0 11-16,-1 6 29 15,-1 1 1-15,1 4-13 16,-1 1-1-16,1 8 2 16,-2 6-20-16,-2 10 22 15,-1 8 8-15,-1-1-29 16,1 4 16-16,-1-3 4 15,3-5-24-15,1-2 10 16,3-6-13-16,0-7-1 16,0-5-3-16,0-4 3 15,0-5 1-15,0-5 0 0,0-1-3 16,0-4 1 0,0 0-1-16,0 0 1 0,0 0 3 15,0 0-5-15,0 0-2 16,0 0-22-16,0 0-46 15,7 0-23-15,0-2-144 16,-1-8-202-16</inkml:trace>
  <inkml:trace contextRef="#ctx0" brushRef="#br0" timeOffset="194183.3">16667 9303 461 0,'0'0'58'0,"0"0"-20"15,0 0 6-15,0 0 14 16,0 0 24-16,0 0-46 16,-50-68-1-16,50 59-4 15,0 1-3-15,0-4-18 16,5-1-2-16,16-1-8 15,6 0 0-15,8 0 0 0,3 4 0 16,-4 4 5-16,-4 3 0 16,-5 3 5-16,-7 0-5 15,-3 0-5-15,-6 13 1 16,-3 5 0-16,-1 7 1 16,-4 5 6-16,2 2-7 15,0 1 0-15,-1-2 5 16,4-1-2-16,-2-5 5 15,1 1-1-15,-4 1 7 16,-1 0 8-16,0 0-2 16,-7 4 3-16,-16 4 2 15,-3-1 0-15,-6 0-7 16,1-5 7-16,0-4-2 16,5-5-6-16,6-4-1 0,4-5-10 15,6-4 8-15,4-1-7 16,3-4-7-16,1 1 0 15,1-3-1-15,1 0 0 16,0 0 2-16,0 0-2 16,0 0 0-16,0 0 0 15,0 0-2-15,0 0 2 16,3 0-1-16,12 0 2 16,13 0 4-16,10 0 2 15,11 0 13-15,6-7-11 16,-1-2-9-16,3 0 6 15,0-1 3-15,-6 2-7 16,-9 1-2-16,-8 2-1 0,-7 1 1 16,-8 2 0-16,-7 0 1 15,-4 0 0-15,-4 2 5 16,-4 0-4-16,0 0 2 16,0 0 11-16,0 0-2 15,0 0 3-15,0 0-2 16,0 0-11-16,0 0-3 15,0 0 0-15,0 0 0 16,0 0 0-16,0 0-8 16,0 0-15-16,0 0-50 15,0 0-20-15,0 0-44 16,3 0-157-16,9-11-238 16</inkml:trace>
  <inkml:trace contextRef="#ctx0" brushRef="#br0" timeOffset="194897.81">19311 9046 627 0,'0'0'83'16,"0"0"-8"-16,0 0 0 15,0 0-14-15,0 0 8 16,0 0-17-16,-71-56-23 16,71 48-15-16,11-4-11 15,8-1-2-15,3 2-1 0,0 3 5 16,0-1 8 0,2 2-12-16,1 2 2 0,1-1 1 15,1 2 1-15,-1 0 3 16,-5 2-2-16,-6 2-5 15,-6 0-1-15,-6 0 1 16,-2 0-2-16,2 9-1 16,0 9 2-16,2 7 0 15,-2 6 0-15,2 7 2 16,-2 5 0-16,-2 4-3 16,-1 3 2-16,0 4 1 15,0-1-2-15,0-1-1 16,0-6 1-16,0-6 1 15,0-3 1-15,-1-5 3 16,-7-2-5-16,-3-3 0 0,-3-2 1 16,-6-1 1-16,-8-2 13 15,-5-2 7-15,-10-4-5 16,-5-5 5-16,-4 0-8 16,-2-5-2-16,0-4-5 15,1-2-5-15,3 0 3 16,9 0-5-16,8-7-10 15,15-9-29-15,18-5-54 16,12-4-52-16,34-5-267 16</inkml:trace>
  <inkml:trace contextRef="#ctx0" brushRef="#br0" timeOffset="195587.7">19749 9385 742 0,'0'0'128'0,"0"0"-44"16,0 0-28-16,0 0-9 16,0 0-4-16,0 0-24 15,-77-18-17-15,45 40-2 16,5 5 0-16,11 0-5 16,10-2-8-16,6-4-14 15,0-1 13-15,16-7-9 16,4-6 0-16,2-5 9 15,1-2 10-15,-3-3 4 0,-1-16 5 16,0-5 10 0,-9-5 18-16,-4-7-23 0,-6 1 4 15,0 0 10-15,0 4-20 16,0 6 16-16,-1 10 10 16,-1 7-12-16,1 5-4 15,1 3-9-15,0 0-5 16,0 15-25-16,0 15-7 15,3 8 31-15,13 4 0 16,2-5-13-16,3-4-5 16,0-8 4-16,-5-6 9 15,-1-5 6-15,-4-7-1 0,-5-3 1 16,0-4-5 0,2 0 5-16,1-19 23 0,2-7-12 15,2-7-3-15,-2 4-8 16,-2 3 8-16,-2 3 6 15,-2 10 4-15,-2 4 0 16,-2 4-18-16,-1 5 5 16,2 0-5-16,4 0-15 15,4 8-12-15,6 13 19 16,4 4 5-16,-1 4-7 16,-1-4-4-16,-3-3 9 15,-3-5 2-15,-3-4 1 16,-1-6 3-16,-1-5-3 15,2-2 4-15,3 0 16 16,7-17 41-16,3-5-26 16,0-4-5-16,-3-1-2 15,-4 1-4-15,-2 4-22 0,-2 1 1 16,0 2-1-16,-2 2-19 16,2 3-103-16,5 6-29 15,-1 5-210-15</inkml:trace>
  <inkml:trace contextRef="#ctx0" brushRef="#br0" timeOffset="195945.43">20515 9243 790 0,'0'0'75'0,"0"0"51"0,0 0-56 16,0 0-5-16,0 0-11 15,0 0-42-15,-29-33-12 16,5 60-13-16,0 8-14 15,4 3 1-15,7 2-11 16,8-7-13-16,5-7 13 16,0-10 12-16,0-9 6 15,0-7 14-15,7 0 5 16,4 0 29-16,2-8 5 16,2-4 8-16,-1 3-21 15,-4 5 15-15,-3 4-9 16,1 0-17-16,5 0-10 15,4 7 0-15,6 11 0 16,4-2 0-16,2 0 0 16,-1-4 1-16,-1-5 4 0,-3-1 1 15,4-2-6-15,1-2-7 16,2-2-100-16,-3 0-178 16</inkml:trace>
  <inkml:trace contextRef="#ctx0" brushRef="#br0" timeOffset="198218.97">22843 8990 440 0,'0'0'73'0,"0"0"34"15,0 0-24-15,0 0 3 16,0 0 14-16,-4-73-28 16,2 69-27-16,1 2-14 15,-1 2-4-15,1 0 5 16,-2 0-10-16,2 0-2 16,-1 0 2-16,2 0-14 15,0 0-3-15,0 0-2 0,0 0 0 16,0 0-3-16,-1 0 1 15,1 0-1-15,-2 2 2 16,-2 6 1-16,-1 4-2 16,-1 4 11-16,-3 1 5 15,2 1-4-15,-1-1 3 16,2 3-6-16,0 2 7 16,1 7-13-16,2 5 9 15,1 7-11-15,2 4 1 16,0-3 8-16,0-2-3 15,0-8 0-15,0-6-1 16,0-4-4-16,0-7 7 16,0-3-4-16,0-5 2 15,0-2-2-15,0 1-4 0,0-5-1 16,0 2 0-16,0-1-2 16,0 0-7-16,0 3-69 15,0-1-88-15,0-4-124 16</inkml:trace>
  <inkml:trace contextRef="#ctx0" brushRef="#br0" timeOffset="211469.15">22314 4055 430 0,'0'0'49'16,"0"0"-20"-16,0 0 26 16,0 0 65-16,0 0-22 15,0 0-32-15,0 0-12 16,7 2-20-16,-7-2 6 16,0 0 1-16,0 0-13 0,0 0 3 15,0 0-12 1,0 0-4-16,0-4-5 0,2-1 11 15,-2 1-12-15,1-2-7 16,1 0 8-16,-2 2-2 16,1-3-1-16,1 3-1 15,-1-1-4-15,1-3 9 16,1 2-8-16,0-1 10 16,1-2 0-16,-1-2-2 15,0 1 6-15,0-2-4 16,0 0-2-16,-1-1 5 15,-1 1-7-15,-1 0 2 16,0 1-11-16,0 0 5 16,0 0 2-16,0 3-7 0,0 0 1 15,0-2 1-15,0 0 2 16,0-4-4-16,-1 3 3 16,-4-5-1-16,1-1 2 15,0 1-4-15,-1 0-3 16,2 2 3-16,-2 1 6 15,2 0-6-15,0 0-3 16,0 2 3-16,0-2 0 16,-1 1 3-16,4 1-3 15,-3-4 0-15,0 3 0 16,0-4 4-16,-1 0-5 16,-1 0 1-16,-1-4-2 15,0 3 2-15,-1-5 0 16,1-4 2-16,-2-3-3 15,2 0 3-15,-6-2-4 0,2 2 2 16,-4-2 0-16,-2 0 4 16,-2-1-4-16,-3 0-5 15,-3-3-2-15,-1 2 6 16,-2-4-3-16,-3-1 0 16,-1-2 4-16,-3 1-1 15,-1-2-4-15,1-1 1 16,-5 1-1-16,-2 0 4 15,0 1-4-15,-1 1 4 16,1-2 0-16,-4-1 1 16,0-2 0-16,-7-1 0 15,-3 1 4-15,-4 1-8 0,1 4 4 16,0 1 0-16,6 2-2 16,-2 0 0-16,1-1 1 15,-4 1 0-15,-3 3 1 16,-2 0-1-16,-6 1 3 15,0 2-2-15,-6 0 0 16,0 0-3-16,1 2 3 16,1 0 5-16,5-1-5 15,1 0 0-15,2 2-3 16,-1-1 3-16,-6 0 3 16,0-2-3-16,-1 0-1 15,-3-1 1-15,-2 3-4 16,-5 1 2-16,0 2-1 0,-3 4 3 15,-2 0 0 1,3 0 0-16,-2 2-1 0,1-2 2 16,2 1 1-16,2 0-2 15,-4 0-1-15,-3 1-2 16,-1-3 6-16,-1 0-3 16,2 2 0-16,-1-1-8 15,-2 7 8-15,-3 0-1 16,1 1 0-16,1 2 1 15,-1 0 0-15,2 1 0 16,0-1 3-16,1-1-2 16,-1 4 0-16,-4 0 2 0,4-2-2 15,0 3-2-15,1-1 0 16,1 3 1-16,-4 0 0 16,-2 2-2-16,-5 1 1 15,2 0 2-15,-2 2-1 16,-1 0 0-16,2 0 0 15,-3 0 0-15,-2 0 2 16,-4 0-2-16,2 0-4 16,-2 0 3-16,0 0 1 15,-4 0 1-15,-1 0-1 16,-2 0 0-16,-1 3 0 16,-4 4 0-16,-1 3 0 15,-1 1 3-15,0-3-2 16,1 3-2-16,0-3-2 0,3-1-2 15,-1 2 4-15,-1-2 2 16,-1 0 0-16,1 1 3 16,-4 2-4-16,-3 3 2 15,0 1 0-15,-4 1-2 16,0 1-2-16,-2-1 1 16,-4 4 1-16,-2 0-1 15,-4-1 1-15,-1-2-3 16,-5 2 9-16,-2-4-5 15,-1 0-1-15,-3-1-2 16,0-1-2-16,0 2 3 16,0 0 1-16,1 2 6 15,2 0-6-15,1-4 2 0,2 1-2 16,-2 0-1-16,0-2-1 16,0 2 2-16,-5-1 1 15,1 2 0-15,-1 4-1 16,-1-3 0-16,2 2 0 15,1-2-3-15,6 0 3 16,3-1 1-16,1 4 2 16,1-3-4-16,-1 2 1 15,-2 2 0-15,0-1 3 16,-2 1-3-16,0 5-2 16,2-4 1-16,0 5-3 0,0-1 4 15,7 1 3 1,1-1-3-16,2 3 0 0,3-1 5 15,-1 1-5-15,-1 3-3 16,4 1-2-16,-6 1 4 16,-2 3 2-16,2-1 3 15,7 1-4-15,6 0 0 16,8-1 1-16,7 1-1 16,2 3-2-16,8 3 1 15,3 1-1-15,-1 4 2 16,-2 0 0-16,-3 2 0 15,-4-2 0-15,-1 3 1 16,4-4-1-16,6 0 6 16,7-2-5-16,4-1 0 0,5-2-2 15,8-1-3-15,4-2 4 16,5-1-3-16,3-1 3 16,1 2 1-16,1-2-1 15,1 1 3-15,-2-1-5 16,8-1 4-16,4-3-4 15,3 0 4-15,5-2-2 16,1-2 0-16,6-1 0 16,-1-3 0-16,-2 1 0 15,2 0-2-15,-2 2 2 16,1 0 3-16,3 0 0 16,2 0-4-16,5-1 1 15,5-3 0-15,2-1-2 0,2-2 2 16,3-3 0-1,-1-4 0-15,1 2 1 0,-1 0-1 16,-2-1 0-16,-1 0 0 16,1-4 0-16,4-1-3 15,1-4 2-15,7-1 1 16,1 0 0-16,2-2-1 16,-2 0 2-16,3 1-2 15,-2-2-4-15,-1 1 5 16,2 2 1-16,-4-1 3 15,1 0-4-15,1-1 0 16,-3 2 0-16,3-3 7 16,0 0-6-16,1 0 0 15,1 0-1-15,-1 0 0 0,-1 0-9 16,-1 0-24 0,-6 0-38-16,-4-12-64 0,-1-8-86 15,0-13-310-15</inkml:trace>
  <inkml:trace contextRef="#ctx0" brushRef="#br0" timeOffset="212006.63">3714 3399 59 0,'0'0'414'0,"0"0"-373"15,0 0-20-15,0 0 6 16,0 0 15-16,0 0-8 16,0 0-31-16,-12 47 39 15,0-14 15-15,-4 7-32 16,-1 4-6-16,-1 4-9 16,2 4 17-16,1 5-12 15,1-3 9-15,3-5-20 16,3-7 3-16,4-9 2 15,1-4-6-15,3-3 17 16,0-6-4-16,0-2-2 16,0-2-3-16,4 0 12 0,7-1-12 15,3 0-3-15,3-3 6 16,5 2-10-16,7-2 15 16,5-2-11-16,9-4 9 15,5-4-9-15,4-2 10 16,0 0 12-16,-7 0-21 15,-6-6-2-15,1-2-1 16,-7 1-1-16,-2 0 2 16,-1-1-2-16,-3 2-5 15,-6 0-2-15,1-1 2 16,-5 1 10-16,-1 0-10 16,-4-1 3-16,0 0 1 15,-3-5-4-15,6-1-25 16,-2-1-42-16,-1-2-18 0,0 0-52 15,-3-3-109-15,-9-1-27 16</inkml:trace>
  <inkml:trace contextRef="#ctx0" brushRef="#br0" timeOffset="212421.52">3711 3582 611 0,'0'0'148'0,"0"0"-58"16,0 0-17-16,0 0-28 16,0 0 1-16,0 0-21 15,-7 0-20-15,7 0-5 16,0 9 0-16,7 9 0 15,12 8 0-15,11 7 29 16,8 9-7-16,0 1 4 16,4 4-18-16,-2 2-3 15,0 0 5-15,-4 1-10 16,-1-2 1-16,-4-3 2 16,-3-8-3-16,-4-6 0 15,-1-8 0-15,-6-7 6 16,-1-3-12-16,-3-3 12 0,-7-3-6 15,0-3 1-15,-5-1-1 16,2-2 0-16,-1 1-3 16,2-2-36-16,-4 0-60 15,0 0-144-15,0-3-481 16</inkml:trace>
  <inkml:trace contextRef="#ctx0" brushRef="#br0" timeOffset="93650.11">2365 8768 405 0,'0'0'0'0,"0"0"6"15,-107 0-6-15,68 1 5 16,3 4 5-16,0-1 13 16,0-1-3-16,5 0-4 0,1-2-1 15,2 1 13-15,-2-1-17 16,-1 4 9-16,-7-1-9 15,-2 3-11-15,-5 2 7 16,-5 4-6-16,-1 3-1 16,-1 0 0-16,0 2-1 15,2 3 1-15,-2 0 1 16,0 2-1-16,-2-2 1 16,5-1 5-16,-3 1-5 15,5-3 8-15,4 0-9 16,3 2 9-16,4-1-4 15,2-3 3-15,0 3-6 16,-1 0 16-16,1 0-11 16,3-1-2-16,-1-1-1 0,4-2-1 15,2 2 10-15,4-1-5 16,1-1-8-16,-1-1 9 16,-2 2-7-16,-3 2 1 15,2 1-2-15,-4 2-1 16,0 0 1-16,0 0-1 15,-2-1 0-15,4-1 0 16,0-5 0-16,6 1 2 16,0-4 1-16,2 2 0 15,4-2 8-15,-3 2 0 16,2 1-11-16,-2 3 9 16,0 1-8-16,-3 3 1 15,0 4-2-15,5-4 10 0,0-7-10 16,11-6 1-1,2-4-1-15,3-4 0 0,0 0 16 16,-2 0-12-16,2 0 1 16,0 0 1-16,0 0 14 15,0 0 5-15,0 0-4 16,0 0-12-16,0 0-2 16,0 0-2-16,0 0 5 15,0 0-1-15,0 0 5 16,0 0-2-16,0 0-3 15,0 0-6-15,0 0 5 16,0 0-5-16,0 0 5 0,0 0-7 16,0 0-2-16,0 0 4 15,0 0-3-15,0 0 1 16,0 0-2-16,0 0 3 16,0 0 1-16,0 0-3 15,0 0-1-15,0 0 1 16,0 0 1-16,0 0 0 15,0 0-2-15,0 0 0 16,0 2-38-16,0 6-135 16,0-4-183-16</inkml:trace>
  <inkml:trace contextRef="#ctx0" brushRef="#br0" timeOffset="96454.2">2450 6218 432 0,'0'0'10'0,"0"0"-3"16,0 0-7-16,0 0 2 16,0 0 9-16,0 0 43 15,-52-21-21-15,44 18 37 0,-6 1-59 16,-6 1 6-1,-5 1-3-15,-8 0-8 0,-3 1-3 16,-1 10 17-16,3-1-6 16,2 1 6-16,4 1-12 15,1 3 4-15,0 1-10 16,2 3 1-16,-1-1 4 16,3 6 12-16,-3-2-17 15,2 5 7-15,-3 0 3 16,2 3-8-16,4-4-1 15,3 0 3-15,5-1-6 16,2 3 4-16,5-1 4 16,1 1-5-16,3 3-3 15,2 1 1-15,0 5-1 16,0 3 3-16,6 2-3 16,6 4 3-16,7-1-2 15,2 5-2-15,6-2 0 0,3-3 0 16,9-5 2-1,1-8 2-15,9-4-1 0,5-4 3 16,9-2 7-16,5-4 6 16,10 0-8-16,10-1 0 15,12 2-1-15,7 0-8 16,10 3 9-16,2 1-10 16,-3-2 4-16,2-1-2 15,1-3 1-15,-5-1 3 16,4-4-2-16,-6 1 3 15,11-1-7-15,1 0 2 16,0 0 6-16,9-3-5 0,1 2-3 16,2-1-2-16,-3-1 2 15,-5-1 1-15,-7-4 0 16,-3-2 0-16,-8-2 0 16,4 0-1-16,-1 1 5 15,2-1-5-15,0 0 0 16,-2 1-1-16,0 3 0 15,-2-2 1-15,-4 2 0 16,-2 3 0-16,-4-3 0 16,-7-3 1-16,-3-1 3 15,-4 0-4-15,-1 0 0 16,-2-4 1-16,-6-8-1 16,2 0 1-16,3-1-4 0,4-3 5 15,0 1-2 1,2 0 6-16,-4 2-5 0,-3 0 4 15,-4 3-3-15,-4-1-1 16,-5 2 0-16,-2 1 0 16,-1 1 11-16,0 2 3 15,-2 0-5-15,1 4 11 16,-4-1-21-16,-1-2 4 16,4 0-4-16,5-4 0 15,1 0 0-15,0-2 1 16,-4 0 0-16,-5 3-1 15,-4 3 1-15,-2 1 1 16,0 3-1-16,0-1 0 16,5 1 0-16,-1-2 1 0,1-1-2 15,-1 1 0-15,-7-2 3 16,-3 1-2-16,2-1 0 16,1 0 1-16,-2-1 2 15,-2 0-4-15,0 3 0 16,-2 0 0-16,5-1 0 15,1-3-1-15,8-3 1 16,-2-2 1-16,0-3 1 16,-1 0 6-16,-5 0-1 15,-5 0 9-15,-7-1-2 16,-3 3 5-16,-4-3-5 16,1 1 3-16,2-2-4 15,4-2-5-15,0-1-2 0,-1 3 0 16,-1-2 2-16,-5 1 0 15,-4 3 1-15,-5-2-6 16,-2 6 3-16,-3-2-4 16,-5 0-2-16,-2-1 5 15,0-6 0-15,-4-5 0 16,-4-2 1-16,-2-3-1 16,-2-1 0-16,0 2 4 15,0 0-5-15,-3 1-3 16,-11 3 2-16,2 0 3 15,-6 2-3-15,-4-2-2 16,-11-2 2-16,-14 1-3 0,-12-1 0 16,-8 1-11-16,-5-3 3 15,1 0-6-15,-1 1-20 16,10-2 24-16,4 4 6 16,7 3 4-16,-2 0 1 15,-8-2 0-15,-9 1 0 16,-15-3 0-16,-18 2-1 15,-10-1-1-15,-16 1 1 16,-11 1-2-16,0 0-10 16,1 4-1-16,14-2 5 15,16 1 0-15,18-1 8 16,15 2 0-16,7 3 0 16,4 0 1-16,-8 0 2 0,-10 6-3 15,-16-1 0 1,-25 4 0-16,-24 4-5 0,-25 2 4 15,-9-1 1-15,10 1 3 16,18 0-3-16,25-1 3 16,21 2-3-16,8 0 0 15,2 0-1-15,-6 0-5 16,-16 6 0-16,-19 1 5 16,-20 2 1-16,-10 0-3 15,-7 0-2-15,14-2-3 16,20-3 6-16,25-1 2 15,25-3 0-15,13 0 0 0,4 0-1 16,-2 0 0-16,-8 0 0 16,-12 0 1-16,-9 0-1 15,-9 0 1-15,-7 6-2 16,-4 1-2-16,4 1 0 16,6 3-6-16,16 0 9 15,15-1-1-15,11 2 1 16,9-2 1-16,-1 1 0 15,-4 3 0-15,-8 0 0 16,-13 4 4-16,-7 5-4 16,-9-1 0-16,-7 0-2 15,7 0 4-15,10-2-3 16,13-4 1-16,19-5-3 16,5-1 3-16,3 0 0 15,-4 0 0-15,-6 1 0 0,-2 2 0 16,-7 2 0-16,-6 3 2 15,-6 1-2-15,3 0 1 16,12 1-1-16,16-3-3 16,17-3-4-16,10-1-41 15,14 1-3-15,10 3-17 16,6 4-52-16,15 2-46 16,32-11-31-16</inkml:trace>
  <inkml:trace contextRef="#ctx0" brushRef="#br0" timeOffset="97439.33">10498 6466 532 0,'0'0'19'0,"0"0"27"15,0 0 9-15,0 0-24 16,0 0 21-16,0 0 23 16,0 0-18-16,7-60-51 15,-1 60-6-15,7 5-5 16,10 18 2-16,8 3 1 0,9 5 2 16,5 4 1-16,4 3 7 15,4 1 12-15,-2 0-20 16,-2-1 5-1,-3-3-3-15,-3-3 4 0,-4-1-6 16,-5-5 0-16,-1-2-3 16,-3-3-20-16,-3-3-51 15,-3-3-52-15,-6-11-59 16,-2-4-35-16</inkml:trace>
  <inkml:trace contextRef="#ctx0" brushRef="#br0" timeOffset="97670.12">11144 6436 560 0,'0'0'41'16,"0"0"11"-16,0 0 1 16,0 0-15-16,0 0 0 15,0 0-17-15,-72-2-20 16,20 45-1-16,-26 22 1 15,-19 18 14-15,-15 13-1 16,-10 12-5-16,-9 10-9 16,-11 4-4-16,-7 2-80 15,-5-14-171-15</inkml:trace>
  <inkml:trace contextRef="#ctx0" brushRef="#br0" timeOffset="102842.62">16333 7275 502 0,'0'0'5'16,"0"0"10"-16,0 0-10 0,0 0-4 15,0 0 10-15,0 0 22 16,0 0 7-16,-21-8-29 16,24 8-7-16,26 0 2 15,25 1 7-15,22-1 14 16,29 0 8-16,25 0-6 16,20 0-19-16,10 0-2 15,1 1 0-15,-9 12-4 16,-7 4 1-16,-10 0-1 15,-6 2 7-15,-2-2-10 16,5-6-1-16,4 0 4 16,15-3 10-16,10 2-5 0,1 2 1 15,1 1-9 1,-4-3 4-16,-9-2-5 0,-2 0-1 16,-5-2 1-16,2-3 0 15,4 1 0-15,0 0-3 16,-4-1 4-16,0 1-1 15,-5-1 1-15,-7 1 1 16,-5-2-2-16,-7 0 0 16,-3 0 0-16,-6-1 1 15,-5 2-1-15,-8 1 0 16,-8 2-2-16,-8 1 2 16,-2 0 0-16,-1 2-5 15,1-2 5-15,-7 0 1 0,-5-2-1 16,-8 0-2-1,-6-1 2-15,1 0 1 0,-1-3 0 16,4 2-1-16,9-1 5 16,2-2-1-16,9 0-4 15,0 0 0-15,0 0 0 16,-4 0 1-16,-7 0-1 16,-3 0 1-16,-6 0-1 15,-2 0 8-15,-1 0 7 16,0 0-4-16,0 0-5 15,-3 0-1-15,-3 0-1 16,-5-5 0-16,-3 4 8 16,0-5-7-16,4 2 3 15,-1 1-1-15,-1 0-3 0,-6-1 3 16,-10 2 5-16,-8-1 10 16,-7 1 2-16,-7 1-5 15,-3 1-4-15,-2 0-2 16,-1 0-8-16,2 0-4 15,-2 0 1-15,1 0 4 16,2-2-3-16,-1 2 0 16,-1-1 0-16,2 0-6 15,-2 1 3-15,1 0-2 16,0 0-18-16,-2 0-23 16,0 0-48-16,-2-6-88 15,-23-13-144-15</inkml:trace>
  <inkml:trace contextRef="#ctx0" brushRef="#br0" timeOffset="104304.45">13759 6627 312 0,'0'0'0'0,"0"0"-1"16,0 0 1-16,0 0 55 15,0 0 50-15,0 0-15 16,0 0-58-16,-19 2-16 15,5-2-14-15,-6 0 9 16,-3 0 11-16,-11 0-13 16,-13 0-9-16,-12 2 0 15,-20-1 0-15,-17 1-1 16,-11-2 8-16,-13 0-7 16,-1 0 0-16,4-7-5 15,0-3 4-15,5 2 1 16,-3-2 8-16,-5 3-8 0,-7 3 3 15,-8 0 1-15,-5-1 7 16,6 4-9-16,12-5-1 16,10 3 1-16,12 2-2 15,10 1 2-15,7 0 1 16,11 0-4-16,6 0 2 16,7 0-1-16,2 0 1 15,2 4-1-15,7-1-1 16,7-3 1-16,11 0 0 15,6 0 0-15,9 0 1 16,5-6 4-16,6-2-5 16,4 0-21-16,0-3-43 0,14-3-45 15,5-1 5 1,-1-1-122-16</inkml:trace>
  <inkml:trace contextRef="#ctx0" brushRef="#br0" timeOffset="104739.05">11159 6324 434 0,'0'0'3'0,"0"0"13"15,0 0 8-15,0 0-2 0,0 0 21 16,0 0-27-1,-107-24-4-15,56 40-4 0,-6 8-5 16,3 2 0-16,3-3 2 16,14-1 9-16,7-3-11 15,5-2 3-15,3-1 21 16,0 0-12-16,3 0 4 16,4-2-8-16,3 0-6 15,6 2-3-15,3 2-2 16,3 3 0-16,0 2 1 15,0 1 13-15,12-2-12 16,9 1 1-16,3-3 6 16,5-3-2-16,6-3 2 15,1-4-1-15,1 0-3 0,2-4-5 16,4 0 0-16,3-2-2 16,4-1-17-16,-4-2-50 15,-1-1-21-15,-5 0 1 16,-6-1 14-16,-5-12-102 15</inkml:trace>
  <inkml:trace contextRef="#ctx0" brushRef="#br0" timeOffset="105136.27">11111 6342 568 0,'0'0'5'0,"0"0"19"15,0 0 9-15,0 0 34 16,0 0 2-16,0 0-16 16,1-18-53-16,-1 28-8 15,-1 16-4-15,-6 11 12 16,-4 8 3-16,2 5 6 15,-2 0 5-15,3 0 3 0,3-3 4 16,2-5-13 0,2-4 13-16,-3 0-8 15,2-3-6-15,-3 1-5 16,-1-3 6-16,2-2 2 0,1-7-10 16,1-8 2-16,2-4 1 15,0-5-3-15,0-1-3 16,0-2-3-16,0-2-58 15,0 2-60-15,0-4-72 16,0 0-74-16</inkml:trace>
  <inkml:trace contextRef="#ctx0" brushRef="#br0" timeOffset="112604.16">2841 9090 375 0,'0'0'9'15,"0"0"-9"-15,-92-28 9 16,66 22 3-16,2-1-2 16,2 1 17-16,0 0-12 15,2-2-4-15,-2 3 6 16,-2-1 1-16,-3 1 10 16,-6 4-21-16,-4 1-6 0,-5 0 0 15,-4 1-1-15,1 14-4 16,-4 0 4-16,4-1 4 15,-1 1-4 1,4 1 1-16,-4 3-1 0,1 2 0 16,-1 8 5-16,-2 2-3 15,-1 2 9-15,-2 3 1 16,0-3-12-16,2 1 8 16,1-5 0-16,4 0 14 15,5-1-13-15,6 0 2 16,5 5 1-16,1 3-10 15,6 7 3-15,0 6 2 0,0-2 3 16,5 3-2 0,1-6-8-16,6-2 2 0,3-6-2 15,3-3 8-15,3-2 2 16,0-3-3-16,0 0-5 16,7 2 2-16,7 1 2 15,5 4 6-15,2 3-8 16,5 0 4-16,2 2 13 15,8-2-16-15,5-1 2 16,6 0-2-16,8 8 11 16,8-2 2-16,4 1-1 15,12-3-5-15,4-6 10 16,4-4-7-16,7 1-13 16,3-2 9-16,3-1 0 15,7-2-11-15,11 1 14 0,9-4-3 16,13-3-4-16,6-5-2 15,8 0-3-15,1-6 9 16,12-1-6-16,9-3 3 16,9-4 3-16,9 3-7 15,-3-4-4-15,-9 4 2 16,-13 1 2-16,-14 2-4 16,-6 3 0-16,2-4 0 15,8 2 3-15,12 0-3 16,8-1 3-16,6-2 1 15,1 2-4-15,2 0 0 16,-4-6-2-16,-2 0 3 0,-5-2-1 16,-11 0 0-16,-11 0 1 15,-6 0 6-15,-11-4-1 16,2-6 9-16,0-4-11 16,-1-5 2-16,4-2-4 15,-6-4 0-15,-5-2 3 16,-10 2-2-16,-17 2 1 15,-10-2-2-15,-15 3 0 16,-8-3 6-16,-5-5-8 16,0-5 5-16,6-7 5 15,2-6-8-15,-2-2 2 16,-6-1 1-16,-15 2 12 16,-7 2-9-16,-11 6 14 15,-10 6-13-15,-4 6 11 0,-9 4 3 16,-6 1-3-16,-5-1 5 15,0-6-22-15,0-4-3 16,-5-6 1-16,-8-5-1 16,-2-2 1-16,-4-5-3 15,-5 0 0-15,-7-3 2 16,-8 0 0-16,-10 0-3 16,-14 0 3-16,-7 1-3 15,-11 4 1-15,-7 0 1 16,-10 1-1-16,-8 1 2 15,-15-4-5-15,-7 1 1 0,-14-2-1 16,-12 7 0-16,-14 8 2 16,-13 12 2-16,-16 8 1 15,-25 8-3-15,-14 7-9 16,-15 4 4-16,7 0 0 16,11 0-3-16,17 0 2 15,17 0 5-15,7 0 4 16,10 0 3-16,0 4-3 15,3 17-16-15,-7 11-14 16,-3 11 4-16,-1 4 0 16,3 5 12-16,14-3-3 15,19-7 1-15,29-4-12 16,27-8-8-16,32-3 1 16,22-4-57-16,21 3-16 15,12 1-54-15,11-3 32 0,0-7-214 16</inkml:trace>
  <inkml:trace contextRef="#ctx0" brushRef="#br0" timeOffset="113378.09">9265 9718 491 0,'0'0'3'0,"0"0"-6"15,0 0-13-15,0 0-7 16,0 0 23-16,0 0 8 15,58-24 56-15,-58 23 35 0,2 1-25 16,-2 0-41-16,0 0-13 16,0 0-10-16,0 0 1 15,3 0-8-15,13 0-2 16,7 11 6-16,11 7 22 16,8 3-4-16,3 5-4 15,5-2 7-15,7 0-15 16,1-2 11-16,5 0-8 15,-2-4-6-15,-4 2 3 16,-5-1-10-16,-9-3-3 16,-6 1 2-16,-8-1-1 15,-10-2-1-15,-1-2-1 16,-7-1-1-16,-1-2-25 16,-3-2-33-16,-1-3-26 15,-1-4-3-15,3 0-2 16,2-11 68-16,2-15-107 15,-3-7-11-15,-8-6-104 0</inkml:trace>
  <inkml:trace contextRef="#ctx0" brushRef="#br0" timeOffset="113618.5">10037 9651 384 0,'0'0'68'16,"0"0"18"-16,0 0-30 15,0 0 14-15,0 0-44 16,0 0-7-16,-74-12-9 0,43 47 11 15,-15 12 20-15,-12 14 28 16,-12 11-39-16,-9 4-12 16,1 0-4-16,4-4 3 15,8-6-8-15,12-5-9 16,9-8 0-16,6-4 1 16,10-10-1-16,6-9 0 15,8-9-24-15,7-6-38 16,5-1-80-16,3-9-34 15,0-5-78-15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4:07:31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4058 3843 498 0,'0'0'20'0,"0"0"30"15,0 0 13-15,0 0 37 16,0 0-23-16,0 0-11 15,0 0-28-15,-61 0 7 16,57 0-17-16,1 0-6 0,1 0-2 16,2 0-8-16,0 0-1 15,0 0-5-15,0 0-5 16,0 0-1-16,0 0-7 16,0 0 5-16,9-2-2 15,18-10 3-15,18-7-6 16,15-11 7-16,14-8 1 15,17-9-1-15,11-6 1 16,11-1-2-16,8-2 2 16,10-3 0-16,8 3 5 15,8-2-3-15,3 0-3 16,0-1 2-16,-9 3-1 16,-10 3 5-16,-14 4-5 15,-15 4-1-15,-11 4 11 0,-16 3-10 16,-8 4 7-16,-9 4-6 15,-7 4-1-15,-9 2-1 16,-5 3 3-16,-4 3 8 16,-5 2-8-16,-1 3-2 15,-3 1-1-15,-2-2 1 16,-1 4-1-16,-3 0-1 16,-4 1 0-16,-4 3 1 15,-6 3-31-15,-1-2-40 16,-1-1-27-16,-2-3-144 15,0-4-187-15</inkml:trace>
  <inkml:trace contextRef="#ctx0" brushRef="#br0" timeOffset="438.1">6116 2499 224 0,'0'0'507'15,"0"0"-502"-15,0 0 21 16,0 0-11-16,0 0-1 16,0 0-3-16,-45 0-5 15,45 3-6-15,13 2-15 16,16 0 15-16,13-4 2 16,14-1 10-16,11 0-3 0,8-7-3 15,3-4-3-15,-7 1-2 16,-6 1 5-16,-10 4-6 15,-12 3 0-15,-14 2 0 16,-4 0 0-16,-9 8 20 16,-7 10-6-16,-1 8 3 15,-7 8 31-15,-1 7-19 16,-1 4-4-16,-16 3 16 16,-4 1-16-16,-4 1-8 15,1 2-1-15,-3 0-1 16,2 2-14-16,-2 0 0 15,-3-3-1-15,2-2 1 16,-1-5 5-16,4-6-6 0,1-6 0 16,2-7-6-1,2-3-37-15,8-8-28 0,5-7-63 16,7-7-128-16</inkml:trace>
  <inkml:trace contextRef="#ctx0" brushRef="#br0" timeOffset="763.1">6940 2446 927 0,'0'0'31'0,"0"0"-31"0,0 0-13 15,0 0 7-15,17 95 6 16,1-34 25-16,5 8 1 16,2 6 12-16,5-1-23 15,-5-5-8-15,-3-6-6 16,-8-8-1-16,-1-10 0 16,-5-9-1-16,-2-11 1 15,-5-12 0-15,2-10-10 16,-3-3-41-16,0-13 17 15,0-23-25-15,0-17-229 16,-7-11-112-16</inkml:trace>
  <inkml:trace contextRef="#ctx0" brushRef="#br0" timeOffset="1032.08">6986 2427 662 0,'0'0'162'0,"-8"-75"-55"15,8 47-56-15,0 4-36 16,17 6 3-16,3 5-9 15,9 7-9-15,5 6 0 16,5 7-7-16,0 21-4 16,1 12 9-16,-10 10-3 15,-11 4 4-15,-10 6-9 16,-9-4 10-16,0-4 7 16,-15-5 31-16,-7-8-6 15,-2-3 1-15,-1-5-4 16,-1-3-12-16,1 0-17 0,0-1 2 15,2-3-2-15,4-6 0 16,5-5-75-16,7-7-51 16,4-6-188-16</inkml:trace>
  <inkml:trace contextRef="#ctx0" brushRef="#br0" timeOffset="1293.8">7382 2432 1023 0,'0'0'97'15,"0"0"-63"-15,0 0-34 0,0 0-2 16,0 0 2-16,0 95 11 16,16-31 32-16,4 6-23 15,1 3-13-15,0-4-4 16,-3-5-3-16,-3-12 8 15,-2-11-8-15,-1-11 0 16,0-12-13-16,-3-7-64 16,2-11-49-16,5-4-46 15,1-23-186-15</inkml:trace>
  <inkml:trace contextRef="#ctx0" brushRef="#br0" timeOffset="1569.91">7694 2471 326 0,'0'0'559'16,"0"0"-485"-16,0 0-49 15,0 0-25-15,0 0 0 16,-96 80 57-16,76-36-22 16,5 2-23-16,5 0-8 15,8-3 8-15,2-4-4 16,0-7 19-16,16-4-15 15,8-5 1-15,2-5 6 16,2-4-11-16,5-6-8 16,4-6 0-16,5-2 9 15,5-2-9-15,6-19-2 0,8-5-57 16,6-9-71-16,5-5-141 16</inkml:trace>
  <inkml:trace contextRef="#ctx0" brushRef="#br0" timeOffset="3166.3">21766 3895 595 0,'0'0'96'15,"0"0"-96"-15,0 0-1 16,0 0 1-16,0 0 31 16,0 0 32-16,0 0-40 0,-4 9-7 15,2-9 26-15,2 2 9 16,0-2 0-16,0 0-18 15,0 1 5-15,0-1-28 16,0 0 18-16,0 0-11 16,2 0 9-16,20-5-2 15,24-18 18-15,20-14-4 16,15-9-21-16,5-4-14 16,-4-4 0-16,-3 3 1 15,-9-1 6-15,-7 8-3 16,-8 2 8-16,-7 5-6 15,-3 0-1-15,-2 2 9 0,5-2-6 16,-2 1-10 0,2 1 12-16,-5 0-4 0,0 4-3 15,-5 1-3-15,-6 5-2 16,-2 2 5-16,-7 4-6 16,-2 3 4-16,-5 3-1 15,-5 3-1-15,-1 3-2 16,-4 1 0-16,-3 4-8 15,-2 0-22-15,-1 2-25 16,0 0-24-16,0 0-43 16,0 0-46-16,-3 0-100 15,-17 0 25-15</inkml:trace>
  <inkml:trace contextRef="#ctx0" brushRef="#br0" timeOffset="3516.44">22671 2878 905 0,'0'0'49'15,"0"0"-23"-15,0 0-20 16,0 0 22-16,0 0 14 16,0 0-30-16,111-7-11 0,-42 7 1 15,0 0-2 1,-5 0-1-16,-9 8 0 0,-12 2 2 15,-12 0-3-15,-11 4 2 16,-8 0-4-16,-8 7 4 16,-4 4 6-16,0 7 5 15,-3 4 26-15,-11 3 16 16,-3 4-5-16,-2-1-16 16,-2 0-21-16,1-1 11 15,3-3-7-15,0-5-6 16,2-6-7-16,3-3-2 15,0-6-1-15,3-4-12 16,3-9-90-16,3-5-150 16</inkml:trace>
  <inkml:trace contextRef="#ctx0" brushRef="#br0" timeOffset="3886.98">23792 2514 1065 0,'0'0'31'0,"0"0"-6"16,0 0 23-16,0 0-2 16,0 0 11-16,0 0-40 15,-34-69-17-15,27 76-11 0,-2 18-30 16,-3 11 36-1,-2 8 5-15,5-2-3 0,5-1-1 16,2-4 4-16,2 2 0 16,0-3-2-16,0 4 2 15,0 3 0-15,0 4 2 16,0 0 1-16,2 4 5 16,-1 0 3-16,2-5-4 15,3-6-6-15,1-8-1 16,6-6 1-16,-1-7-1 15,-2-4-60-15,-3-7-85 16,-7-8-120-16,-4 0-326 16</inkml:trace>
  <inkml:trace contextRef="#ctx0" brushRef="#br0" timeOffset="4278.46">23424 3023 556 0,'0'0'335'0,"0"0"-330"16,64-78 7-16,-15 52 18 16,13-2 13-16,4 4-15 15,5 1-27-15,2-2 5 16,-4 1-5-16,-8 0-2 16,-14-1 4-16,-14-1-8 0,-11-6-2 15,-13-2-17 1,-5 1-5-16,-4 6 12 0,0 7 17 15,0 7 28-15,-2 6 27 16,0 5 45-16,2 2-18 16,-1 0-28-16,-1 0-31 15,1 0-23-15,1 12-4 16,0 16-8-16,0 14 10 16,0 13 1-16,0 8 2 15,3 0-1-15,3 0 2 16,-1-8 3-16,-2-8-5 15,-3-13-17-15,0-11-39 16,0-11-72-16,0-12-30 16,4 0-112-16,5-22-70 15</inkml:trace>
  <inkml:trace contextRef="#ctx0" brushRef="#br0" timeOffset="4577.25">24286 2587 840 0,'0'0'61'16,"0"0"-2"-16,0 0-39 15,0 0-16-15,0 0 7 16,-101 41 34-16,81-8-24 16,4 1-16-16,7 0-3 15,6-1 5-15,1-4 8 0,2-1 26 16,0-5-28-16,2-3-1 15,7-5 4-15,4-3 5 16,2-3-16-16,6-3-2 16,13-5 2-16,11-1 1 15,12 0-6-15,3-10-49 16,-5-6-35-16,-7-1-53 16,-13-5-271-16</inkml:trace>
  <inkml:trace contextRef="#ctx0" brushRef="#br0" timeOffset="4794.18">24829 2919 1011 0,'0'0'177'0,"0"0"-164"15,0 0-9-15,0 0-4 16,0 0 0-16,0 0 0 16,35 0-38-16,-35 0-134 15,-5 0-270-15</inkml:trace>
  <inkml:trace contextRef="#ctx0" brushRef="#br0" timeOffset="6883.56">3654 4389 376 0,'0'0'47'0,"0"0"32"16,0 0-21-16,0 0 15 16,-60-74 7-16,47 58-20 15,3 5-27-15,-4 1 15 0,-1 3-8 16,-3 3-36-16,-9 3 21 15,-4 1-19-15,-9 0-1 16,0 0 3-16,-2 0 1 16,3 4-8-16,2-1 20 15,1 2 5-15,3-1 7 16,-3 0-23-16,-3 5-2 16,-5 1 4-16,-7 2-11 15,-1 3-1-15,-8 1 11 16,0 3-4-16,2 2-3 15,-4 2 0-15,5 4 2 16,-3-1-3-16,-1 1 3 16,0 2-1-16,3 2 2 15,2 2-7-15,6 6 1 16,-2 4 2-16,1 7 0 0,-3 6 1 16,2 6 8-16,4 2-1 15,5-3-3-15,10-5 0 16,8-4-6-16,8 0-2 15,1 2-1-15,5 4 1 16,1 3 0-16,0 3 3 16,2 3 2-16,-1 2-3 15,3 0-2-15,2 1 1 16,2-1 0-16,2-2 0 16,0 0-1-16,5-4 0 15,13 3 0-15,5 0 0 16,3 1 0-16,1-2 0 15,8-2 0-15,0 4 0 16,2-1 0-16,2-3 0 0,4-4 0 16,-1-7 0-16,3-8 0 15,7-5 0-15,6-6 0 16,5-4 0-16,4-7 2 16,2-5-3-16,-1-4 1 15,-1-3 0-15,2-4 0 16,4 0 0-16,3 0-4 15,-1-5 4-15,1-1 0 16,-3 0-1-16,3-1-4 16,0-11-2-16,0-4 7 15,3-7 3-15,3-4-2 16,3-4-1-16,-1-5 0 16,1-3-3-16,-5 1 0 0,-9-4 5 15,-7-3-4-15,-5-5 2 16,-2-9 0-16,-2-6 3 15,-5-10-3-15,-4-9 3 16,-7-9-3-16,-8 0 2 16,-4-1 2-16,-11 0-1 15,-7 1-3-15,-9-1 7 16,0-4 1-16,-15-2 3 16,-11-4-5-16,-6-2 0 15,-4 0-1-15,2-1-2 0,0 5 7 16,-2 6-1-16,-3 5-6 15,-4 15 5-15,-8 7-8 16,-3 9 5-16,-10 7 3 16,-6 10-5-16,-6 4 2 15,-3 9-5-15,0 7 0 16,-2 7-2-16,2 6-11 16,-6 7-14-16,-3 3 5 15,-6 2-15-15,-12 21-19 16,-7 16-6-16,-11 17-24 15,-16 14-30-15,-14 17-127 16,-9 15-9-16</inkml:trace>
  <inkml:trace contextRef="#ctx0" brushRef="#br0" timeOffset="12124.96">23036 4584 443 0,'0'0'3'0,"0"0"0"15,0 0 5-15,0 0 47 16,0 0 21-16,0 0-14 16,0 0 16-16,0 0-50 15,-48-43 3-15,39 40 7 16,2 0-6-16,-1 2-7 15,-2 1-5-15,-2 0 3 0,-6 0-23 16,-7 0 7-16,-8 0-6 16,-9 7 0-16,-3 3 7 15,-4-2 8-15,3 2-1 16,0-3 8-16,7 1 4 16,4 2-14-16,7 0-4 15,1 6-9-15,2 3 2 16,-2 8 0-16,-3 5-1 15,1 4-1-15,-4 7 1 16,-3-2-1-16,0 4 9 16,2-2-5-16,1-1 4 15,3 2-8-15,6-1 2 16,2 0 2-16,5-2-4 16,3 1 0-16,0 4-4 15,-2 0 7-15,0 5-3 0,-3 1 11 16,0 3 3-16,1 0-4 15,3 1-2-15,2-3-3 16,7 0-1-16,3-4 1 16,3-1-2-16,0-3-2 15,0 1 0-15,6 4-1 16,3-1 1-16,4 0 3 16,-3 0-3-16,7-3 8 15,-1-1-9-15,2 0 4 16,3 3 1-16,0 2-5 15,1 1 0-15,2 1-2 16,-3-5 2-16,1-4 2 0,2-5-1 16,0-5-1-16,-1-2 0 15,4-1-3-15,-1-4 3 16,3-1 0-16,-1-1 6 16,3 1-6-16,4-5 0 15,1 1 2-15,2 0-2 16,2-6 0-16,1-3 0 15,1-1-1-15,1-5 1 16,2-2 0-16,1-2 1 16,0 0 2-16,3-2-3 15,2 0 3-15,4 0-3 16,4-2 4-16,0-6 0 0,1 2-3 16,-5-1-1-16,-6 0 2 15,-3 0-2-15,-8 0 0 16,-5-1 5-16,-3-3 3 15,-4-1 2-15,6-5 0 16,1-1 5-16,2-5-10 16,4-1-1-16,-2 2-3 15,-2-1 0-15,-3-1 0 16,0 3-1-16,-4-3 1 16,-1 0-1-16,-2-4 19 15,-1-3-4-15,-1-4-5 16,-1-8 5-16,-2-7-3 15,3-6 0-15,3-6-5 16,0-7-3-16,1-7 1 16,-3-4-5-16,-4 4 4 0,-6 2 9 15,-6 5 1-15,-7 0 14 16,-1-5-25-16,0-9 15 16,-1-8-5-16,-10-11-12 15,0-6 5-15,0 2-6 16,-4 0 2-16,3 7-1 15,-7 11 0-15,-4 6-1 16,-6 9 0-16,-13 10 0 16,-7 6-1-16,-11 2 1 15,-11 7 0-15,-7 5-5 16,-7 5 3-16,-6 9 1 16,-3 4-22-16,0 10-10 0,-2 9-11 15,-7 6-29-15,-10 9-35 16,-17 23-38-16,-15 12-86 15,-14 4-160-15</inkml:trace>
  <inkml:trace contextRef="#ctx0" brushRef="#br0" timeOffset="52901.05">23709 6701 495 0,'0'0'34'0,"0"0"-27"0,0 0-7 15,0 0 0-15,0 0 1 16,0 0 29-16,0 0 37 15,0 0-48-15,-30 46 36 16,14-36-17-16,-5 5 4 16,-8 3 7-16,-8 5-17 15,-9 3 11-15,-4 5-5 16,1 2-20-16,7 0 4 0,11-2-5 16,10-5-8-16,8-3-1 15,7-5-7-15,5-5 6 16,1 0-7-16,0-4 3 15,0 3 1-15,14-2-1 16,13-1 16-16,12-2 8 16,14-3 12-16,10-2-24 15,4-2 9-15,-4 0-21 16,-5 0 1-16,-11 0-4 16,-3-3 7-16,-6-3-7 15,-4 2 0-15,0-2-1 16,-4 3-1-16,-3-2-45 15,-3 1-17-15,-5 0-23 0,-7-2-65 16,-7-3-98 0,-5-4-274-16</inkml:trace>
  <inkml:trace contextRef="#ctx0" brushRef="#br0" timeOffset="53223.67">23788 6813 703 0,'0'0'76'0,"0"0"28"15,0 0-4-15,0 0-44 0,0 0-20 16,0 0-19-16,0 0-17 16,-12 4-2-16,11 18 2 15,-1 8 24-15,2 7 7 16,-2 8-6-16,2 6-3 15,0 2-7-15,0 5-1 16,0-3-5-16,0-1 5 16,-4-4-14-16,-4-5 2 15,-2-5 0-15,3-5-2 16,-2-6 0-16,2-8-1 16,1-3-42-16,4-4-52 15,2-8-28-15,0-6-151 16,13 0-131-16</inkml:trace>
  <inkml:trace contextRef="#ctx0" brushRef="#br0" timeOffset="53618.64">24124 6955 819 0,'0'0'31'0,"0"0"63"16,0 0-73-16,0 0 0 16,0 0-21-16,0 0 0 15,-17 89 33-15,17-39-7 16,0-3-20-16,11-4-6 0,8-5 0 16,-1-7-1-16,4-9-1 15,1-6-2-15,-3-10 4 16,3-6 1-16,4-5 2 15,3-23 21-15,0-10 50 16,-5-13 4-16,-9-7-31 16,-7-2-14-16,-9-1-14 15,0 9-6-15,-15 10 0 16,-13 7-8-16,-8 11-5 16,-6 9 0-16,-4 6-1 15,3 9-1-15,1 0-36 16,-1 23-26-16,1 15-126 15,-3 6-128-15</inkml:trace>
  <inkml:trace contextRef="#ctx0" brushRef="#br0" timeOffset="76765.97">23400 7863 149 0,'0'0'270'0,"0"0"-240"0,0 0 29 15,0 0 0-15,0 0 22 16,0 0-27-16,0 0-25 16,0 0-12-16,-9 0-5 15,9 0-9-15,0 0 6 16,0 0-5-16,0 0 0 16,0 0-4-16,9 0 0 15,18 0 0-15,18 0 15 16,20 0 11-16,16-2-22 15,7-3 2-15,7-4-4 0,1 0-2 16,-6-1 0-16,-6-2 0 16,-17 2 1-16,-13 1-1 15,-12 0 0-15,-8 0 2 16,-5 4-2-16,-7-2-3 16,-10 1 3-16,-4 2-1 15,-4 2 0-15,-3 1-7 16,-1 0-39-16,0 1-20 15,0 0-54-15,-5 0 18 16,-17 1 54-16,-7 5-96 16</inkml:trace>
  <inkml:trace contextRef="#ctx0" brushRef="#br0" timeOffset="77243.6">23135 8217 503 0,'0'0'67'16,"0"0"27"-16,0 0-26 15,0 0-8-15,0 0-4 0,0 0-26 16,-5-20-4-16,8 17-11 16,21-1-13-16,22-4-2 15,20 0 9-15,23-2 1 16,8 3-1-16,3 1-5 16,-1 2 0-16,-7-1 1 15,-5 2-5-15,-7-1 7 16,-10-2-7-16,-10 2 1 15,-11-3-1-15,-10 0 0 16,-8 0 0-16,-2 0 0 16,-7 0-3-16,-4 1 3 0,-7 2 1 15,-5-2 0 1,-2 4 1-16,-3-2-1 0,-1 2 4 16,0 2-5-16,0-2 0 15,0 2-11-15,1 0-23 16,4-1-63-16,3-1-49 15,-1-3-86-15</inkml:trace>
  <inkml:trace contextRef="#ctx0" brushRef="#br0" timeOffset="86476.42">12743 14727 237 0,'0'0'165'0,"0"0"-164"16,0 0 0-16,0 0-1 16,0 0 20-16,-83-3 11 15,76 3 32-15,3 0-14 16,1-1-1-16,0 1-9 15,0 0-10-15,0 0 9 16,3 0-15-16,-1 0-12 16,1 0-8-16,0 0 1 15,0 0-4-15,0 0 0 16,0 0-9-16,0 0 6 16,13 4 3-16,5 2 0 0,7 0 4 15,8-2 16-15,7-3 0 16,7 1 21-16,5-1-15 15,6 0-23-15,3 5 8 16,5 1-3-16,4 3-4 16,0 3 3-16,2 0-1 15,-5 2-2-15,-3-2 0 16,-4-2 3-16,-4-1 0 16,1-2-1-16,-2-6 4 15,8 0 4-15,5-2-4 16,7 0-6-16,-2 0-3 15,3 0 9-15,-7 0-6 16,-5 0 4-16,-4 1-7 16,-7 3 8-16,-2 1-7 15,-6-1-2-15,-2 3-1 0,0-2 1 16,-2 2 9-16,-2-1-8 16,-1 1-1-16,-2 0 1 15,-3 0 6-15,-3-2-6 16,-2 3 6-16,-1-3 6 15,-3 0-5-15,1-3-3 16,1 0 6-16,0-2 7 16,-2 0-14-16,-4 0 1 15,-1 0-3-15,-5 0-1 16,-4 0 0-16,-2 0 1 16,-4 0 2-16,-1 0-2 0,0 0 0 15,-1 0 7 1,1 0 6-16,2-2 10 0,1-2-4 15,-1 0-3-15,2 2-14 16,-4 2-1-16,-1 0-3 16,0 0 2-16,-2 0-2 15,0 0-1-15,0 0-4 16,0 0-13-16,2 0-8 16,-2 0-5-16,0 0-9 15,0 0-50-15,0 0-70 16,0 0-154-16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4:12:2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6846 4698 180 0,'0'0'75'16,"0"0"-48"-16,0 0 20 15,0 0 2-15,0 0 2 16,0 0 1-16,0 0 7 16,-86-8-13-16,70 4 9 15,7 0-7-15,0-2-11 16,-3 3 4-16,6-1-29 16,0 2 1-16,-2 2 0 15,7 0-2-15,-2 0 1 0,2 0-3 16,1 0-7-16,0 0 20 15,0 0-12 1,0 0 6-16,0 0-16 0,0 0 0 16,0 0 0-16,0 0-2 15,5 5 2-15,17 3 3 16,6 4 17-16,14-1-6 16,10 0 19-16,5 1-13 15,2-3-16-15,2 1 2 16,-1-1-5-16,1-2 5 15,3-1 1-15,4-1 4 16,0 0 2-16,4-3 3 16,-2 0 6-16,3 1-1 15,3-1-14-15,-4 4 2 16,-6 0-4-16,-8 2-4 0,-6 2 1 16,-6 0 0-16,1-1-1 15,0 1 1-15,1-2-2 16,1-6 0-16,-4 2 12 15,1-4 5-15,-4 0-9 16,-6 0-5-16,-2 0 5 16,5 0 0-16,1 0-5 15,0 0 0-15,1 0 0 16,3 0 0-16,-2 0 1 16,3 0-4-16,-6 0 3 15,-4 0 3-15,-6 0-5 16,-4 0-1-16,2 0 27 15,3-4-6-15,6 0-14 16,4 0 0-16,6-1 0 16,-3 1-6-16,-2 0-2 0,-8 1 4 15,-3 2-1-15,-4-1-2 16,-3 2-1-16,-7 0 1 16,-1 0-3-16,-3 0 3 15,0 0-1-15,1 0 1 16,0 0 0-16,0 0 0 15,-1 0 5-15,1 0 0 16,-4 0 3-16,-1-2-5 16,0 0 2-16,-5 1-2 15,-1 1 0-15,-2-1 0 0,0-1-3 16,0 0 2 0,0 2-4-16,0 0 2 0,0 0-36 15,0 0-51-15,0 0-55 16,-15 0-115-16,-12 0-491 15</inkml:trace>
  <inkml:trace contextRef="#ctx0" brushRef="#br0" timeOffset="645.03">7291 4914 528 0,'0'0'25'0,"0"0"-2"16,0 0 20-16,-89-5 26 15,71 5-19-15,8 0-3 16,4 0-3-16,3 0-20 0,1 0-6 16,-1 0-2-16,3 0-5 15,0 0-8-15,0 0-2 16,0 0-1-16,9 0 0 15,15 4 8-15,16 6 23 16,18 1 12-16,17-1-7 16,18 0-19-16,14 3 1 15,8-2-12-15,1-1-2 16,2-1-2-16,-3-1 3 16,-6-2 0-16,-5 2-2 15,-10-1-1-15,-9 2 3 16,-10-4-1-16,-5 0-3 15,-10-2 11-15,-5-3-6 16,-3 0-4-16,-5 0 2 16,-3 0 2-16,-5 0-3 0,-6 0-3 15,-6 0 2-15,-9 0 0 16,-5 0 1-16,-4 0-1 16,-3 0 1-16,-3 0 1 15,0 0 0-15,-2 0-4 16,-1 0 0-16,2 0 0 15,-2 0-47-15,0 0-91 16,0 0-244-16</inkml:trace>
  <inkml:trace contextRef="#ctx0" brushRef="#br0" timeOffset="2442.03">3204 5719 508 0,'0'0'52'16,"0"0"52"-16,0 0-28 15,0 0 0-15,0 0-17 16,0 0-9-16,-29-8-35 15,29 8-10-15,0 0-5 0,0 0 0 16,0 0-4-16,0 0 1 16,0 0 0-16,5 2 3 15,14 5 0-15,14 2 7 16,13-3 20-16,15-1-7 16,12 1 4-16,9-2-11 15,7 0 3-15,12 1-1 16,2-1-8-16,9 0-5 15,-5 1 1-15,-4 1-2 16,-6 2-1-16,5 3-1 16,8-3 1-16,7-2 25 15,6 0-12-15,-2-1-5 0,-3-1-3 16,-6 4 2-16,-8-4-7 16,-7 0 8-16,-7 4-8 15,-11-2-4-15,-9 1 4 16,-3-2 3-16,-9-1-2 15,-6-4-1-15,-7 0 12 16,-5 0 9-16,-8 0 2 16,-10 0-6-16,-5 0-5 15,-8 0 5-15,-3 0-7 16,-1 0 1-16,-2 0-8 16,-1 0 3-16,-1 0-3 15,-1 0-1-15,0 0-2 16,0 0 4-16,0 0-4 15,0 0 0-15,0 0 7 16,0 0-7-16,0 0 3 0,0 0-8 16,0 0-24-16,-4 0-57 15,-26 6-56-15,-21 2-166 16</inkml:trace>
  <inkml:trace contextRef="#ctx0" brushRef="#br0" timeOffset="3529.23">3069 6769 467 0,'0'0'34'16,"0"0"-24"-16,0 0-8 15,0 0 27-15,0 0 27 16,0 0-2-16,0 0-51 0,0 0 7 16,0 0-6-16,0 0 4 15,6 0 0-15,12 3 40 16,13 1 5-16,10-1 7 16,12 0-19-16,10-1-10 15,4 0-1-15,5 0-17 16,2 2-2-16,1-2-1 15,0 0-7-15,5-1 0 16,11 0 3-16,5-1 1 16,7 0 4-16,9 0 3 15,-2 0-14-15,-1 0 1 16,-2 0-1-16,-10 0 6 16,-4 5-2-16,-12 1-2 0,-6 1-2 15,-3-1 4-15,1-1-2 16,3-1 9-16,3-1-2 15,2-2 4-15,-2-1-3 16,-4 0 1-16,-4 0-8 16,-10 0 3-16,-10 0 3 15,-9 0 3-15,-15-4 0 16,-9 1 9-16,-9 0-1 16,-2 1 5-16,-3 1-11 15,-2 1-9-15,-1-3 1 16,-1 3-6-16,0 0-6 15,0 0-64-15,0 0-60 0,-13 0-127 16,-23 6-97-16</inkml:trace>
  <inkml:trace contextRef="#ctx0" brushRef="#br0" timeOffset="4422.84">2942 7625 316 0,'0'0'108'15,"0"0"-79"-15,0 0 65 16,0 0 33-16,0 0-48 0,0 0-20 16,-20-8-22-16,20 8-13 15,0 0-15-15,0 0-5 16,0 0-4-16,0 0 0 15,0 0-2-15,0 0-1 16,19 0-2-16,12 5 5 16,16 2 0-16,12 2 1 15,13 2 5-15,7-3-1 16,4 3-2-16,-2-1 6 16,-2 0-7-16,-6-2-2 15,3-2 0-15,8-4 3 16,19-2 26-16,10 0-9 15,17 2-13-15,4 2 2 0,2 4-5 16,0-1 7-16,-5 6-9 16,-12-1 4-16,-8-1-4 15,-15-3 0-15,-10-3-2 16,-7-2 3-16,-10-3 5 16,-7 0-4-16,-10 0 9 15,-10 0-6-15,-9 0-6 16,-12-3 0-16,-8 1-2 15,-8 1 1-15,-5 1-19 16,0 0-18-16,-11 0-101 16,-21 14-14-16,-18 0-160 15</inkml:trace>
  <inkml:trace contextRef="#ctx0" brushRef="#br0" timeOffset="5331.11">2768 8685 191 0,'0'0'71'0,"0"0"-14"16,0 0 9-16,0 0-11 0,0 0-19 16,0 0-16-16,-8 6-19 15,8-6 2-15,-1 2 26 16,1-2 2-16,0 2-22 15,0 2-5-15,0 2 13 16,0 1-3-16,0-1-3 16,9 1 22-16,5 0 14 15,6-1-2-15,7-1-6 16,9-1 7-16,13-2 8 16,12-2-2-16,5 0-15 15,3 0-22-15,1 0 1 16,-3 0-10-16,-9-5 4 15,-6 4-6-15,-7 0 6 0,-11 1-7 16,-7 0 1 0,-9 0 7-16,-6 0 3 0,-6 0-7 15,-5 0-6-15,1 0 5 16,-2 0 4-16,0 0 9 16,0 0 2-16,0 0 3 15,0 0-7-15,0 0 2 16,0 0-8-16,0 0 8 15,0 0-6-15,0 0 2 16,0 0-8-16,0 0-6 16,0 0 8-16,0 0-3 15,0 0-3-15,0 0 6 0,0 0-4 16,0 0 7 0,0 0-6-16,0 0 2 0,0 0-6 15,0 0 5-15,0 0-5 16,0 0-2-16,0 0 1 15,0 0 2-15,0 0-3 16,0 0-3-16,0 0-2 16,0 0-3-16,0 0-11 15,0 0-22-15,0 0-46 16,0 0-18-16,4 0-51 16,-3 0-250-16</inkml:trace>
  <inkml:trace contextRef="#ctx0" brushRef="#br0" timeOffset="9602.82">2608 9800 291 0,'0'0'28'0,"0"0"-1"16,0 0 13-16,0 0 14 15,0 0 46-15,0 0 15 0,0 0-57 16,-11 4-21-1,11-4 2-15,-2 0 0 0,2 2-25 16,0-2 6-16,0 0 1 16,0 0-17-16,0 0 8 15,0 0-10-15,0 1 3 16,0-1 1-16,0 1 3 16,0 3-9-16,0 1-4 15,13 0 4-15,7 2 12 16,8 1 6-16,5-1-5 15,7-2 6-15,8 0 4 16,12-2-4-16,7-1 6 16,9-2-10-16,6 2-1 0,0-1-2 15,1 2-5 1,-5 1 3-16,0 1-10 0,-7 3 4 16,-1-2 5-16,2 3-5 15,4 0 7-15,12-3-6 16,12 0 12-16,9-3-12 15,9-2 1-15,-2 3 3 16,-2 2 0-16,-7 3-9 16,-13 1 2-16,-11 4-1 15,-8 0 1-15,-2 1-2 16,3 0 1-16,4 0 11 16,10-2-4-16,9-1-4 15,2-4 2-15,2-3-5 16,-3 0-2-16,-3-3 1 0,-3 3 0 15,-6-3-1-15,-1 3 0 16,-2 1 1 0,-2 0 7-16,-3 0 3 0,0-2 9 15,-2 0-14-15,2-2-1 16,4-1-2-16,2-1 5 16,-1 0-7-16,2 0 2 15,-1 0-1-15,2-1 0 16,0-7-1-16,0 2-4 15,-4 0 4-15,-4 2 1 16,-3 1-1-16,-3 2 7 16,-2 1-2-16,-3-2 3 15,0 1-8-15,-1-2 2 0,3 0-3 16,5-1 2-16,-1-1 4 16,1 1-5-16,3-1-3 15,3 1 3-15,-1 0 0 16,-1-1-1-16,-6 2-3 15,-9-1 4-15,-5 1 0 16,-3 2 2-16,-5-3-2 16,-2 4 5-16,1-2-4 15,0 2 0-15,2 0-1 16,0 0 2-16,2 0-2 16,3 0 5-16,-1 0 0 15,-1 0 0-15,-5 0 9 16,-2 0-11-16,-5 0-1 0,-4 0 7 15,-4 0-9-15,-2 0 11 16,-1-5-7-16,1 0 1 16,1 0-5-16,1-1 4 15,2-1 7-15,5-2-9 16,5 0 5-16,-4 2-5 16,6-1 0-16,-7 4 0 15,-2 4-1-15,-1 0 1 16,-6 0-2-16,-5 0 2 15,-3 0 0-15,-3 0-4 16,2 0 4-16,4 0-4 16,1 0 2-16,5 0 0 15,1-2 1-15,0 2 3 16,-2-2-6-16,-4 2 2 0,-6 0-2 16,-3 0 2-16,0 0 0 15,-3 0 0-15,1 0 0 16,6 0 0-16,5 0 0 15,7-1 0-15,5-3 0 16,4-1 0-16,1 1-1 16,-1 3-1-16,-1 1 1 15,-4 0 0-15,-5 0 1 16,-6 0 0-16,-9 0-4 16,-6 0 4-16,-4 0 1 15,-4 0-1-15,3 0 5 16,1-2-3-16,2 1-2 0,-1-2 3 15,-3 1-1 1,0 1 0-16,-6 0-2 0,-2 1 1 16,-1 0 1-16,0 0-2 15,0 0-16-15,0 0-35 16,0 0-35-16,-14 0-53 16,-15 0-70-16,-14-2 7 15</inkml:trace>
  <inkml:trace contextRef="#ctx0" brushRef="#br0" timeOffset="11082.25">6983 5390 384 0,'0'0'56'15,"0"0"-8"-15,0 0 6 16,0 0 27-16,0 0-20 15,-87-29-18-15,71 29-7 16,2 0-29-16,-2 0 5 16,-6 15-3-16,-2 6-6 15,-5 9 13-15,-5 8 0 0,3 7-1 16,1 4 4-16,6-2-12 16,10 1-3-1,13 1 0-15,1-5-1 0,9-2-2 16,21-2-1-16,7-10-7 15,8-9 7-15,4-10-2 16,6-11 1-16,2 0 1 16,-2-21 0-16,-7-8-1 15,-5-7 2-15,-7-2 0 16,-8 0 9-16,-10-2-9 16,-6 1 0-16,-9-2 3 15,-3-1-2-15,-6 3 6 16,-18-1-7-16,-1 6 0 0,-2 3-1 15,2 6 2-15,5 7 3 16,1 3 6-16,7 6-9 16,3 4 1-16,5 3-6 15,1 2-10-15,-2 2-110 16,-1 12-119-16,-6 1 56 16</inkml:trace>
  <inkml:trace contextRef="#ctx0" brushRef="#br0" timeOffset="11496.72">8218 5128 859 0,'0'0'45'0,"0"0"-24"0,0 0 2 15,0 0-3-15,0 0 1 16,0 0-17-16,-24 10-4 16,18 36-11-16,1 12 11 15,4 9 1-15,1-1 0 16,0 0 0-16,17-1 0 16,3-10-2-16,6-7-70 15,2-16-57-15,-3-13-73 16,-8-13 3-16</inkml:trace>
  <inkml:trace contextRef="#ctx0" brushRef="#br0" timeOffset="11803.68">7879 5217 553 0,'0'0'0'0,"0"0"0"15,121-106 0-15,-55 77 0 16,1 6 39-16,-1 10 4 16,-7 9-21-16,-10 4-12 15,-14 15-9-15,-13 14-1 16,-19 6-5-16,-3 3 5 16,-21-2 5-16,-13-2 48 15,-8-4-21-15,-7-3 6 16,4-4-21-16,-1-3 8 15,7 0-15-15,3 0-4 0,5 0-6 16,7 2-25-16,6-2-92 16,14-7-123-16,4-8-131 15</inkml:trace>
  <inkml:trace contextRef="#ctx0" brushRef="#br0" timeOffset="12169.78">8437 5403 498 0,'0'0'16'15,"0"0"44"-15,109 0 15 16,-73 14-12-16,-9 7-37 16,-6 6 16-16,-8 4-2 15,-11 3-37-15,-2-3 6 0,0-7 13 16,-17-6 11-16,-2-7 5 16,1-6-1-16,1-5-10 15,3 0 10-15,0-13-12 16,7-7-7-16,5-5-9 15,2-1-9-15,9-2-1 16,15 3-7-16,12 2-5 16,3 5 3-16,4 8 5 15,3 7 0-15,2 3 1 16,0 8 4-16,-5 17-5 16,-7 3 4-16,-9 1-2 15,-11-3-2-15,-10-5-2 16,-6-5-4-16,-5-6 2 15,-18-4-9-15,-7-5-12 16,-3-1-42-16,5-10-41 0,7-17-76 16,15-6-363-1</inkml:trace>
  <inkml:trace contextRef="#ctx0" brushRef="#br0" timeOffset="12307.14">9052 5274 804 0,'0'0'14'16,"0"0"-14"-16,0 0-98 16,0 0 37-16,15 77-63 0,6-43-18 15</inkml:trace>
  <inkml:trace contextRef="#ctx0" brushRef="#br0" timeOffset="13818.63">9336 5673 696 0,'0'0'47'16,"0"0"14"-16,0 0-17 16,0 0-27-16,-81-102 25 15,74 71-10-15,7-2-5 16,16 1-26-16,21 1-1 16,14 4-7-16,4 5 3 15,-1 7 2-15,-3 10-1 16,-5 5-4-16,-11 0 4 0,-13 11 3 15,-6 12-14-15,-13 3 12 16,-3-2-1 0,0-5 3-16,-6-6 2 0,-4-6 5 15,4-7 8-15,-1 0 24 16,1 0-4-16,2-5-1 16,-1-12-21-16,3-4-7 15,2-3-6-15,0-4-4 16,17-2 0-16,7 2-22 15,5 3-9-15,0 3 5 16,1 8 2-16,-6 8 5 16,-3 4 3-16,-3 2-11 15,-3 5-6-15,1 11 3 16,2 5 19-16,2 0 10 16,2 1-3-16,2-1-10 0,6-3-9 15,0-4-11-15,0-5-28 16,-4-4 1-16,3-5 18 15,-2 0-26-15,4-1 3 16,0-16-7-16,-4-4 41 16,0-3 36-16,-8-6 18 15,-2 1 63-15,-8-3-32 16,-9 5 53-16,0 3 31 16,-6 5-49-16,-10 7 5 15,2 4-21-15,-1 8-53 0,-5 0-15 16,0 13-4-1,-3 15-4-15,5 8 7 0,8 4-12 16,8-3 6-16,2-5-31 16,5-4 19-16,8-6-1 15,-1-10-3-15,-3-5 9 16,-6-4 13-16,-1-3 1 16,-1 0 44-16,4-11 34 15,-1-9-57-15,6-2-13 16,-2 0 1-16,1 4-7 15,0 7-1-15,1 4-1 16,2 4-1-16,3 3-9 16,5 0 10-16,7 7-7 15,4 7-4-15,0-2 9 16,-1-1 0-16,-6-4-12 0,-3-7 10 16,-6 0 6-16,2 0-2 15,3-20 28-15,2-7 22 16,7-8-6-16,5-8-14 15,3 2-9-15,-1 0-10 16,-7 7-11-16,-12 7 2 16,-8 11 1-16,-7 6 16 15,-2 6-4-15,0 4 2 16,0 0-17-16,0 1-10 16,-2 15-42-16,-1 5 23 15,3 5 7-15,0-3-18 16,3 1 0-16,14 1 15 0,-1-4 5 15,2-2 2-15,-4 0 8 16,-3-4 9 0,-2 1 1-16,0-2 0 0,2 0 1 15,-2-1 0-15,0-2 0 16,2-3 3-16,1 0-3 16,5-5 3-16,-1-3 0 15,4 0 6-15,-4 0 1 16,0-13 11-16,-3-3 7 15,-6-4 14-15,0-2-18 16,-2-1-17-16,-5-1-4 16,0 6 2-16,0 5-5 15,0 7 0-15,0 3 1 16,0 3-2-16,0 0-3 16,0 8-11-16,0 12-19 0,4 5 29 15,8 2 2-15,6-6-1 16,1-4-2-16,1-7 3 15,2-7-1-15,2-3 3 16,0 0 23-16,5-19 8 16,2-4-10-16,0-7 4 15,-4-2-16-15,-3 0-5 16,-11 5-1-16,-4 9-2 16,-6 5 15-16,-1 8-1 15,-2 5 5-15,0 0-17 16,0 0-3-16,0 0-2 0,0 0-9 15,0 11-6-15,0 11 9 16,0 10 7-16,0 5-1 16,0 9 4-16,0 5-3 15,0 5 2-15,0 6 0 16,0 5-1-16,0 4 1 16,0 0 3-16,-3-3 0 15,-9-5 2-15,-2-8-1 16,-2-10 11-16,1-15-8 15,3-15 17-15,0-9 4 16,2-6 5-16,-7 0 2 16,-4-24-33-16,-4-12-3 15,4-12-99-15,9-9-58 16,12-6-315-16</inkml:trace>
  <inkml:trace contextRef="#ctx0" brushRef="#br0" timeOffset="14097.04">11821 4976 768 0,'0'0'116'16,"0"0"-94"-16,0 0 6 15,0 0-11-15,0 0 8 16,0 0-14-16,14 39-11 0,8 12 25 15,6 6 10-15,4 4-17 16,-4-2-12-16,-1-1-4 16,-5-4-1-16,-4-5 0 15,-2-5-1-15,-5-7-12 16,-5-11-45-16,-3-7-72 16,-2-17-79-16,5-2-163 15</inkml:trace>
  <inkml:trace contextRef="#ctx0" brushRef="#br0" timeOffset="15073.34">12243 5070 698 0,'0'0'55'0,"0"0"27"0,0 0-46 15,0 0-30-15,-103-10-4 16,63 39-3-16,-5 11 1 15,5 1-3-15,6 2-4 16,15-3-1-16,9-1 7 16,10-2-3-16,5-5-8 15,22-3-7-15,13-6-5 16,8-8 18-16,10-5 2 16,11-6-6-16,3-4 8 15,-1 0 2-15,-7-11 0 16,-9-9 1-16,-10-1 5 15,-8-4 0-15,-10-1 37 0,-9 0-13 16,-12-1 9-16,-6 2 16 16,0 5-32-16,-8 4-22 15,-3 8 6-15,2 4 7 16,-1 4-3-16,1 0-11 16,-2 4-17-16,-1 15 17 15,0 5-4-15,9 5-3 16,3-2 1-16,0 0 5 15,15-3-18-15,6-2 16 16,4-5-7-16,3-7 1 16,1-4 9-16,4-6 0 15,-1 0 11-15,3-8 4 16,-4-10 2-16,-3-5 1 0,-5-1 17 16,-6 3-21-16,-8 4-8 15,-6 7 4-15,-3 6-4 16,0 4 11-16,0 0-17 15,-1 0 0-15,-10 14-15 16,-2 7-1-16,6 3 5 16,7 2-14-16,0-2 11 15,13-2 0-15,13-2 5 16,2-7-11-16,5-7 10 16,4-6-5-16,3 0 13 15,1-8 2-15,-4-15 8 16,-6-2 19-16,-7-6 5 15,-5-1-7-15,-4-2-12 0,-4 4-6 16,-2 3-6-16,-6 5 12 16,0 8-5-16,-2 3 9 15,1 2 4-15,-1 6 6 16,-1 0-10-16,0 3-17 16,0 0 0-16,0 0-10 15,0 12-16-15,0 9 14 16,0 8 12-16,-9 8 0 15,-7 5 4-15,-2 7-8 16,-1 2 6-16,3 5-4 16,5-3 2-16,5 1-1 15,3-5 1-15,-2-4-1 0,-3-2 1 16,0-7 0 0,-4-4 4-16,-6-7 6 0,-2-8 32 15,-3-4-8-15,-6-8 10 16,-4-3-16-16,-9-2-10 15,-5 0-7-15,-5-9-11 16,4-6 0-16,9 1-13 16,20 1-70-16,19 1-44 15,9 1-26-15,30-2-381 16</inkml:trace>
  <inkml:trace contextRef="#ctx0" brushRef="#br0" timeOffset="15308.34">13553 5801 802 0,'0'0'91'15,"0"0"-82"-15,0 0-9 16,0 0 0-16,0 0 25 15,-32 91 10-15,16-56-23 16,-3-2-7-16,-5 1-5 16,-9 1-22-16,-10-8-130 15,-12-7-307-15</inkml:trace>
  <inkml:trace contextRef="#ctx0" brushRef="#br0" timeOffset="35519.71">6904 11956 414 0,'0'0'1'15,"0"0"22"-15,0 0 25 16,0 0-1-16,0 0-1 0,0 0-1 16,0 0-13-16,-30-15-26 15,30 15 0-15,0 0 4 16,0 0 14-16,0 0-1 15,6 0-5-15,16 0 25 16,16 0 28-16,15 5-57 16,14 0 1-16,15 2-15 15,8 1 2-15,1-2-4 16,-1 4 3-16,-1-2-1 16,-5-2 6-16,-4-1-3 15,2-2-6-15,0-3 3 16,2 0 0-16,-2 0 1 15,-3-8-1-15,-11 1 3 0,-11 0-2 16,-9 1 1-16,-11 5 1 16,-10-2 3-16,-9 1-2 15,-8 1 13-15,-8-2-5 16,1 2 5-16,-3 0 6 16,0-3-20-16,0 3 14 15,0 1-15-15,0-1-2 16,-3 1-2-16,-21 0-98 15,-4 0-125-15,-2 0-133 16</inkml:trace>
  <inkml:trace contextRef="#ctx0" brushRef="#br0" timeOffset="37298.85">7697 3666 387 0,'0'0'144'16,"0"0"-45"-16,0 0-25 0,0 0-32 15,0 0-22-15,0 0-2 16,0 0 14-16,-23 2-6 15,23-2-9-15,0 2-17 16,0-2 0-16,25 0-3 16,21 0 3-16,23-10 9 15,23-11-2-15,14-7-2 16,9-4-4-16,-3-1 3 16,-11 3-3-16,-11 2-1 15,-17 3 0-15,-15 3 11 16,-17 5-11-16,-15 3 0 15,-8 5-5-15,-6-1 1 0,-3 0-37 16,-2-1-62 0,-5-2-81-16,-2 0-14 0</inkml:trace>
  <inkml:trace contextRef="#ctx0" brushRef="#br0" timeOffset="37616.71">8352 3206 370 0,'0'0'25'16,"0"0"10"-16,0 0 13 16,0 0-23-16,0 0 8 15,0 0-12-15,-12-37-12 16,26 37-9-16,7 0-6 0,7 0 5 16,8 7-1-1,4 7 2-15,3 5 9 0,-2 0-9 16,-7 4 0-16,-9 1 3 15,-5 4 1-15,-11 1 1 16,-8 3 7-16,-1 5 29 16,-1 3-2-16,-17 7 30 15,-3 3-34-15,-5-3-23 16,1-1-2-16,-3-1-10 16,-5 0 0-16,-1 3-3 15,-4 6-36-15,-5-1-151 16,0-2-105-16</inkml:trace>
  <inkml:trace contextRef="#ctx0" brushRef="#br0" timeOffset="41822.1">10186 5139 308 0,'-13'-150'0'0,"-12"6"-21"0,-9 12-155 16</inkml:trace>
  <inkml:trace contextRef="#ctx0" brushRef="#br0" timeOffset="46846.53">2980 12834 357 0,'0'0'19'0,"0"0"-19"0,0 0 0 16,0 0 1-16,0 0 6 16,0 0 33-16,0 0-7 15,0 0-14-15,-18-22-14 16,15 22 27-16,3 0 19 16,-3 0-9-16,3 0-7 15,0 0-24-15,0 0-3 16,0 0 11-16,0 0 9 15,0 0-12-15,0 0-1 16,0 0-8-16,0 0-3 0,0 0-1 16,0 0-3-16,15 0 0 15,16 0 1-15,17 0 5 16,21 3 9 0,10 0 4-16,7 1-14 0,4 3 9 15,-1 1-10-15,-5 0 3 16,-1 2-3-16,1-3 5 15,4 0 7-15,0-3-16 16,3-2 2-16,3-2 4 16,-4 0-2-16,-4 0-1 15,-1 0 4-15,-12 0-5 16,-7 2-1-16,-11-1-1 16,-6-1 0-16,-13 3 4 15,-8-2-4-15,-10 0 0 16,-4 0-6-16,-8-1 6 0,-5 0 26 15,1 0 4-15,-2 0-8 16,0 2 10-16,0-2-10 16,0 0-5-16,0 0-11 15,0 0-6-15,0 0-3 16,0 0-29-16,0 4-59 16,-5 6-102-16,-20 4-116 15</inkml:trace>
  <inkml:trace contextRef="#ctx0" brushRef="#br0" timeOffset="47653.43">2995 13840 295 0,'0'0'31'0,"0"0"-5"0,0 0-12 16,0 0 32-16,0 0 4 16,0 0 15-16,-33 0-26 15,33 0-39-15,0 1-9 16,0 4 7-16,0-2 2 15,15 6 4-15,6-1 12 16,14 3 18-16,10-3 24 0,13 1 2 16,11-1-32-1,13-2 17-15,9 0-6 0,9-2-5 16,7 1-15-16,7-1 2 16,10-1-6-16,4-1-12 15,8-1 5-15,-2 2-6 16,0 0 1-16,1 1 4 15,-4 0 5-15,-4 2-11 16,-5-1 1-16,-1 3-1 16,-3 1-1-16,-2 1 12 15,-7 0-12-15,-8 0-4 16,-5 3 0-16,-8-1 4 16,-6 1 2-16,2-3-2 15,-1-3 1-15,8-3 3 16,-4-2 1-16,-1-2 0 15,-1 0-4-15,-7 0 14 16,-5 0-14-16,-9 0 6 0,-13 0-4 16,-15 0 3-16,-8 0-2 15,-14-2-1-15,2-1 0 16,-9 1 6-16,-4 1-4 16,-1-1-4-16,-2 2 2 15,0 0 3-15,0 0-2 16,0 0-4-16,0 0-24 15,-2 0-40-15,-24 10-120 16,-15 5-39-16,-25 3-60 16</inkml:trace>
  <inkml:trace contextRef="#ctx0" brushRef="#br0" timeOffset="48436.37">3257 14933 273 0,'0'0'5'15,"0"0"39"-15,0 0 9 16,0 0-14-16,0 0 20 16,0 0 28-16,-59-34-27 15,57 34 2-15,-1 0-48 16,3 0-14-16,0 0-3 16,0 6-3-16,8 12-3 15,20 4 3-15,21 1 6 16,26-3 58-16,25-6-20 15,22-8 5-15,18-6-24 0,11 0 11 16,4 0-21-16,3-9-6 16,-9 1 0-16,-13 4 1 15,-16 3 8-15,-20 1-10 16,-23 0-1-16,-13 0-1 16,-17 7 0-16,-10 2 4 15,-10-3-3-15,-6-2-1 16,-11 0 1-16,-3-4-1 15,-7 2 3-15,0-2-1 16,0 0 14-16,0 0-7 16,0 0-9-16,0 0 0 0,0 0-23 15,0 0-86-15,0 0-109 16</inkml:trace>
  <inkml:trace contextRef="#ctx0" brushRef="#br0" timeOffset="50375.87">9667 13896 303 0,'0'0'44'0,"0"0"-8"0,0 0-8 16,0 0-7-16,0 0 28 15,0 0 26-15,0 0-28 16,-38-15-30-16,38 15-7 16,0 0-8-16,-1 0-4 15,1 0 0-15,0 0-2 16,0 0 4-16,0 3-17 15,4 7 17-15,17 2 14 16,13 1 25-16,14 1 6 16,15 1-12-16,14-2-4 15,11 3-22-15,11-2-5 16,4 3 8-16,1-3-9 0,-4-2-1 16,-7-3-3-16,-8-2 3 15,-9-4 2-15,-12 0-1 16,-10 0-1-16,-10-1 10 15,0 3 14-15,-5-2 6 16,-2 0-2-16,-3 1-10 16,-3 1-7-16,-5 0 3 15,-8-1-3-15,-8-3 2 16,-5 1-11-16,-4-2 1 16,-1 0 6-16,0 0-3 15,0 0-5-15,0 0-1 0,-19 1-82 16,-20-1-253-1</inkml:trace>
  <inkml:trace contextRef="#ctx0" brushRef="#br0" timeOffset="53362.14">5770 15635 269 0,'0'0'0'16</inkml:trace>
  <inkml:trace contextRef="#ctx0" brushRef="#br0" timeOffset="56698.83">3645 15909 251 0,'0'0'28'0,"0"0"-18"0,0 0 40 15,0 0-32-15,0 0-2 16,0 0 22-16,0 0 2 16,-27-17 4-16,27 17 17 15,0 0-22-15,0 0-29 16,0 0-7-16,0 0-3 15,0 0 0-15,0 0 0 16,0 0-1-16,0 0-2 16,0 0 3-16,9 0 0 0,15 0 32 15,7 2 24 1,13 0-39-16,14 2-2 0,12-2 28 16,14 0-22-16,5-2-5 15,2 2-8-15,-3 1 6 16,0 0-9-16,-9 3 7 15,-8 3-7-15,-5 2 4 16,-7-1-4-16,2 0 2 16,3-1 2-16,0-5 1 15,8-2 7-15,4-2-1 16,6 0 3-16,9 0-13 16,-3 0-5-16,-5 0 13 15,-9 0-14-15,-6 4 8 16,-3 0-3-16,-3 4 11 0,-1-2-13 15,1-1 2-15,-4-1 6 16,3-4-1-16,-3 0 6 16,8 0 0-16,-1 0 10 15,0-4-15-15,-4 3-2 16,-3 1 0-16,-6 0-7 16,-3 1 0-16,-1 9-1 15,-2 0 1-15,-1 1 0 16,1 0 1-16,-3-5-2 15,2 0 0-15,3-2 2 16,4-1 4-16,6 0 5 16,2 0-3-16,0-1-9 15,5 2 9-15,-5 0-6 16,-5 0-1-16,-1 0 0 16,-5-2-1-16,1-2 0 0,-3 0 3 15,1 0 3-15,-2 0-3 16,-4 0-4-16,-2 0 1 15,-1-2 5-15,0-4-5 16,-3 1 2-16,0 0-3 16,-5 3 0-16,-3-1 0 15,2 1 3-15,-2 2-3 16,2 0-2-16,0 0 1 16,3 0 0-16,1-4 1 15,3-2 0-15,2 0 4 16,0-4-3-16,7-2 3 15,-1 0 6-15,2 0-8 0,0-1 1 16,-1 1-3-16,-4-2 0 16,-2 1 2-16,-1 2 2 15,1 0-3-15,-2 2-1 16,-1 1-1-16,0 1-1 16,-3-1 3-16,-1 3-1 15,-3-1 0-15,0 0 2 16,-4 2-2-16,-7 2-1 15,-3-1 1-15,-1 0-1 16,-4 1 2-16,-1 0-1 16,0 0 0-16,0 1 0 0,0-1 7 15,0 0-7 1,1-1-5-16,1 0 3 0,-2 2 4 16,-2-3 4-1,3 2-6-15,-3 1 0 0,-5-2-1 16,1 1-4-16,1 1 10 15,-3 1-4-15,2-1-1 16,-1 1-1-16,0 0-7 16,-2 0-2-16,1 0-37 15,-2 0-14-15,0 0-33 16,0-3-57-16,0-9-173 16</inkml:trace>
  <inkml:trace contextRef="#ctx0" brushRef="#br0" timeOffset="69545.03">2959 16993 63 0,'0'0'199'0,"0"0"-198"16,0 0 4-16,0 0-2 15,0 0 6-15,0 0 21 16,0 0-3-16,-34-2-9 15,31 2 9-15,3 0-7 16,-5-1-9-16,5 1 14 16,0 0 9-16,-3-3 11 15,3 3-13-15,0 0 7 0,0 0-7 16,0 0-2-16,0 0-12 16,-3 0-13-16,3 0-3 15,0 0-2-15,0 0 0 16,0 0-1-16,0 0 1 15,0 0-1-15,0 0 2 16,0 0 7-16,0 0-8 16,0 0 1-16,0 0-1 15,0 0-3-15,0 0 1 16,0 0 2-16,0 0-9 16,0 0 9-16,0 0-3 15,0 0 3-15,0 0 3 0,0 3-3 16,0-2 0-1,3 1 0-15,3 2 1 0,0 0 0 16,2 1 8-16,3 0-7 16,3-1 9-16,2 4-7 15,-1-4 12-15,-1 2-1 16,2 1-12-16,-1-1-2 16,-3 0 8-16,3-2 2 15,-5 0-11-15,1 0 8 16,-1-1-8-16,4 2 2 15,-2-3 3-15,1 4 2 16,-1 0 6-16,6 0-6 16,-2 0-6-16,4-2 10 15,-1 2-8-15,-1-1 10 16,1-1-3-16,-2-3-1 0,2 0-2 16,2-1 4-16,-3 0 1 15,7 0 8-15,-1 0 2 16,-4 0-19-16,2 0 9 15,-4 0-11-15,-2 0-1 16,-1 0 0-16,0 0 8 16,0 0-15-16,0 0 7 15,1 4 0-15,-1-1 0 16,-1 0 0-16,4-1 0 16,-1 2-1-16,0-2 1 15,2 3 3-15,-1-5 4 16,3 0-6-16,1 0 1 0,1 0 2 15,-1 0 5-15,2 0-4 16,-2 0-3-16,1 0-2 16,-4 0 0-16,4 0 0 15,-1 0 0-15,3 0 1 16,-1 0 0-16,2 0-1 16,-3 0 4-16,4 0-4 15,0 0 6-15,1 0 7 16,1-5-13-16,-4 3 2 15,2 0-2-15,3 0 7 16,-2 2-6-16,2-2 0 16,0 2 8-16,-1-4-9 15,2 2 5-15,-3 2-5 16,2-4 1-16,0 2 1 16,-2-2-2-16,2 3 0 0,-2-3 0 15,5 0 0-15,0-1 6 16,-2 1-4-16,-1 1 0 15,1-1 5-15,-4 3-5 16,-3 0-2-16,-3-1 0 16,3 1 1-16,-2 1 9 15,1-2-10-15,2 0 2 16,-1-3-3-16,-2 3 7 16,5-3-5-16,-6 2 6 15,3 1-4-15,-2 2-5 0,5 0 5 16,-5 0-3-1,4 0 0-15,2-2 7 0,0 2-7 16,1 0-2-16,-4 0 2 16,5 0 0-16,-3 0 5 15,0 0-2-15,1 0-3 16,-1-1-1-16,1 1-1 16,-2 0 3-16,-1 0-1 15,0 0 3-15,1 0-3 16,9 0 2-16,0 0 2 15,-1 0-3-15,-1 0 0 16,-6 0-1-16,-6 0 1 16,0 0-2-16,-4 0-2 15,-3 0 3-15,1 0 2 16,0 0-1-16,1 0 4 0,2 0 6 16,3 0-9-1,1-3 3-15,-1 1-2 0,5-2-1 16,-1 3 3-16,0 1-5 15,-1 0 1-15,0 0-1 16,0-1 2-16,-2-1 8 16,-4 2-10-16,0-2-2 15,-4 2 2-15,-1 0 1 16,-4-1 4-16,3 0-2 16,-3 1-2-16,-3 0-2 15,1 0-2-15,-1 0 3 16,5 0 0-16,2 0 0 0,2 0 0 15,2 0 1 1,2 0 0-16,0 0 2 0,2 0-3 16,1 0 2-16,-1 0-2 15,-3 0 1-15,2 0-1 16,-1 0 2-16,2 0-1 16,1 0-2-16,-3 0 2 15,3 0-1-15,-2 0 1 16,0-2-1-16,-1 2 0 15,-1-1-1-15,-4 1 0 16,-4 0 1-16,0 0 1 16,-4 0 1-16,-1 0-2 15,3 0 1-15,0 0-2 0,3 0 2 16,1 0 2 0,4 0 6-16,-1-3-9 0,3 1 9 15,-4 1-6-15,-3-1 0 16,-5 2-1-16,-3 0-1 15,-3 0 1-15,0 0-2 16,0 0 1-16,0 0 8 16,0 0-1-16,0-1 5 15,0 1-4-15,0 0 2 16,0 0-7-16,0 0 3 16,0 0 4-16,0 0 0 15,0 0 0-15,0 0-1 0,0 0-2 16,0 0 3-1,0 0-6-15,0 0-1 0,0 0-2 16,0 0-1-16,0 0 1 16,0 0-4-16,0 0 4 15,0 0-1-15,0 0 1 16,0 0-3-16,0 0 2 16,0 0 1-16,0 0 4 15,0 0-2-15,0 0 2 16,0 0-6-16,0 0 4 15,0 0-5-15,0 0 6 16,0 0-5-16,0 0 1 16,0 0 1-16,0 0-2 0,0 0 0 15,0 0 0 1,0 0-1-16,0 0 1 0,0 0-1 16,0 0 3-16,0 0-2 15,0 0 2-15,0 0-2 16,0 0 2-16,0 0-6 15,0 0 8-15,0 0-7 16,0 0 3-16,0 0 0 16,0 0 0-16,0 0 0 15,0 0 5-15,0 0-10 16,0 0 10-16,0 0-5 16,0 0 0-16,0 0 0 0,0 0-1 15,0 0 1 1,0 0-3-16,0 0-3 0,0 0-8 15,0 0-23 1,0 0-40-16,0 4-56 0,-1 14-76 16,-21-8-219-16</inkml:trace>
  <inkml:trace contextRef="#ctx0" brushRef="#br0" timeOffset="79364.37">2989 14859 208 0,'0'0'55'0,"0"0"-31"15,0 0 9-15,0 0 9 0,-102-13-3 16,75 7-18 0,2 0-14-16,3 1 33 0,5 3-6 15,1-2 12-15,7 3-28 16,3 1 0-16,1 0-13 16,2 0-4-16,-2 0 1 15,3 0 10-15,-1 0 3 16,0 0-11-16,2 0 18 15,-1 0-3-15,2 0-7 16,0 0 4-16,-1 0-13 16,1 0-3-16,0 0-2 15,0 0 2-15,0 0-2 16,0 5 5-16,1 1-3 16,12 4 9-16,4 1 20 15,1 1-22-15,6-1 14 0,7-1 19 16,5-1-9-16,-2-1-14 15,5 0 10-15,-2-1-11 16,-2-1-2-16,-1 0-8 16,3-4 7-16,-3 3-1 15,-1-2 3-15,0-1-8 16,-3 2 0 0,0 0 5-16,-2-1-7 0,3-1 6 15,-1 1-5-15,-1-1 3 16,6-1 6-16,-2-1-7 15,-1 0-7-15,-3 0 10 16,0 3-5-16,-4-3-3 16,-1 1-3-16,0 1 0 15,-2 1 9-15,-1-2-9 0,2 4 0 16,-2 0 8-16,2-3 4 16,1 1-8-16,3-3-3 15,9 0 4-15,4 0 6 16,5 0 2-16,1-4-3 15,-7-2-10-15,-3 1-1 16,-9 4 1-16,-7-2 0 16,-3 3 0-16,-4 0 2 15,-1 0 0-15,3 0-2 16,3 0 0-16,6 0 1 16,6 0-2-16,4 0 1 0,7 0 0 15,0-2 6 1,1-2-5-16,-6 3 0 15,-5 1 0-15,-7 0 2 0,-2 0-6 16,-5 0 7-16,-1 0-4 16,-2 0 0-16,2 0 0 15,8 0 0-15,1 0 0 16,9 0 2-16,4 0 1 16,2 0 3-16,-1 0-5 15,-2 0 0-15,-8 0 0 16,-4 0 0-16,-6 0-1 15,-4 0 0-15,-3 1 0 16,2 2 0-16,0 0-1 16,0 0-2-16,3-3 6 0,3 0-2 15,6 0 2-15,5 0-2 16,3 0 16-16,2 0-3 16,-2-3-11-16,-7 3 0 15,-4 0-3-15,-6 0 2 16,-3 0-2-16,1 0 1 15,-3 0-1-15,4 0-3 16,2 0 3-16,4 0 6 16,5 0-3-16,0 0-3 15,4 0 2-15,-1 0 6 16,-4 0-4-16,-2 0-3 16,-5 0-1-16,-4 0 2 15,-5 0-2-15,-2 0 1 0,-1 0-1 16,-1-3 0-1,0 0 7-15,0 3-5 0,0-1 4 16,-3 1-4-16,-1 0 0 16,-1 0 2-16,-1 0 9 15,0 0-7-15,0 0 0 16,0 0 6-16,0 0-9 16,0 0 5-16,0 0-7 15,0 0 3-15,0 0-3 16,0 0-1-16,0 0 0 15,0 0 3-15,0 0-3 16,0 0 0-16,0 0 0 0,0 0 3 16,0 0-3-1,0 0-2-15,0 0 2 0,0 0 4 16,0 0-3-16,0 0-1 16,0 0-5-16,0 0 5 15,0 0-1-15,0 0 7 16,0 0-7-16,0 0 1 15,0 0 0-15,0 0 0 16,0 0 2-16,0 0-1 16,0 0 3-16,0 0-4 15,0 0 0-15,0 0 4 16,0 0-4-16,0 0 0 16,0 0-1-16,0 0 1 15,0 0 1-15,0 0 2 16,0 0-3-16,0 0 0 0,0 0 0 15,0 0-1-15,0 0 1 16,0 0 0-16,0 0 0 16,0 0 0-16,0 0 0 15,0 0 0-15,0 0-5 16,0 0-17-16,0 0-37 16,0 0-35-16,-18 7-28 15,-28 12-97-15,-21 2-182 16</inkml:trace>
  <inkml:trace contextRef="#ctx0" brushRef="#br0" timeOffset="80322.6">5739 17229 281 0,'0'0'1'0,"0"0"-1"15,0 0-4-15,0 0-12 16,0 0 16-16,0 0 7 15,4-6 4-15,-4 6-10 16,0 0 4-16,0 0-2 16,0 0-3-16,0 0-1 15,0 0-80-15,1 0 42 16,1 0-75-16</inkml:trace>
  <inkml:trace contextRef="#ctx0" brushRef="#br0" timeOffset="80892.17">8724 16887 176 0,'0'0'9'16,"85"-16"-9"-16,-42 9 1 16,-1-1 9-16,-6 3 0 15,-8-1-9-15,-7 4 17 16,-6 2-17-16,-8 0-1 15,-7 0 0-15,0 0-159 16</inkml:trace>
  <inkml:trace contextRef="#ctx0" brushRef="#br0" timeOffset="82155.86">8161 16864 47 0,'0'0'0'0,"0"0"-1"16,0 0-10-16,0 0-21 16</inkml:trace>
  <inkml:trace contextRef="#ctx0" brushRef="#br0" timeOffset="100918.33">17486 16158 164 0,'0'0'82'0,"0"0"-67"15,0 0-13-15,0 0 16 16,0 0 2-16,0 0 10 16,0 0 5-16,-9 0-27 15,9 0-6-15,-2 0-2 16,0 2 0-16,0 0-1 16,1 1 9-16,-2-1-5 15,1-1 16-15,2-1-9 16,0 0-2-16,0 0-6 15,0 0 3-15,0 0 8 0,0 0 9 16,0 0-12-16,0 2-9 16,-1-2 9-16,1 0-5 15,0 0-5-15,0 0 4 16,0 0-4-16,0 0 11 16,0 0 10-16,0 0-9 15,0 0-1-15,0 0 20 16,0 0-8-16,0 0 21 15,0 0-8-15,0 0-24 16,0 0 5-16,0 0 5 16,0 0 1-16,0 0-3 15,0 0-5-15,0 0-2 0,0 0 7 16,0 0-4-16,0 0-11 16,0 0 8-16,0-2-4 15,7-2 8-15,9-4-14 16,4 2-1-16,-1-2-2 15,2-1 3-15,-3 2 3 16,0-3 0-16,1 0 14 16,1-1-11-16,1-3 4 15,0 0-4-15,5-1-6 16,-3-1 3-16,5-3 10 16,0 0-9-16,-1-4 3 15,2-4 14-15,-1 0-4 0,-2 0-9 16,-1 1 0-1,1 1 9-15,0 3-10 16,2-1-2-16,1 1 2 0,-4 0-2 16,0-1 3-16,-4 1-4 15,-3 1-1-15,-6 1 30 16,0-3-3-16,-3-1-15 16,-2-4-9-16,4-3-5 15,-2-2-4-15,0-5 0 16,1-3 0-16,2-1 0 15,-1-4 0-15,0 2 0 16,1-5 0-16,-3-2 1 16,3 2 1-16,-4-4-2 15,-1 2 0-15,-1-2-3 16,0 0 3-16,0-4 0 0,-1-6 0 16,-2 0 3-16,1-1-3 15,-1 4 0-15,0-1-5 16,0-2 2-16,-1 1 3 15,-2 0 0-15,0-1 0 16,0-1 0-16,-6-1-5 16,-6-1 5-16,-3-2 1 15,1-2-1-15,-2-1 0 16,1-2-1-16,-1-6 0 16,1-3 1-16,-3 3-1 15,3 0 1-15,-3 4 0 16,0 1 1-16,-4-1-1 15,-5 1 0-15,0-2 2 0,0-2 6 16,0-1-8 0,2-2 1-16,-4-5-1 0,-1 0 0 15,-1-6 0-15,-5-5 0 16,-5 3-1-16,-1 1 1 16,-4 5 2-16,1 1 0 15,-1-1-4-15,2 3-1 16,4-5 2-16,2 1 1 15,0-4 5-15,-1 0-4 16,-3-4 2-16,-4-2-2 16,-4 1 0-16,-4 0-1 15,-9 5 2-15,-7 1-2 16,-5 4 0-16,-10-1 0 16,-2-3 0-16,-3 3 1 0,0-3 3 15,-5-2-4-15,1-6 0 16,-1-1-1-16,7 1 2 15,2 0-3-15,1 4 0 16,2 3 2-16,-4-2 4 16,2 1-4-16,-5-4-5 15,-4 0 5-15,-4 1 1 16,-2-1 0-16,-7-4-1 16,-7 4 0-16,-3-1 4 15,-4 5-4-15,0 7 0 0,2 3-5 16,-1-1 4-16,-1 2 1 15,-1-3 0 1,4 2 2-16,2 1 1 0,-2-3-3 16,3-2 0-16,-5-3 0 15,0-2 0-15,-3 4-3 16,-2 3-1-16,-3 2 4 16,-3 1-1-16,5 1 1 15,5-3 4-15,5 0-2 16,1-1 0-16,5 0-2 15,5-2-1-15,1-3-1 16,2-2-1-16,-2 3 3 16,-3 2 0-16,-4 5 0 0,-2 4 3 15,-1 1-7 1,1 5 6-16,-4-2-4 0,3 4 0 16,3 0 2-1,5 1 0-15,5 7 3 0,2-2-3 16,1 3 1-16,1-3-2 15,0-1 2-15,-2 0-2 16,-2 3 0-16,0 2 1 16,-4 7 0-16,0 1 0 15,1 3-2-15,3 2 2 16,4 3 3-16,4 0 0 16,4 2-1-16,2-1-2 15,2 1 1-15,0 0-1 16,-1 3 0-16,2 1 0 15,1 7 3-15,6 5 3 0,2 4 6 16,3 5 1 0,5 2-13-16,4 4 0 0,8 2 2 15,9 0-2-15,5 0 0 16,5 1-3-16,4-2 2 16,0 2 2-16,7-1 0 15,3 2-1-15,8 2-1 16,5 3 0-16,3 1 1 15,5 2-6-15,-1 0-8 16,1 0-25-16,-2 0-83 16,-5-1-14-16,-4-6-192 15</inkml:trace>
  <inkml:trace contextRef="#ctx0" brushRef="#br0" timeOffset="101417.09">9001 4735 679 0,'0'0'26'0,"0"0"-26"15,0 0-19-15,0 0-92 16,0 0 30-16,-112-3 81 0,57 10 60 15,0 3 62-15,4 2-48 16,0 0-6-16,2 3-21 16,0-1-35-16,1-2 5 15,5 4-14-15,1-4-3 16,5 0 10-16,6 1 6 16,5-3-2-16,10-1 8 15,6 3-3-15,4 1-19 16,4 5-2-16,2 6 1 15,0 1 1-15,21 3 3 16,8 2-2-16,9 1 4 16,8 0 16-16,7 0-17 15,-1 0 2-15,-3-3 4 16,-4 1-4-16,-6-4-5 0,-7-3 4 16,-2-5-5-16,-6-2 0 15,-3-7 2-15,-5-3-2 16,-1-4 0-16,-4-1-1 15,-1 0-14-15,0-13-16 16,4-8-53-16,-1-7-121 16,-2-3-99-16</inkml:trace>
  <inkml:trace contextRef="#ctx0" brushRef="#br0" timeOffset="101672.97">9001 4563 783 0,'0'0'76'0,"0"0"-57"16,0 0-19-16,0 0-13 16,0 0-1-16,0 0 14 15,-40 121 7-15,23-46 47 16,-6 7-18-16,-6 6-4 15,-1-1-17-15,-5 1-7 16,-7-1-8-16,-7 3-7 16,-16-6-103-16,-18-11-255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4:14:46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4544 8882 230 0,'0'0'115'0,"0"0"-107"16,0 0-7-16,0 0 7 15,-90-22 12-15,75 15 5 16,6 1-14-16,-2 1-1 15,1 1-6-15,-2 1 13 16,-1 0-9-16,-4 0-8 16,-5 2-1-16,1-1 1 15,-6 2-1-15,2-1 1 16,-4-2 2-16,0 2 0 0,0-1 13 16,-2 0-3-1,6 0 3-15,1 0 31 0,3 1-28 16,-2 0-4-16,0-1-3 15,-1 0 1-15,3-4-2 16,-8 4 1-16,3-2 20 16,-6 2-9-16,-4-2-17 15,-5 3 4-15,2 1 3 16,-3-1-11-16,2 1 3 16,-5 0 10-16,-1 0-6 15,-5 0-6-15,-8 6 0 16,-3 2-2-16,0 0 0 15,-3 1-10-15,4-2 10 16,5-3 1-16,2-2 7 0,6-1-7 16,2 0-1-16,-3 3 5 15,1 0-2-15,-6 1-2 16,0 0 2-16,-2 6-4 16,-4-3 2-16,2 2 4 15,-2 1-5-15,2-1 1 16,3 2 2-16,7-3-6 15,5 1 2-15,6 1 1 16,-5 3-1-16,-4 5 0 16,-1-1 0-16,-2 1 2 15,3-1 0-15,1-3 2 16,5 1-3-16,1 0 0 16,6-4 1-16,6 1-1 0,3-2 0 15,7 1-4 1,-3 6 1-16,2 1 0 0,-4 6 3 15,1 5 0-15,0 2-1 16,0 0 1-16,5-1-1 16,3-3 0-16,2-1 0 15,5-2-4-15,3 0 3 16,0 0 2-16,3 0 1 16,0 2-1-16,0 2-10 15,1-2 10-15,7 4-4 16,8 2 2-16,2-1 2 15,6 0 1-15,6-3-1 16,4-2 0-16,4-2 5 16,3-3-4-16,4 2 7 0,4-4-7 15,2-1 1-15,3-1 3 16,4 0-4-16,3-2-1 16,5 2 0-16,10-3 3 15,12-1-3-15,9-3 0 16,12-4 9-16,4-1-9 15,5-5-4-15,-1 1 4 16,3-1 0-16,-6 3 4 16,-11 2-4-16,-8 4-1 15,-10 1 1-15,-6 4 1 16,-1-2 2-16,2 3-3 0,0-1 0 16,0-1-2-1,8-1 10-15,4-5-17 0,10 0 12 16,14-6-3-16,2 3 5 15,0 1 4-15,-9 1-8 16,-7 2 18-16,-4 3-17 16,-6-1 0-16,-5 0 3 15,-2 0-5-15,1-1 0 16,1 0-5-16,5-4 10 16,4 0-5-16,4-1 2 15,6-2-2-15,-5 2 0 16,-1 0 2-16,0-2-1 15,-3 5-1-15,0 1 0 16,-3-1 0-16,-6 0-2 0,-3 2 2 16,-6-3 7-16,-1-2-7 15,4 1-6-15,1-2 4 16,8-2 4-16,4-1 0 16,9-1 1-16,5 0 0 15,0 0-3-15,-2 0 0 16,-5 0 3-16,-10 0-1 15,-8 0-4-15,-14 0 2 16,-9 0-2-16,-1 0 2 16,-1 0 0-16,2-5 1 15,5 0 2-15,6-3 4 16,5 2-1-16,8 1-6 16,6 2-2-16,5 3 2 0,-2 0 1 15,0 0 3-15,-6 0-4 16,-3 4 2-16,-8-1-4 15,-8-3 3-15,-6 0-1 16,-5-3 0-16,5-7-1 16,-1-3-1-16,3-2 4 15,0 2-3-15,-1-1 3 16,0 3-1-16,-3 3 0 16,-4 3-1-16,-1 4 0 15,-6 1-7-15,-2 0 7 16,-2 0 7-16,-4 0-7 15,-2 0 0-15,-4-1 8 16,1-1 30-16,4-1-21 0,6-1 10 16,4 1-19-16,1-1 3 15,0 1-2-15,-5-2-6 16,-7-1 7-16,-3 2-5 16,-2 0 9-16,-4 1-13 15,0 0 5-15,1 0 1 16,-1-1-4-16,6 0-2 15,-1 0 2-15,7-2 3 16,1 2-5-16,6-1 2 16,1 3-3-16,1 0-2 15,-3 2-3-15,-4 0 10 16,-2 0-6-16,-1 0 1 0,0 0-1 16,3 0 1-1,-2 0-1-15,5 4 1 0,-3 1-3 16,5-2 3-16,0-2 1 15,5 1-1-15,2-2-1 16,-4 0 0-16,-2 0 1 16,-4 0-1-16,1-6-3 15,-4-1 3-15,1 1 1 16,-2 0 2-16,-1 0-2 16,1-2-1-16,0 1-1 15,-1 0 2-15,4-1 0 16,-1 0 1-16,5-4 2 0,6 1-3 15,0-2 0 1,0 1-5-16,-3 1 5 0,-2 3 0 16,-9 0 4-16,-6-1-4 15,-6 3-2-15,-4 1 2 16,1 0 3-16,0 0-2 16,1-1-1-16,4 0 0 15,3-1 0-15,3 2 1 16,-1-3-1-16,-1 0 1 15,-9 0-1-15,-6-1 1 16,-5 1 6-16,-6-2 26 16,1 0-15-16,-2 0-4 15,-3-1-4-15,0 1-5 16,-2 0-3-16,4 2-2 16,1-1 0-16,0 1 0 0,1 0-3 15,2-1 5 1,0 2-2-16,1-3 0 0,-1 0 0 15,-1 0 0-15,-1-1 1 16,-1 1 0-16,-4 0-1 16,-1-2 1-16,-1 0 5 15,-1-1 2-15,-1 1-5 16,-1-1 1-16,0-2 2 16,0-1-1-16,0 0-2 15,0-5-1-15,0 0-1 16,0-1 0-16,0-2 8 15,0 0-1-15,-4 0-5 0,-2 1 5 16,0 1 6 0,1 3-5-16,-2-2-5 0,1 4 7 15,-3-1-6 1,-2-1 4-16,-3 1-6 0,-3-1-3 16,-1-1 2-16,-1 2-2 15,1-1 0-15,0 2 3 16,-2 0 0-16,3-3-3 15,-4 1 0-15,0 1 2 16,-3-2-4-16,-4 5 3 16,-2-1-1-16,2 2 0 15,1-1 0-15,3 5 0 16,3-1 0-16,-5 2 0 0,-2 2 0 16,-5 1-2-1,-7-2-2-15,-8 3 4 0,-11-4 1 16,-10-1-1-16,-1-2-5 15,7-1-1-15,14 1 6 16,15 3 0-16,5 2 0 16,3 0 3-16,-6 0-2 15,-4 1-2-15,0-1 3 16,-1 2-1-16,-4 0-1 16,0 1-2-16,1-1 2 15,-2 1 0-15,5-1 0 16,5 3 2-16,6-2-2 15,-1 2-1-15,0-4 1 16,-3-2 3-16,-3 0-3 0,-4-1 0 16,-5-4 0-16,-5 0 2 15,-6-1-2-15,-1 2 0 16,-1 2-1-16,2 3 0 16,6 2-2-16,1 2 5 15,7 1-2-15,3 1 0 16,4 0 2-16,-2-4-5 15,0 1 3-15,-14-1 0 16,-15-2-1-16,-12-2 3 16,-4 1 0-16,6 1-1 15,10 1-1-15,8 2-2 16,-2 4 1-16,-4-2 1 16,-5 2 4-16,-6 0-4 0,-8 0-1 15,-8 0 1-15,-6 0-2 16,0 0 2-16,3 0-3 15,3 0 1-15,6 0 0 16,2 0 2-16,-4 0 0 16,2 0 0-16,1 0 0 15,-2 0 0-15,-3 0-2 16,-5 0 2-16,-7 0 3 16,-2 0-2-16,-3 0-1 15,2 0-4-15,7 0 4 16,5 0 0-16,11 0 0 15,2 0 0-15,0 0 1 0,-5-4-1 16,-1 0 3 0,-4 0-8-16,-2 2 9 0,0 2-4 15,3 0 3-15,7 0-3 16,5 0-1-16,9 0-1 16,6 0 0-16,8 2 2 15,3 0 0-15,2 2 0 16,-1-2 0-16,-1 2 0 15,-5-2-1-15,-4 0 1 16,-9 0 0-16,-3-1 0 16,-7-1 3-16,-1 0-3 15,4 1-3-15,1 1 3 16,4 0 0-16,1 2 0 0,5 0 0 16,4 1-1-1,6-1 3-15,1 0-3 0,1 4 1 16,-4-1-2-16,-4 2 0 15,-5 1 0-15,-7-2 1 16,2 0 0-16,2 1 1 16,3-5-4-16,4 0 3 15,7-2 1-15,-1-2 4 16,-1 3-4-16,0-3-5 16,-1 0 4-16,-2 0-4 15,-4 0 4-15,-4 0 1 16,-9 0 0-16,-5 0 1 15,2 0-3-15,5 0 1 16,8 0 0-16,5-3 1 0,7-1-1 16,0-2 1-16,-1 0 0 15,1 2 0-15,-7-1-1 16,-6 1 1-16,-9 1 0 16,-8 0 2-16,-8 1-2 15,-8 2-5-15,-6 0-5 16,3 0 1-16,1 4-22 15,7 4-21-15,4 11-33 16,-15 1-129-16,-30-4-264 16</inkml:trace>
  <inkml:trace contextRef="#ctx0" brushRef="#br0" timeOffset="9468.44">7945 8732 180 0,'0'0'7'16,"0"0"10"-16,0 0 20 16,0 0-2-16,0 0 5 15,0 0-12-15,0 0-17 16,-91-23 6-16,80 20 4 15,-2 2-12-15,3-1 1 16,-1 0-8-16,-1 2 5 0,2 0-6 16,-2 0-1-16,-3 0 0 15,-2 0 0-15,0 0 1 16,-4 0-1-16,-3 2 8 16,-9 4 0-16,-4 1-7 15,-5-1 1 1,0 1-2-16,-1-1 9 0,4-3 10 15,6 1 0-15,5-2 17 16,6 1-11-16,2 0-6 16,5 0-7-16,5 0-12 15,0-1-2-15,-1 4 2 16,2 4 0-16,-7 3 3 0,-4 4-3 16,-1 0 0-1,-1 0 0-15,4-2 2 0,-3 0-2 16,-2-3 3-16,0 2 0 15,2-3 1-15,2-1 5 16,2 0 9-16,2-3-4 16,6 0-5-16,-1 0-3 15,4 1-5-15,0 4-1 16,1 1 0-16,-2 1 2 16,0 3 2-16,1-3 4 15,0 1-1-15,3 1 0 16,1-1-7-16,2 1 0 15,0 1 0-15,0-2 4 16,0 2-4-16,3 2 2 16,2-1 0-16,1 3-2 0,-3 2 1 15,2 2 4 1,-3 1 8-16,-1 0-6 0,1-3-6 16,-1-3 3-16,0 0-1 15,1-5-3-15,0-1 1 16,-1 0-1-16,-1-3 0 15,2 1-1-15,-2 1 1 16,0 1 1-16,3 1 0 16,-3 5-1-16,0 2 2 15,0 4-1-15,0 0 5 16,0 0-4-16,0-3-1 16,0-5-1-16,0-4 0 0,3-2-1 15,0 0-1 1,3 1 2-16,-2-2 2 0,4 2-1 15,-2 0-2-15,3 2 3 16,1 2-2-16,-1 1 0 16,2 1 0-16,2 3-1 15,-4 0 3-15,2 1-3 16,-1-4 1-16,-3 0 0 16,-1-3 0-16,0-1 0 15,0 1 2-15,5-3-3 16,-2 1 1-16,4 0-1 15,-1 0 1-15,3 1 0 16,-2 2 2-16,5 3 2 16,0 1 0-16,1 0-8 0,1 3 4 15,1-1 0-15,-2-2 1 16,2-3 0-16,0 0 0 16,6-4-2-16,1 3 10 15,2-3-8-15,1 0-1 16,2 0 0-16,0 1-1 15,-2 0 1-15,-1 0 0 16,0 1 0-16,0-3 0 16,3 2-6-16,1-4 6 15,8 0 0-15,4-4 6 16,3-1-4-16,7-2-2 16,0 1 0-16,-1-2 1 15,0-2-1-15,-4 2 7 0,0 0-7 16,-2-2 1-16,-4 1-1 15,-3-2 0-15,5 0-2 16,-2 0 3-16,3 0-2 16,7 0 2-16,-1-3-1 15,3-1 2-15,1 1 1 16,2 1 2-16,-2 2-4 16,-3 0-1-16,-7 0-4 15,-1 0 4-15,1 2 0 16,0 2 1-16,10-4-7 15,5 0 9-15,8 0-6 16,8 0 6-16,2-6 1 16,-6-1-1-16,1 2-3 0,-8 4 0 15,-7 1-5-15,-8 0 10 16,-7 0-8-16,-7 0 6 16,-2 0-5-16,3 0 2 15,3 0 0-15,8-5 4 16,3-3-1-16,6 2-1 15,0-3-2-15,2 0 0 16,-2 2 0-16,-2 2 0 16,0-1 0-16,-1 2 2 15,-1 1-3-15,-3 1 1 16,-1-2 0-16,0-2 2 16,3-1-1-16,2-5 2 0,7-4-2 15,0 1 4-15,0-2-5 16,-4 5 0-16,-5-1 0 15,1 3 0-15,-2 0 0 16,3 3 3-16,3 1-3 16,-2 0 0-16,-1 2-2 15,-6 0 7-15,-1-2-10 16,0-2 7-16,3-3-6 16,2-6 8-16,4 3-3 15,0-5 2-15,2 2 0 16,-1 0-3-16,1 2 0 15,-1 1 3-15,-3 3-6 16,-2 1 3-16,-3 0 0 0,-5 0 13 16,0 0-8-1,-6-1-2-15,2-2-3 0,-5-1 11 16,0 1-4-16,1 0-7 16,-1 2 16-16,0 0-1 15,-1 1-5-15,-1 2-10 16,-3 1 2-16,-2 0-1 15,0 0 0-15,-1 2-2 16,2-1-2-16,-3 0 3 16,-2-2 1-16,-1 3 0 15,-4-2-1-15,-3-2 0 16,-1 1 7-16,0-4 4 0,-3 0 7 16,-3 2-9-1,-3-1 22-15,-2 1-12 0,-1-2-8 16,0 0 1-16,2-3-9 15,-4-3-2-15,2 4 2 16,0-3-3-16,0 2 5 16,3 1-5-16,-3-3 0 15,2 1 1-15,-5-1-1 16,3-3 1-16,-5-1-1 16,-1-1 0-16,0-5 0 15,0 1 2-15,-10-1 5 16,-1 1-7-16,-4 2 0 15,3 2-1-15,0 0 4 16,0 2-6-16,-3-1 3 16,-6-1 0-16,-7-5-3 0,-12-3-1 15,-18-3-2 1,-23 0 3-16,-22 0-33 0,-21 4 12 16,-17 2 6-16,-16 4-38 15,-19 6-6-15,-23 4-68 16,-26 3-84-16,-24-1-31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3T04:15:34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 5386 71 0,'0'0'0'0,"0"0"-42"16</inkml:trace>
  <inkml:trace contextRef="#ctx0" brushRef="#br0" timeOffset="1226.06">3924 5172 93 0,'0'0'90'0,"0"0"-67"16,0 0-23-16,0 0-2 15,0 0-137-15</inkml:trace>
  <inkml:trace contextRef="#ctx0" brushRef="#br0" timeOffset="2139.38">8125 5013 53 0,'0'0'27'0,"0"0"-9"0,0 0-5 16,0 0-3-16,0 0 3 16,0 0-7-16,5-2 21 15,-5 2-8-15,0 0-1 16,0 0-18-16,0 0-7 15,0 0 7-15,0 0 15 16,3 0-1-16,-1-1 1 16,1 0 11-16,-2-2-22 15,3 0-4-15,-1 1-1 16,-1-1 1-16,-1 2 15 0,1-3-13 16,1 3 5-16,0-2-4 15,0 0-1-15,0 1-2 16,0-1 4-16,-2 1-3 15,1 1 4-15,-2 1 13 16,0 0-13-16,0 0-4 16,0 0 8-16,0 0-9 15,0 0 1-15,0 0 0 16,0 0-1-16,0 0 0 16,0 0 2-16,0 0-2 15,0 0-1-15,0 0 1 16,0 0-2-16,0 0 1 0,0 0-5 15,0 0 2-15,0 0-4 16,0 0-13-16,0 0 2 16,0 0-17-16,0 0-34 15</inkml:trace>
  <inkml:trace contextRef="#ctx0" brushRef="#br0" timeOffset="3084.88">2780 5722 29 0,'0'0'8'0,"0"0"2"0,0 0-10 15,0 0 0-15,0 0 2 16,0 0-2-16,0-2-2 16,0 2 1-16,0 0 1 15,0 0-3 1,0 0-11-16,0 0-12 0</inkml:trace>
  <inkml:trace contextRef="#ctx0" brushRef="#br0" timeOffset="5005.12">4593 5878 103 0,'0'0'47'16,"0"0"7"-16,0 0-14 15,0 0-30-15,0 0 24 16,0 0-23-16,-27-21-5 16,27 21 23-16,0 0-23 0,0 0-2 15,0 0-8-15,0 0 3 16,7 0-10-16,14 0 11 15,15 0 34-15,11 2-16 16,10 0-7-16,4 3 1 16,2-4 2-16,4 0-8 15,5-1 1-15,13 2-1 16,15 0 5-16,10-2-9 16,5 0 9-16,7 0-11 15,1 0 11-15,-5 6-10 16,7-2 5-16,-13 0-5 15,-2 1 1-15,-7-2-1 0,-6-2 4 16,-1 1-1-16,-4 1 3 16,-1-2-4-16,-1 3 4 15,-1 0-7-15,5-2 0 16,2 4 0-16,2-2 3 16,4 0-2-16,-4 0 2 15,-1-1 2-15,-3-1-1 16,-2 0-4-16,1 0 6 15,-3-1-4-15,-4 3-2 16,-7 0-3-16,2 2 3 16,-2-2 4-16,0 0-4 15,3-1-1-15,0-1-3 16,0-2 4-16,-1 0 1 16,-7 0 1-16,-5 0 5 0,-9 2-7 15,-4 2-4-15,-1 0 3 16,1 1 0-16,2 2 2 15,0 3-2-15,3-1 1 16,3-2 0-16,5-4 0 16,7 0 0-16,5-2 1 15,1-1-1-15,-2 0 6 16,1 0-13-16,-6 0 7 16,2 0 0-16,-8 0-1 15,-10 0 10-15,-10 0-9 16,-7 2 0-16,-3 4-2 0,0-1 2 15,6-1-4 1,4-3 4-16,3-1 0 0,6 0 0 16,0 0 9-16,-1 0-9 15,-3 0 4-15,-3 0-4 16,1 0 3-16,2 0-3 16,-4 0 0-16,-1 0 0 15,-7 0 17-15,-6 2-6 16,-6-1-10-16,0 0 9 15,-2 3-9-15,4-4-1 16,6 2 4-16,1-2 1 16,1 0-2-16,-4 0 5 15,-1 0-1-15,-7-2 23 16,-4-2-12-16,-2 2-11 16,-5-1 9-16,-3 0-8 0,-6 2 0 15,-2-1-5-15,-2 2-2 16,2-1-1-16,-1 1-1 15,-2 0 1-15,0 0 5 16,-2 0-5-16,4 0 2 16,-1 0 4-16,5 0-3 15,-2 0-2-15,1 0-1 16,-1 0 1-16,4 0 0 16,-4 0-1-16,1 0 1 15,1 0 0-15,0 0 5 16,3 0-2-16,4 0-4 15,4 0 18-15,5 0-10 0,3 0-7 16,5 1 1-16,0-1-1 16,4 2-2-16,0-2 3 15,-4 0-4-15,-7 0 3 16,-1 0-1-16,-4 0 1 16,-6 0-1-16,0 0-1 15,-6 0 1-15,-2 0 2 16,2 0-2-16,-3 0 0 15,-1 1 0-15,-1 0 5 16,-2 1-3-16,-1-1-2 16,1 1 16-16,-2-1-2 15,1-1 8-15,-1 1-11 16,0 1 0-16,3 0-11 0,-3 0 5 16,0-2-5-1,0 1 0-15,0-1 1 0,0 0-1 16,0 3-6-16,0-3 6 15,0 3-24-15,0 6-89 16,-21 4-28-16,-10-1 27 16,-5-5-58-16</inkml:trace>
  <inkml:trace contextRef="#ctx0" brushRef="#br0" timeOffset="16960.32">3793 9932 144 0,'0'0'84'0,"0"0"-58"15,0 0 3-15,0 0 7 16,0 0-8-16,0 0-17 16,0 0-10-16,-6 0 4 15,6 0-3-15,0 0 5 16,0 0-5-16,-3 0 4 0,3 0 2 15,0 0-7-15,0 0-1 16,0 0 2-16,0 0-1 16,0 2-1-16,0-1 1 15,12 1-1-15,10 1 17 16,8-3 3-16,11 1-3 16,12-1 12-16,11 0 6 15,12 0-15-15,7-6-5 16,3-1-9-16,-3 0 10 15,-7 4-14-15,-7-1-1 16,-5 4 9-16,-12 0-10 16,-5 0 5-16,-5 0-5 15,-5 0 0-15,0 4 1 16,5 0-1-16,-2 0 0 0,5 0 5 16,3 0 0-16,4 2-5 15,8-1 3-15,4 0-2 16,6-4 6-16,6-1 6 15,0 0-13-15,0 0 4 16,2 0-3-16,-1-2 17 16,-2-6-18-16,1 1 1 15,-1-2 0-15,-4 2 4 16,-1 1-5-16,-7 4 5 16,-5 0-1-16,-10 2-4 15,-2 0-4-15,-6 0 4 16,-2 0 0-16,-4 0-2 15,5 6 2-15,4-2 0 0,9-2 1 16,14-2 5-16,7 0-6 16,12 0-1-16,17-8 1 15,8-3 0-15,4 2 0 16,-4 0 5-16,-18 5-5 16,-11 1 0-16,-16 2 4 15,-8 1-4-15,-7 0 0 16,-1 0 0-16,-1-1 0 15,5-4-5-15,7-1 5 16,1 0 0-16,11-2 1 16,2 0 0-16,4-2-1 15,7-2 0-15,-3 5-2 0,-4-1 2 16,-7 4 2 0,-10 3 3-16,-7 1-5 0,3 0 1 15,-1 0-2-15,7 0 2 16,4-2-1-16,2-2 0 15,2 1 0-15,-2-2-1 16,-2 2 2-16,3 0-1 16,-3 0 0-16,-4 1 0 15,-5 0 0-15,-1-1 0 16,1-1 1-16,5-1-2 16,5 0 0-16,4-3 1 15,1 4 10-15,2-1 11 16,-4 2-16-16,1 3-1 15,-1 0 0-15,-2 0-3 0,-6 0-1 16,-2 0 2-16,-6 0-4 16,-2 0-1-16,-1 5 3 15,0 2 0-15,-3 1 0 16,0-3-1-16,2 0 1 16,-3-4 0-16,7-1 4 15,3 0 0-15,3 0-4 16,2 0-4-16,-3 0 1 15,-3 0 3-15,-2 0 0 16,-5 0 3-16,-2 0-1 16,-3 2-2-16,1 5 3 15,-3-2-6-15,1 1 6 16,-1 0-3-16,-1-2 0 0,-3 0 1 16,2 0 1-16,-4-1-1 15,4-2-2-15,-1 3 3 16,2-4-2-16,1 3 0 15,2-1 0-15,-2-1 0 16,-1 0 0-16,-3-1 1 16,0 0 2-16,-2 0 0 15,-3 0-3-15,3 0 1 16,-1-2-5-16,1 0 8 16,4-1-4-16,0 3 5 15,-2 0-9-15,-1 0 8 16,-1 0-4-16,3 0 1 15,-1 0-1-15,1 0 0 16,-2 0 0-16,-1 2 0 16,-1 2 0-16,-1-1 0 0,3 0-5 15,-2 1 12-15,-2-1-7 16,-4 0 0-16,0 1 0 16,-2-1 0-16,0 1 0 15,4 2 1-15,-2-2-1 16,1 2 0-16,2-1 1 15,0 3-1-15,2-3-2 16,1 2 2-16,-3-1 1 16,0-4-1-16,1 3 2 15,-1-3 2-15,0 0-2 0,-3 1 0 16,1-1-2 0,-1 0 2-16,3 0-2 0,1 1 0 15,3 0-4-15,0-1 4 16,1 0 0-16,1 0 3 15,2-2-3-15,5 0 0 16,-1 0 4-16,1 0 1 16,-2 0-10-16,-3 0 10 15,0 0-4-15,-2 0 1 16,-2 0 0-16,-1 0 14 16,-1 0-16-16,-3 0 2 15,-1 0-2-15,-1 0 0 16,-3 0-1-16,1 0 2 15,-4 0 1-15,0 0-1 0,0 0 4 16,-5 0-3-16,0 0-1 16,-1 0 0-16,-1 0 3 15,-2 0-4-15,-3-2 0 16,-3 2 0-16,-2 0 0 16,-5 0 0-16,-2 0-6 15,0 0-98-15,-18 0-100 16,-24 0-32-16</inkml:trace>
  <inkml:trace contextRef="#ctx0" brushRef="#br0" timeOffset="29079.19">3969 12883 35 0,'0'0'28'0,"0"0"-19"15,0 0-6-15,0 0-3 16,0 0 1-16,0 0 6 0,0 0-7 16,0 0 0-16,-28-11-1 15,28 11-16-15,0-1-12 16</inkml:trace>
  <inkml:trace contextRef="#ctx0" brushRef="#br0" timeOffset="29551.03">5952 12768 57 0,'0'0'65'0,"0"0"-56"16,0 0 31-16,0 0-17 15,0 0-11-15,0 0 4 16,4-9-16-16,-4 9-4 16,0 0-27-16</inkml:trace>
  <inkml:trace contextRef="#ctx0" brushRef="#br0" timeOffset="30456.84">3580 12708 20 0,'0'0'0'0,"0"0"-2"16,0 0 3-16,0 0-6 15,0 0 4-15,0 0-11 16,5 0 12-16</inkml:trace>
  <inkml:trace contextRef="#ctx0" brushRef="#br0" timeOffset="31450.55">7213 12334 150 0,'0'0'30'16,"0"0"-30"-16,0 0-2 15,0 0-39-15,0 0-42 0</inkml:trace>
  <inkml:trace contextRef="#ctx0" brushRef="#br0" timeOffset="32484.27">2922 14058 182 0,'0'0'13'16,"0"0"-2"-16,0 0-5 16,0 0-6-16,0 0 23 15,0 0 41-15,0 1-36 16,0-1-24-16,0 0 3 15,0 0 20-15,0 0 18 0,0 0-8 16,0 0-23-16,0 0-1 16,0 0-3-16,0 0 0 15,0 0-5-15,0 0 8 16,0 0 0-16,0 0-9 16,0 0 4-16,0 0 0 15,0 0-7-15,0 0 3 16,0 0-3-16,0 0-1 15,0 0 0-15,0 0 0 16,-2 0 1-16,2 0 3 16,0 0-4-16,0-3 0 15,-3 0-5-15,3 0 4 16,-3 0 1-16,3 2 0 0,0 1-2 16,0 0-2-1,0 0-5-15,0 0-32 0,0 0-27 16,6-2-4-16,12-1 30 15,3-1-17-15,3-1-25 16</inkml:trace>
  <inkml:trace contextRef="#ctx0" brushRef="#br0" timeOffset="34787.08">5680 14040 76 0,'0'0'70'0,"0"0"-63"16,-88-10-7-16,66 1 1 15,3-3 16-15,2 0-11 0,5 0-5 16,3 2 8-16,2 3-5 16,2 1 14-16,-1 5-7 15,6 0-7-15,0-1-4 16,0 2-16-16,0 0 5 16,0 0 4-16,0 0 7 15,0 0 16-15,0-3 40 16,0 3 10-16,0-1-26 15,0 1-8-15,0 0-21 16,0 0-9-16,0 0 7 16,0-1 6-16,0 1-10 15,0-1 4-15,0 1-9 16,9 0 5-16,6 0-11 0,6 0 12 16,7 0-6-16,2 0 2 15,1 1-2 1,2 6 2-16,-1-2 2 0,-1 1-4 15,5-3 6-15,3-3 7 16,1 0 5-16,3 0 8 16,5 0-25-16,0 0 8 15,2 0-8-15,1 0 1 16,-3 0-2-16,1-2 2 16,2 1 3-16,4 0-3 15,6-3-1-15,-1 0 6 16,-5-3-7-16,-5 2 6 15,-3 1-2-15,-4-2-4 0,5 0-6 16,-1 0 6-16,12 1 5 16,1 3-4-16,2-1-1 15,0 3 2-15,-6 0 1 16,-1 0-3-16,-9 0 0 16,-4 0 0-16,-7 1 0 15,-4 2 0-15,0-3 0 16,1 0 0-16,-1 0 1 15,6 0 2-15,1-1 3 16,6-9 0-16,6-2-6 16,3-1 12-16,7 2-12 15,-2 1-4-15,-6 3 3 16,-5 3 1-16,-7 2 0 16,-9 2-2-16,2 0 2 0,-3 0-1 15,-2 0 0 1,8 0 1-16,3 0 0 0,4 0 0 15,8 0 1-15,4 0 0 16,0 0-1-16,-2-4 6 16,-4 3-5-16,-4 1-1 15,-2 0 0-15,-8 0-1 16,1 0 2-16,-1 0-1 16,-1 0 0-16,0 1 0 15,2 3 0-15,-3 1 0 16,1 0-3-16,-1-1 0 15,1 2 3-15,2-3 0 16,3 1 0-16,4 2 2 16,2-2 4-16,1 1-6 0,-1 0-3 15,-2 1 3-15,0-2 0 16,1-1-5-16,2-3 4 16,2 0 2-16,4 0 4 15,3 0-4-15,2-1 0 16,2-5-1-16,3 2 0 15,-1 0 1-15,0 4 0 16,-3 0-1-16,-5 0 1 16,-1 0-1-16,-3 2 0 15,-4 4-2-15,1 0 2 16,-3-1 0-16,1 0 1 16,3-2-1-16,1 0 11 15,7-2-4-15,3 1 2 0,0-2-6 16,-1 0-2-16,-2 0-1 15,-4 0 1-15,1 0 5 16,0 0-4-16,-2 0-1 16,0-3 8-16,-2-1-8 15,0 2-1-15,3 0 0 16,0 2 5-16,-1 0-5 16,1 0 2-16,-5 0 0 15,2 0 0-15,-7 0-1 16,-1 2-2-16,-2 3 1 0,-5 1 0 15,1-1-1 1,-2 1 1-16,-1-2 0 0,5 1 1 16,3-3 5-16,4 2-4 15,1-4-2-15,4 0 0 16,0 0 0-16,1 0 2 16,1 0-3-16,-4 0 1 15,-1-3-1-15,-1-2 1 16,-2 1 2-16,-3-1-1 15,0 4-1-15,-7-2-2 16,-2 3 0-16,0-1 2 16,-3 1 0-16,0 0 1 15,3 0-1-15,1 0 3 16,4 0-3-16,6 0 0 16,-2 4-1-16,0-1-1 15,-1 1 2-15,-2-1 0 16,0 0 3-16,-3-2-3 0,-5-1 0 15,1 0-1-15,-1 0 1 16,-4 0 3-16,4 0 1 16,1 0 1-16,-5 0-5 15,5 0 0-15,-2 0-4 16,-3 4 8-16,0-2-4 16,-3 0 0-16,-2 2-1 15,-1 1-1-15,5-2 2 16,-3 0 0-16,0 0-1 15,2-2-1-15,2 2 2 16,3 0 2-16,0 0-1 16,1-3 1-16,-2 0 2 0,2 0-4 15,-1 0 1-15,-2 0 0 16,2 0-1-16,-2 0 2 16,0 0-2-16,-2 0 0 15,1 0 11-15,-2-1 8 16,2-1-15-16,-1 0-4 15,-1 2 0-15,-1 0 1 16,-2 0-1-16,-1 0 3 16,-3 0-3-16,1 0 1 15,-2 0-2-15,-1 0 2 16,-2 0 0-16,-1 0-1 0,3 0-2 16,1 0 2-1,-2 0 1-15,-3 0-1 0,0 0 0 16,0 0 2-1,-3 0-2-15,0 0-1 0,-3 0-5 16,0 2-17-16,1 0-16 16,0 0 3-16,4 1 9 15,-5 0-38-15,-2 2 5 16,-1-2-44-16,0-3-101 16</inkml:trace>
  <inkml:trace contextRef="#ctx0" brushRef="#br0" timeOffset="38921.15">8646 8822 214 0,'0'0'3'16,"0"0"6"-16,0 0 58 15,0 0-13-15,0-84-25 16,0 71 30-16,-1 3-42 16,-1 1 19-16,1 4-7 15,1 3 1-15,-5-2-6 16,2 2 16-16,-6 2-31 15,-7 0-6-15,-10 0-2 16,-8 6 5-16,-6 8-5 16,4 2-1-16,5 1 0 15,4 1 0-15,6-1 0 0,0 1-1 16,0-2 1 0,3 2 1-16,-4 0 7 0,1 5-6 15,-3-3-1-15,-6 5 1 16,-7 0 13-16,-2 5 13 15,0 3-4-15,5 1-10 16,4 4-4-16,6 1-10 16,5-6 0-16,6-2 3 15,2-6 4-15,1-6-6 16,4-1 2-16,-2-1 0 16,2 0-2-16,-2 1 3 15,0 0 2-15,2 2-4 16,1 0 0-16,-1 2 0 0,2 2 2 15,1 2 0-15,3-1-4 16,0-1 0-16,0 0 0 16,0-4 1-16,2-1 0 15,9 0 3-15,3-2-1 16,4 0-1-16,5 2 1 16,6 0 2-16,8 2-3 15,1-1 3-15,-1 3-3 16,5-3 0-16,2 5-2 15,0-1 0-15,-1 0-1 16,2 2 1-16,-1-1 0 16,7 0 4-16,6 0-4 15,7 2 19-15,9-3-13 16,8 0-4-16,11 1 0 0,7-2 2 16,2 3-4-1,-1 0 3-15,-4 1-3 0,-2-1-1 16,-2-1 1-16,-4-1-2 15,0-1 6-15,0-1 0 16,5-5-3-16,4-3 0 16,0-3 1-16,-2-4-2 15,-1 0 3-15,-1-2-3 16,-2 0-5-16,-3 1 5 16,-3-2 0-16,-3 1 3 15,3-2-2-15,-3-1-1 16,-4 2 0-16,-1-3 5 0,-2 0-5 15,2 5 0-15,-4-4 1 16,-2 2-1-16,-2 0 1 16,2-2-1-16,-1 1 1 15,3-3-2-15,-6 0 4 16,-4 0-4-16,-2 0 1 16,-2 0-2-16,3 0 0 15,2 0-1-15,3 0 6 16,5 0-8-16,2 0 10 15,4-1-2-15,5-3-3 16,-1-1-1-16,-2 0 1 16,-6-1 1-16,-7 4 0 15,-3-3-1-15,-1 1-2 0,-6-1 2 16,-2 1 0-16,-3 1 4 16,-1 0-4-16,2 2 0 15,6-3 7-15,6-4-5 16,5 0-1-16,2-3 1 15,4-3-2-15,0 0 0 16,-1-2 0-16,-4-1 1 16,-8 0-1-16,-8 1 4 15,-8-1 6-15,-4 3 4 16,-7-3 2-16,-2 3-14 16,-6-1 4-16,1 0 0 15,-4-1 3-15,-2-1-9 0,5-6 3 16,2 1-8-1,3-6 6-15,4 2-1 0,0 1 0 16,-3 0 1-16,-2-1 2 16,-7 2-3-16,-7-1-1 15,-1 0-2-15,-6-1 3 16,-3-2 16-16,-2-3-14 16,-6-3 1-16,0-4-2 15,0-4 7-15,0-1-5 16,-11-3-3-16,-3-3 0 15,-3 1 1-15,-6 2-1 16,-8 1-3-16,-13 1 3 16,-13 1-2-16,-9 0 1 15,-4 0 1-15,-4 3-9 16,-6 0 7-16,-9 2-1 0,-18 4-4 16,-22-1 4-16,-16 0-2 15,-13-3-4-15,-7-3 9 16,-6-3 1-16,-11-5-1 15,-19 5-1-15,-15 0-3 16,-11 7-3-16,-19 8 0 16,-24 8-41-16,-36 11-31 15,-36 10-43-15,-26 6-10 16,-21 20-11-16,-3 8-138 16</inkml:trace>
  <inkml:trace contextRef="#ctx0" brushRef="#br0" timeOffset="41309.75">9319 12837 187 0,'0'0'38'0,"0"0"24"15,0 0-19-15,0 0 1 16,0 0-14-16,-51-82 16 16,44 70-17-16,-1 2 14 15,-5 2-24-15,-1-2 24 16,-3 2-34-16,-4 1-6 16,0 3 6-16,-3 2 4 15,-1 2-12-15,-2 0-2 16,-1 0 7-16,-2 4-8 0,-2 6 6 15,1 3-3 1,-5 5 6-16,-6 2-3 0,-5 5 2 16,6 2 10-16,2 3 20 15,8 1-16-15,6 1-19 16,2 1 1-16,7 1 0 16,1-1 1-16,6 2-3 15,0-5 0-15,2 3 0 16,-1-2 2-16,1-2 2 15,-1 3-1-15,-3-4 14 16,0 0-7-16,0 0-3 16,0 1-6-16,0-2 6 15,2 3-5-15,-1 2-1 16,2-1 3-16,4 1-3 16,1-1 2-16,3-2-3 15,0 4 0-15,0-1 0 0,9 2 1 16,7 5-1-16,11-3 2 15,5 1 12-15,8-3-10 16,6-3 12-16,8-4-10 16,11-1 14-16,7-2-12 15,4-1-1-15,-1-4 5 16,2-3-10-16,-1 1 4 16,3-2-3-16,3 0 7 15,-4-1-10-15,1-2 0 16,-6 3 6-16,-7-3-2 15,-3 1 2-15,-8 2-4 0,-3-3 2 16,-3 1-1 0,2-2-1-16,2 2-1 0,7-4 2 15,7-2-2-15,3-1 6 16,4-2-7-16,-1-4 0 16,0 0 3-16,7 0-3 15,1 0-1-15,7 0 1 16,2 0 0-16,-1 0 1 15,0 0 5-15,-1 0-6 16,-7 0 1-16,0 0-1 16,-4 0 0-16,1 0 1 15,4 0 2-15,-6 0-4 0,-3 0 1 16,-4-3 0-16,-1-5 1 16,13-3-1-16,7-3 0 15,4 1 0-15,1 1-1 16,-3 4 1-16,-4-3-1 15,-3 4 2-15,-6-2 6 16,-4 1-7-16,-6-2 3 16,-1-1-1-16,2-2-2 15,4 1 0-15,-2-3-3 16,2 0 6-16,6-1-3 16,2-2 1-16,3-2-2 15,5 0 2-15,-4 0-2 16,-4 2-2-16,-2-1 3 15,-6 0 6-15,-8-1-4 16,-8 2-2-16,-7-3 1 0,-5-1 0 16,2 3 0-16,-4-5-1 15,4 0 0-15,2-1 1 16,-1-3-2-16,0-1 2 16,-2 2-2-16,-1 0 1 15,-5 1 0-15,-1-1-1 16,-1 0 3-16,-5-3 4 15,0 2 12-15,-4-1 0 16,-7 0-3-16,0 3-4 16,-5-1-1-16,-6 1 7 15,1 1-16-15,-3 0 2 16,1 2 0-16,-3 2 2 0,0 1-5 16,-2 2 1-16,-1-1-1 15,-1 1 0-15,-2-4 7 16,0 1-7-16,0-5 2 15,-3-1 0-15,-6 1-2 16,-2 1-1-16,1 0 1 16,1 0 3-16,-2 0-3 15,0 0 0-15,-3 0 1 16,-7-3-1-16,-4 0 5 16,-12-1-5-16,-17 1-1 15,-18-2 0-15,-22 3-4 16,-13-3 5-16,-17 3-3 15,-18-2 2-15,-19 4-7 16,-33 0-12-16,-27 6-10 16,-31 6-1-16,-52 8 14 0,-60 5-17 15,-53 23-15-15,-66 26-28 16,-27 22-10-16,-12 28-48 16,-18 7-31-16,25-3-152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SELECT</a:t>
            </a:r>
            <a:r>
              <a:rPr lang="en-US" sz="2400" b="1" dirty="0"/>
              <a:t> DISTINCT </a:t>
            </a:r>
            <a:r>
              <a:rPr lang="en-US" sz="2400" dirty="0"/>
              <a:t>column1, column2, ...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following SQL statement selects only the DISTINCT values from the "Country" column in the "Customers" table.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DISTINCT Country FROM Customers;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following SQL statement lists the number of different (distinct) customer countries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COUNT(DISTINCT Country) FROM Customers;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5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MIN() and MAX() </a:t>
            </a:r>
            <a:r>
              <a:rPr lang="en-US" sz="2400" dirty="0"/>
              <a:t>Functions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MIN(Price) AS </a:t>
            </a:r>
            <a:r>
              <a:rPr lang="en-US" sz="2400" dirty="0" err="1"/>
              <a:t>SmallestPrice</a:t>
            </a:r>
            <a:endParaRPr lang="en-US" sz="2400" dirty="0"/>
          </a:p>
          <a:p>
            <a:pPr algn="l"/>
            <a:r>
              <a:rPr lang="en-US" sz="2400" dirty="0"/>
              <a:t>FROM Products;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MAX(Price) AS </a:t>
            </a:r>
            <a:r>
              <a:rPr lang="en-US" sz="2400" dirty="0" err="1"/>
              <a:t>LargestPrice</a:t>
            </a:r>
            <a:endParaRPr lang="en-US" sz="2400" dirty="0"/>
          </a:p>
          <a:p>
            <a:pPr algn="l"/>
            <a:r>
              <a:rPr lang="en-US" sz="2400" dirty="0"/>
              <a:t>FROM Products;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64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COUNT(), AVG() and SUM() </a:t>
            </a:r>
            <a:r>
              <a:rPr lang="en-US" sz="2400" dirty="0"/>
              <a:t>Functions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COUNT() function returns the number of rows that matches a specified criterion.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COUNT(</a:t>
            </a:r>
            <a:r>
              <a:rPr lang="en-US" sz="2400" dirty="0" err="1"/>
              <a:t>column_name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condition;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AVG() function returns the average value of a numeric column. </a:t>
            </a:r>
          </a:p>
          <a:p>
            <a:pPr algn="l"/>
            <a:r>
              <a:rPr lang="en-US" sz="2400" dirty="0"/>
              <a:t>SELECT AVG(</a:t>
            </a:r>
            <a:r>
              <a:rPr lang="en-US" sz="2400" dirty="0" err="1"/>
              <a:t>column_name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condition;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54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COUNT(), AVG() and SUM() </a:t>
            </a:r>
            <a:r>
              <a:rPr lang="en-US" sz="2400" dirty="0"/>
              <a:t>Functions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SUM() function returns the total sum of a numeric column.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SUM(</a:t>
            </a:r>
            <a:r>
              <a:rPr lang="en-US" sz="2400" dirty="0" err="1"/>
              <a:t>column_name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condition;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Note: NULL values are not counted/are ignored.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42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Aliases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SQL aliases are used to give a table, or a column in a table, a temporary name.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Aliases are often used to make column names more readable.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An alias only exists for the duration of that query.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An alias is created with the AS keyword.</a:t>
            </a:r>
          </a:p>
        </p:txBody>
      </p:sp>
    </p:spTree>
    <p:extLst>
      <p:ext uri="{BB962C8B-B14F-4D97-AF65-F5344CB8AC3E}">
        <p14:creationId xmlns:p14="http://schemas.microsoft.com/office/powerpoint/2010/main" val="13798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Aliases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Alias Column Syntax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</a:t>
            </a:r>
            <a:r>
              <a:rPr lang="en-US" sz="2400" dirty="0" err="1"/>
              <a:t>column_name</a:t>
            </a:r>
            <a:r>
              <a:rPr lang="en-US" sz="2400" dirty="0"/>
              <a:t> AS </a:t>
            </a:r>
            <a:r>
              <a:rPr lang="en-US" sz="2400" dirty="0" err="1"/>
              <a:t>alias_name</a:t>
            </a:r>
            <a:endParaRPr lang="en-US" sz="2400" dirty="0"/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</a:t>
            </a:r>
            <a:r>
              <a:rPr lang="en-US" sz="2400" dirty="0" err="1"/>
              <a:t>CustomerID</a:t>
            </a:r>
            <a:r>
              <a:rPr lang="en-US" sz="2400" dirty="0"/>
              <a:t> AS ID, </a:t>
            </a:r>
            <a:r>
              <a:rPr lang="en-US" sz="2400" dirty="0" err="1"/>
              <a:t>CustomerName</a:t>
            </a:r>
            <a:r>
              <a:rPr lang="en-US" sz="2400" dirty="0"/>
              <a:t> AS Customer</a:t>
            </a:r>
          </a:p>
          <a:p>
            <a:pPr algn="l"/>
            <a:r>
              <a:rPr lang="en-US" sz="2400" dirty="0"/>
              <a:t>FROM Customers;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25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7772400" cy="5435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SQL </a:t>
            </a:r>
            <a:r>
              <a:rPr lang="en-US" sz="2000" b="1" dirty="0"/>
              <a:t>Aliases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Alias Table Syntax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</a:t>
            </a:r>
            <a:r>
              <a:rPr lang="en-US" sz="2000" dirty="0" err="1"/>
              <a:t>column_name</a:t>
            </a:r>
            <a:r>
              <a:rPr lang="en-US" sz="2000" dirty="0"/>
              <a:t>(s)</a:t>
            </a:r>
          </a:p>
          <a:p>
            <a:pPr algn="l"/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000" dirty="0"/>
              <a:t> AS </a:t>
            </a:r>
            <a:r>
              <a:rPr lang="en-US" sz="2000" dirty="0" err="1"/>
              <a:t>alias_name</a:t>
            </a:r>
            <a:r>
              <a:rPr lang="en-US" sz="2000" dirty="0"/>
              <a:t>;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</a:t>
            </a:r>
            <a:r>
              <a:rPr lang="en-US" sz="2000" dirty="0" err="1"/>
              <a:t>o.OrderID</a:t>
            </a:r>
            <a:r>
              <a:rPr lang="en-US" sz="2000" dirty="0"/>
              <a:t>, </a:t>
            </a:r>
            <a:r>
              <a:rPr lang="en-US" sz="2000" dirty="0" err="1"/>
              <a:t>o.OrderDate</a:t>
            </a:r>
            <a:r>
              <a:rPr lang="en-US" sz="2000" dirty="0"/>
              <a:t>, </a:t>
            </a:r>
            <a:r>
              <a:rPr lang="en-US" sz="2000" dirty="0" err="1"/>
              <a:t>c.CustomerName</a:t>
            </a:r>
            <a:endParaRPr lang="en-US" sz="2000" dirty="0"/>
          </a:p>
          <a:p>
            <a:pPr algn="l"/>
            <a:r>
              <a:rPr lang="en-US" sz="2000" dirty="0"/>
              <a:t>FROM Customers AS c, Orders AS o</a:t>
            </a:r>
          </a:p>
          <a:p>
            <a:pPr algn="l"/>
            <a:r>
              <a:rPr lang="en-US" sz="2000" dirty="0"/>
              <a:t>WHERE </a:t>
            </a:r>
            <a:r>
              <a:rPr lang="en-US" sz="2000" dirty="0" err="1"/>
              <a:t>c.CustomerName</a:t>
            </a:r>
            <a:r>
              <a:rPr lang="en-US" sz="2000" dirty="0"/>
              <a:t>='Around the Horn' AND </a:t>
            </a:r>
            <a:r>
              <a:rPr lang="en-US" sz="2000" dirty="0" err="1"/>
              <a:t>c.CustomerID</a:t>
            </a:r>
            <a:r>
              <a:rPr lang="en-US" sz="2000" dirty="0"/>
              <a:t>=</a:t>
            </a:r>
            <a:r>
              <a:rPr lang="en-US" sz="2000" dirty="0" err="1"/>
              <a:t>o.CustomerID</a:t>
            </a:r>
            <a:r>
              <a:rPr lang="en-US" sz="2000" dirty="0"/>
              <a:t>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</a:t>
            </a:r>
            <a:r>
              <a:rPr lang="en-US" sz="2000" dirty="0" err="1"/>
              <a:t>Orders.OrderID</a:t>
            </a:r>
            <a:r>
              <a:rPr lang="en-US" sz="2000" dirty="0"/>
              <a:t>, </a:t>
            </a:r>
            <a:r>
              <a:rPr lang="en-US" sz="2000" dirty="0" err="1"/>
              <a:t>Orders.OrderDate</a:t>
            </a:r>
            <a:r>
              <a:rPr lang="en-US" sz="2000" dirty="0"/>
              <a:t>, </a:t>
            </a:r>
            <a:r>
              <a:rPr lang="en-US" sz="2000" dirty="0" err="1"/>
              <a:t>Customers.CustomerName</a:t>
            </a:r>
            <a:endParaRPr lang="en-US" sz="2000" dirty="0"/>
          </a:p>
          <a:p>
            <a:pPr algn="l"/>
            <a:r>
              <a:rPr lang="en-US" sz="2000" dirty="0"/>
              <a:t>FROM Customers, Orders</a:t>
            </a:r>
          </a:p>
          <a:p>
            <a:pPr algn="l"/>
            <a:r>
              <a:rPr lang="en-US" sz="2000" dirty="0"/>
              <a:t>WHERE </a:t>
            </a:r>
            <a:r>
              <a:rPr lang="en-US" sz="2000" dirty="0" err="1"/>
              <a:t>Customers.CustomerName</a:t>
            </a:r>
            <a:r>
              <a:rPr lang="en-US" sz="2000" dirty="0"/>
              <a:t>='Around the Horn' AND </a:t>
            </a:r>
            <a:r>
              <a:rPr lang="en-US" sz="2000" dirty="0" err="1"/>
              <a:t>Customers.CustomerID</a:t>
            </a:r>
            <a:r>
              <a:rPr lang="en-US" sz="2000" dirty="0"/>
              <a:t>=</a:t>
            </a:r>
            <a:r>
              <a:rPr lang="en-US" sz="2000" dirty="0" err="1"/>
              <a:t>Orders.CustomerID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554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7772400" cy="5435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The SQL </a:t>
            </a:r>
            <a:r>
              <a:rPr lang="en-US" sz="2000" b="1" dirty="0"/>
              <a:t>GROUP BY </a:t>
            </a:r>
            <a:r>
              <a:rPr lang="en-US" sz="2000" dirty="0"/>
              <a:t>Statement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GROUP BY statement groups rows that have the same values into summary rows, like "find the number of customers in each country".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GROUP BY statement is often used with aggregate functions (COUNT(), MAX(), MIN(), SUM(), AVG()) to group the result-set by one or more columns.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</a:t>
            </a:r>
            <a:r>
              <a:rPr lang="en-US" sz="2000" dirty="0" err="1"/>
              <a:t>column_name</a:t>
            </a:r>
            <a:r>
              <a:rPr lang="en-US" sz="2000" dirty="0"/>
              <a:t>(s)</a:t>
            </a:r>
          </a:p>
          <a:p>
            <a:pPr algn="l"/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algn="l"/>
            <a:r>
              <a:rPr lang="en-US" sz="2000" dirty="0"/>
              <a:t>WHERE condition</a:t>
            </a:r>
          </a:p>
          <a:p>
            <a:pPr algn="l"/>
            <a:r>
              <a:rPr lang="en-US" sz="2000" dirty="0"/>
              <a:t>GROUP BY </a:t>
            </a:r>
            <a:r>
              <a:rPr lang="en-US" sz="2000" dirty="0" err="1"/>
              <a:t>column_name</a:t>
            </a:r>
            <a:r>
              <a:rPr lang="en-US" sz="2000" dirty="0"/>
              <a:t>(s)</a:t>
            </a:r>
          </a:p>
          <a:p>
            <a:pPr algn="l"/>
            <a:r>
              <a:rPr lang="en-US" sz="2000" dirty="0"/>
              <a:t>ORDER BY </a:t>
            </a:r>
            <a:r>
              <a:rPr lang="en-US" sz="2000" dirty="0" err="1"/>
              <a:t>column_name</a:t>
            </a:r>
            <a:r>
              <a:rPr lang="en-US" sz="2000" dirty="0"/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323005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7772400" cy="5435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The SQL GROUP BY Statement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following SQL statement lists the number of customers in each country: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COUNT(</a:t>
            </a:r>
            <a:r>
              <a:rPr lang="en-US" sz="2000" dirty="0" err="1"/>
              <a:t>CustomerID</a:t>
            </a:r>
            <a:r>
              <a:rPr lang="en-US" sz="2000" dirty="0"/>
              <a:t>), Country</a:t>
            </a:r>
          </a:p>
          <a:p>
            <a:pPr algn="l"/>
            <a:r>
              <a:rPr lang="en-US" sz="2000" dirty="0"/>
              <a:t>FROM Customers</a:t>
            </a:r>
          </a:p>
          <a:p>
            <a:pPr algn="l"/>
            <a:r>
              <a:rPr lang="en-US" sz="2000" dirty="0"/>
              <a:t>GROUP BY Country;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following SQL statement lists the number of customers in each country, sorted high to low: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COUNT(</a:t>
            </a:r>
            <a:r>
              <a:rPr lang="en-US" sz="2000" dirty="0" err="1"/>
              <a:t>CustomerID</a:t>
            </a:r>
            <a:r>
              <a:rPr lang="en-US" sz="2000" dirty="0"/>
              <a:t>), Country</a:t>
            </a:r>
          </a:p>
          <a:p>
            <a:pPr algn="l"/>
            <a:r>
              <a:rPr lang="en-US" sz="2000" dirty="0"/>
              <a:t>FROM Customers</a:t>
            </a:r>
          </a:p>
          <a:p>
            <a:pPr algn="l"/>
            <a:r>
              <a:rPr lang="en-US" sz="2000" dirty="0"/>
              <a:t>GROUP BY Country</a:t>
            </a:r>
          </a:p>
          <a:p>
            <a:pPr algn="l"/>
            <a:r>
              <a:rPr lang="en-US" sz="2000" dirty="0"/>
              <a:t>ORDER BY COUNT(</a:t>
            </a:r>
            <a:r>
              <a:rPr lang="en-US" sz="2000" dirty="0" err="1"/>
              <a:t>CustomerID</a:t>
            </a:r>
            <a:r>
              <a:rPr lang="en-US" sz="2000" dirty="0"/>
              <a:t>) DESC;</a:t>
            </a:r>
          </a:p>
        </p:txBody>
      </p:sp>
    </p:spTree>
    <p:extLst>
      <p:ext uri="{BB962C8B-B14F-4D97-AF65-F5344CB8AC3E}">
        <p14:creationId xmlns:p14="http://schemas.microsoft.com/office/powerpoint/2010/main" val="105775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7772400" cy="5435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The SQL </a:t>
            </a:r>
            <a:r>
              <a:rPr lang="en-US" sz="2000" b="1" dirty="0"/>
              <a:t>HAVING Clause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HAVING clause was added to SQL because the WHERE keyword cannot be used with aggregate functions.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SELECT </a:t>
            </a:r>
            <a:r>
              <a:rPr lang="en-US" sz="2000" dirty="0" err="1"/>
              <a:t>column_name</a:t>
            </a:r>
            <a:r>
              <a:rPr lang="en-US" sz="2000" dirty="0"/>
              <a:t>(s)</a:t>
            </a:r>
          </a:p>
          <a:p>
            <a:pPr algn="l"/>
            <a:r>
              <a:rPr lang="en-US" sz="2000" dirty="0"/>
              <a:t>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algn="l"/>
            <a:r>
              <a:rPr lang="en-US" sz="2000" dirty="0"/>
              <a:t>WHERE condition</a:t>
            </a:r>
          </a:p>
          <a:p>
            <a:pPr algn="l"/>
            <a:r>
              <a:rPr lang="en-US" sz="2000" dirty="0"/>
              <a:t>GROUP BY </a:t>
            </a:r>
            <a:r>
              <a:rPr lang="en-US" sz="2000" dirty="0" err="1"/>
              <a:t>column_name</a:t>
            </a:r>
            <a:r>
              <a:rPr lang="en-US" sz="2000" dirty="0"/>
              <a:t>(s)</a:t>
            </a:r>
          </a:p>
          <a:p>
            <a:pPr algn="l"/>
            <a:r>
              <a:rPr lang="en-US" sz="2000" dirty="0"/>
              <a:t>HAVING condition</a:t>
            </a:r>
          </a:p>
          <a:p>
            <a:pPr algn="l"/>
            <a:r>
              <a:rPr lang="en-US" sz="2000" dirty="0"/>
              <a:t>ORDER BY </a:t>
            </a:r>
            <a:r>
              <a:rPr lang="en-US" sz="2000" dirty="0" err="1"/>
              <a:t>column_name</a:t>
            </a:r>
            <a:r>
              <a:rPr lang="en-US" sz="2000" dirty="0"/>
              <a:t>(s);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68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7772400" cy="5435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The SQL </a:t>
            </a:r>
            <a:r>
              <a:rPr lang="en-US" sz="1800" b="1" dirty="0"/>
              <a:t>HAVING Clause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dirty="0"/>
              <a:t>The following SQL statement lists the number of customers in each country. Only include countries with more than 5 customers: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SELECT COUNT(</a:t>
            </a:r>
            <a:r>
              <a:rPr lang="en-US" sz="1800" dirty="0" err="1"/>
              <a:t>CustomerID</a:t>
            </a:r>
            <a:r>
              <a:rPr lang="en-US" sz="1800" dirty="0"/>
              <a:t>), Country</a:t>
            </a:r>
          </a:p>
          <a:p>
            <a:pPr algn="l"/>
            <a:r>
              <a:rPr lang="en-US" sz="1800" dirty="0"/>
              <a:t>FROM Customers</a:t>
            </a:r>
          </a:p>
          <a:p>
            <a:pPr algn="l"/>
            <a:r>
              <a:rPr lang="en-US" sz="1800" dirty="0"/>
              <a:t>GROUP BY Country</a:t>
            </a:r>
          </a:p>
          <a:p>
            <a:pPr algn="l"/>
            <a:r>
              <a:rPr lang="en-US" sz="1800" dirty="0"/>
              <a:t>HAVING COUNT(</a:t>
            </a:r>
            <a:r>
              <a:rPr lang="en-US" sz="1800" dirty="0" err="1"/>
              <a:t>CustomerID</a:t>
            </a:r>
            <a:r>
              <a:rPr lang="en-US" sz="1800" dirty="0"/>
              <a:t>) &gt; 5;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 following SQL statement lists the number of customers in each country, sorted high to low (Only include countries with more than 5 customers):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SELECT COUNT(</a:t>
            </a:r>
            <a:r>
              <a:rPr lang="en-US" sz="1800" dirty="0" err="1"/>
              <a:t>CustomerID</a:t>
            </a:r>
            <a:r>
              <a:rPr lang="en-US" sz="1800" dirty="0"/>
              <a:t>), Country</a:t>
            </a:r>
          </a:p>
          <a:p>
            <a:pPr algn="l"/>
            <a:r>
              <a:rPr lang="en-US" sz="1800" dirty="0"/>
              <a:t>FROM Customers</a:t>
            </a:r>
          </a:p>
          <a:p>
            <a:pPr algn="l"/>
            <a:r>
              <a:rPr lang="en-US" sz="1800" dirty="0"/>
              <a:t>GROUP BY Country</a:t>
            </a:r>
          </a:p>
          <a:p>
            <a:pPr algn="l"/>
            <a:r>
              <a:rPr lang="en-US" sz="1800" dirty="0"/>
              <a:t>HAVING COUNT(</a:t>
            </a:r>
            <a:r>
              <a:rPr lang="en-US" sz="1800" dirty="0" err="1"/>
              <a:t>CustomerID</a:t>
            </a:r>
            <a:r>
              <a:rPr lang="en-US" sz="1800" dirty="0"/>
              <a:t>) &gt; 5</a:t>
            </a:r>
          </a:p>
          <a:p>
            <a:pPr algn="l"/>
            <a:r>
              <a:rPr lang="en-US" sz="1800" dirty="0"/>
              <a:t>ORDER BY COUNT(</a:t>
            </a:r>
            <a:r>
              <a:rPr lang="en-US" sz="1800" dirty="0" err="1"/>
              <a:t>CustomerID</a:t>
            </a:r>
            <a:r>
              <a:rPr lang="en-US" sz="1800" dirty="0"/>
              <a:t>) DESC;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04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The SQL </a:t>
            </a:r>
            <a:r>
              <a:rPr lang="en-US" sz="2400" b="1" dirty="0"/>
              <a:t>ORDER BY</a:t>
            </a:r>
            <a:r>
              <a:rPr lang="en-US" sz="2400" dirty="0"/>
              <a:t> Keyword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ORDER BY keyword is used to sort the result-set in ascending or descending order.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ORDER BY keyword sorts the records in ascending order by default. To sort the records in descending order, use the DESC keyword.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column1, column2, ...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ORDER BY column1, column2, ... </a:t>
            </a:r>
            <a:r>
              <a:rPr lang="en-US" sz="2400" dirty="0" err="1"/>
              <a:t>ASC|DESC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950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850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Tables are related to other tables with a primary key foreign key relationship.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Primary and foreign key relationships are used in relational databases to define many-to-one relationships between tables.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 FOREIGN KEY is a field (or collection of fields) in one table, that refers to the PRIMARY KEY in another table.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The table with the foreign key is called the child table(referencing table), and the table with the primary key is called the referenced or parent table.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61DCE5-6E50-4504-9058-9E1A077B75C6}"/>
                  </a:ext>
                </a:extLst>
              </p14:cNvPr>
              <p14:cNvContentPartPr/>
              <p14:nvPr/>
            </p14:nvContentPartPr>
            <p14:xfrm>
              <a:off x="1242000" y="5368680"/>
              <a:ext cx="5526000" cy="80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61DCE5-6E50-4504-9058-9E1A077B7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640" y="5359320"/>
                <a:ext cx="554472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28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9B4FB0-1121-432C-ADD9-DD1628C8D3CB}"/>
                  </a:ext>
                </a:extLst>
              </p14:cNvPr>
              <p14:cNvContentPartPr/>
              <p14:nvPr/>
            </p14:nvContentPartPr>
            <p14:xfrm>
              <a:off x="129960" y="472680"/>
              <a:ext cx="8356680" cy="343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9B4FB0-1121-432C-ADD9-DD1628C8D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00" y="463320"/>
                <a:ext cx="8375400" cy="34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22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469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9F2A7-9777-4880-A7ED-B8D97703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6" y="1066800"/>
            <a:ext cx="4600253" cy="1255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082A2-EB47-43CE-9E2F-AE5ADD86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6859"/>
            <a:ext cx="3429000" cy="11219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859AD31-2723-4A63-82CF-8C5FF4511C6B}"/>
              </a:ext>
            </a:extLst>
          </p:cNvPr>
          <p:cNvSpPr txBox="1">
            <a:spLocks/>
          </p:cNvSpPr>
          <p:nvPr/>
        </p:nvSpPr>
        <p:spPr>
          <a:xfrm>
            <a:off x="304800" y="456452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249C0-61A6-45C9-97B8-219FD0CB0E71}"/>
              </a:ext>
            </a:extLst>
          </p:cNvPr>
          <p:cNvSpPr txBox="1"/>
          <p:nvPr/>
        </p:nvSpPr>
        <p:spPr>
          <a:xfrm>
            <a:off x="496529" y="2505725"/>
            <a:ext cx="80231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that the "</a:t>
            </a:r>
            <a:r>
              <a:rPr lang="en-US" dirty="0" err="1"/>
              <a:t>PersonID</a:t>
            </a:r>
            <a:r>
              <a:rPr lang="en-US" dirty="0"/>
              <a:t>" column in the "Orders" table points to the "</a:t>
            </a:r>
            <a:r>
              <a:rPr lang="en-US" dirty="0" err="1"/>
              <a:t>PersonID</a:t>
            </a:r>
            <a:r>
              <a:rPr lang="en-US" dirty="0"/>
              <a:t>" column in the "Persons"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dirty="0" err="1"/>
              <a:t>PersonID</a:t>
            </a:r>
            <a:r>
              <a:rPr lang="en-US" dirty="0"/>
              <a:t>" column in the "Persons" table is the PRIMARY KEY in the "Persons"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dirty="0" err="1"/>
              <a:t>PersonID</a:t>
            </a:r>
            <a:r>
              <a:rPr lang="en-US" dirty="0"/>
              <a:t>" column in the "Orders" table is a FOREIGN KEY in the "Orders"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FOREIGN KEY constraint prevents invalid data from being inserted into the foreign key column, because it has to be one of the values contained in the parent table.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AA8E37-1F99-40FC-8621-893F9A1C69EE}"/>
                  </a:ext>
                </a:extLst>
              </p14:cNvPr>
              <p14:cNvContentPartPr/>
              <p14:nvPr/>
            </p14:nvContentPartPr>
            <p14:xfrm>
              <a:off x="677880" y="814680"/>
              <a:ext cx="8273520" cy="456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AA8E37-1F99-40FC-8621-893F9A1C6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520" y="805320"/>
                <a:ext cx="8292240" cy="45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79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469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59AD31-2723-4A63-82CF-8C5FF4511C6B}"/>
              </a:ext>
            </a:extLst>
          </p:cNvPr>
          <p:cNvSpPr txBox="1">
            <a:spLocks/>
          </p:cNvSpPr>
          <p:nvPr/>
        </p:nvSpPr>
        <p:spPr>
          <a:xfrm>
            <a:off x="304800" y="456452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8CCC1-3A80-4279-B4BA-B3AC47C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9" y="877563"/>
            <a:ext cx="8196262" cy="53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0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CREATE TABLE Persons (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PersonID</a:t>
            </a:r>
            <a:r>
              <a:rPr lang="en-US" sz="2400" dirty="0"/>
              <a:t> int ,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Firstname</a:t>
            </a:r>
            <a:r>
              <a:rPr lang="en-US" sz="2400" dirty="0"/>
              <a:t> varchar(20),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Lastname</a:t>
            </a:r>
            <a:r>
              <a:rPr lang="en-US" sz="2400" dirty="0"/>
              <a:t> varchar(20),</a:t>
            </a:r>
          </a:p>
          <a:p>
            <a:pPr algn="l"/>
            <a:r>
              <a:rPr lang="en-US" sz="2400" dirty="0"/>
              <a:t>    Age int,</a:t>
            </a:r>
          </a:p>
          <a:p>
            <a:pPr algn="l"/>
            <a:r>
              <a:rPr lang="en-US" sz="2400" dirty="0"/>
              <a:t>    PRIMARY KEY (</a:t>
            </a:r>
            <a:r>
              <a:rPr lang="en-US" sz="2400" dirty="0" err="1"/>
              <a:t>PersonID</a:t>
            </a:r>
            <a:r>
              <a:rPr lang="en-US" sz="2400" dirty="0"/>
              <a:t>));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CREATE TABLE Orders (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OrderID</a:t>
            </a:r>
            <a:r>
              <a:rPr lang="en-US" sz="2400" dirty="0"/>
              <a:t> int,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OrderNumber</a:t>
            </a:r>
            <a:r>
              <a:rPr lang="en-US" sz="2400" dirty="0"/>
              <a:t> int NOT NULL,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PersonID</a:t>
            </a:r>
            <a:r>
              <a:rPr lang="en-US" sz="2400" dirty="0"/>
              <a:t> int,</a:t>
            </a:r>
          </a:p>
          <a:p>
            <a:pPr algn="l"/>
            <a:r>
              <a:rPr lang="en-US" sz="2400" dirty="0"/>
              <a:t>    PRIMARY KEY (</a:t>
            </a:r>
            <a:r>
              <a:rPr lang="en-US" sz="2400" dirty="0" err="1"/>
              <a:t>OrderID</a:t>
            </a:r>
            <a:r>
              <a:rPr lang="en-US" sz="2400" dirty="0"/>
              <a:t>),</a:t>
            </a:r>
          </a:p>
          <a:p>
            <a:pPr algn="l"/>
            <a:r>
              <a:rPr lang="en-US" sz="2400" dirty="0"/>
              <a:t>    FOREIGN KEY (</a:t>
            </a:r>
            <a:r>
              <a:rPr lang="en-US" sz="2400" dirty="0" err="1"/>
              <a:t>PersonID</a:t>
            </a:r>
            <a:r>
              <a:rPr lang="en-US" sz="2400" dirty="0"/>
              <a:t>) REFERENCES Persons(</a:t>
            </a:r>
            <a:r>
              <a:rPr lang="en-US" sz="2400" dirty="0" err="1"/>
              <a:t>PersonID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);</a:t>
            </a:r>
          </a:p>
          <a:p>
            <a:pPr algn="l"/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4D9F19-ADA8-45FB-BF20-C075FA990E38}"/>
                  </a:ext>
                </a:extLst>
              </p14:cNvPr>
              <p14:cNvContentPartPr/>
              <p14:nvPr/>
            </p14:nvContentPartPr>
            <p14:xfrm>
              <a:off x="934200" y="1140840"/>
              <a:ext cx="5655600" cy="506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4D9F19-ADA8-45FB-BF20-C075FA990E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840" y="1131480"/>
                <a:ext cx="5674320" cy="50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23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CREATE TABLE Orders (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OrderID</a:t>
            </a:r>
            <a:r>
              <a:rPr lang="en-US" sz="2400" dirty="0"/>
              <a:t> int NOT NULL,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OrderNumber</a:t>
            </a:r>
            <a:r>
              <a:rPr lang="en-US" sz="2400" dirty="0"/>
              <a:t> int NOT NULL,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PersonID</a:t>
            </a:r>
            <a:r>
              <a:rPr lang="en-US" sz="2400" dirty="0"/>
              <a:t> int,</a:t>
            </a:r>
          </a:p>
          <a:p>
            <a:pPr algn="l"/>
            <a:r>
              <a:rPr lang="en-US" sz="2400" dirty="0"/>
              <a:t>    PRIMARY KEY (</a:t>
            </a:r>
            <a:r>
              <a:rPr lang="en-US" sz="2400" dirty="0" err="1"/>
              <a:t>OrderID</a:t>
            </a:r>
            <a:r>
              <a:rPr lang="en-US" sz="2400" dirty="0"/>
              <a:t>),</a:t>
            </a:r>
          </a:p>
          <a:p>
            <a:pPr algn="l"/>
            <a:r>
              <a:rPr lang="en-US" sz="2400" dirty="0"/>
              <a:t>    CONSTRAINT </a:t>
            </a:r>
            <a:r>
              <a:rPr lang="en-US" sz="2400" dirty="0" err="1"/>
              <a:t>FK_PersonOrder</a:t>
            </a:r>
            <a:r>
              <a:rPr lang="en-US" sz="2400" dirty="0"/>
              <a:t> FOREIGN KEY (</a:t>
            </a:r>
            <a:r>
              <a:rPr lang="en-US" sz="2400" dirty="0" err="1"/>
              <a:t>PersonID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    REFERENCES Persons(</a:t>
            </a:r>
            <a:r>
              <a:rPr lang="en-US" sz="2400" dirty="0" err="1"/>
              <a:t>PersonID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2BF15D-BC39-42EC-8A59-7FA5831C105F}"/>
                  </a:ext>
                </a:extLst>
              </p14:cNvPr>
              <p14:cNvContentPartPr/>
              <p14:nvPr/>
            </p14:nvContentPartPr>
            <p14:xfrm>
              <a:off x="627480" y="3126600"/>
              <a:ext cx="4098960" cy="61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2BF15D-BC39-42EC-8A59-7FA5831C1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120" y="3117240"/>
                <a:ext cx="4117680" cy="6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4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ALTER TABLE Orders</a:t>
            </a:r>
          </a:p>
          <a:p>
            <a:pPr algn="l"/>
            <a:r>
              <a:rPr lang="en-US" sz="2400" dirty="0"/>
              <a:t>ADD FOREIGN KEY (</a:t>
            </a:r>
            <a:r>
              <a:rPr lang="en-US" sz="2400" dirty="0" err="1"/>
              <a:t>PersonID</a:t>
            </a:r>
            <a:r>
              <a:rPr lang="en-US" sz="2400" dirty="0"/>
              <a:t>) REFERENCES Persons(</a:t>
            </a:r>
            <a:r>
              <a:rPr lang="en-US" sz="2400" dirty="0" err="1"/>
              <a:t>PersonID</a:t>
            </a:r>
            <a:r>
              <a:rPr lang="en-US" sz="2400" dirty="0"/>
              <a:t>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ALTER TABLE Orders</a:t>
            </a:r>
          </a:p>
          <a:p>
            <a:pPr algn="l"/>
            <a:r>
              <a:rPr lang="en-US" sz="2400" dirty="0"/>
              <a:t>ADD CONSTRAINT </a:t>
            </a:r>
            <a:r>
              <a:rPr lang="en-US" sz="2400" dirty="0" err="1"/>
              <a:t>FK_PersonOrder</a:t>
            </a:r>
            <a:endParaRPr lang="en-US" sz="2400" dirty="0"/>
          </a:p>
          <a:p>
            <a:pPr algn="l"/>
            <a:r>
              <a:rPr lang="en-US" sz="2400" dirty="0"/>
              <a:t>FOREIGN KEY (</a:t>
            </a:r>
            <a:r>
              <a:rPr lang="en-US" sz="2400" dirty="0" err="1"/>
              <a:t>PersonID</a:t>
            </a:r>
            <a:r>
              <a:rPr lang="en-US" sz="2400" dirty="0"/>
              <a:t>) REFERENCES Persons(</a:t>
            </a:r>
            <a:r>
              <a:rPr lang="en-US" sz="2400" dirty="0" err="1"/>
              <a:t>PersonID</a:t>
            </a:r>
            <a:r>
              <a:rPr lang="en-US" sz="2400" dirty="0"/>
              <a:t>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ALTER TABLE Orders</a:t>
            </a:r>
          </a:p>
          <a:p>
            <a:pPr algn="l"/>
            <a:r>
              <a:rPr lang="en-US" sz="2400" dirty="0"/>
              <a:t>DROP FOREIGN KEY </a:t>
            </a:r>
            <a:r>
              <a:rPr lang="en-US" sz="2400" dirty="0" err="1"/>
              <a:t>FK_PersonOrder</a:t>
            </a:r>
            <a:r>
              <a:rPr lang="en-US" sz="2400" dirty="0"/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8F15B2-E495-4599-9726-249D83F978D6}"/>
                  </a:ext>
                </a:extLst>
              </p14:cNvPr>
              <p14:cNvContentPartPr/>
              <p14:nvPr/>
            </p14:nvContentPartPr>
            <p14:xfrm>
              <a:off x="761040" y="1792080"/>
              <a:ext cx="4420440" cy="329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8F15B2-E495-4599-9726-249D83F97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680" y="1782720"/>
                <a:ext cx="443916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36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ALTER TABLE Orders</a:t>
            </a:r>
          </a:p>
          <a:p>
            <a:pPr algn="l"/>
            <a:r>
              <a:rPr lang="en-US" sz="2400" dirty="0"/>
              <a:t>ADD FOREIGN KEY (</a:t>
            </a:r>
            <a:r>
              <a:rPr lang="en-US" sz="2400" dirty="0" err="1"/>
              <a:t>PersonID</a:t>
            </a:r>
            <a:r>
              <a:rPr lang="en-US" sz="2400" dirty="0"/>
              <a:t>) REFERENCES Persons(</a:t>
            </a:r>
            <a:r>
              <a:rPr lang="en-US" sz="2400" dirty="0" err="1"/>
              <a:t>PersonID</a:t>
            </a:r>
            <a:r>
              <a:rPr lang="en-US" sz="2400" dirty="0"/>
              <a:t>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ALTER TABLE Orders</a:t>
            </a:r>
          </a:p>
          <a:p>
            <a:pPr algn="l"/>
            <a:r>
              <a:rPr lang="en-US" sz="2400" dirty="0"/>
              <a:t>ADD CONSTRAINT </a:t>
            </a:r>
            <a:r>
              <a:rPr lang="en-US" sz="2400" dirty="0" err="1"/>
              <a:t>FK_PersonOrder</a:t>
            </a:r>
            <a:endParaRPr lang="en-US" sz="2400" dirty="0"/>
          </a:p>
          <a:p>
            <a:pPr algn="l"/>
            <a:r>
              <a:rPr lang="en-US" sz="2400" dirty="0"/>
              <a:t>FOREIGN KEY (</a:t>
            </a:r>
            <a:r>
              <a:rPr lang="en-US" sz="2400" dirty="0" err="1"/>
              <a:t>PersonID</a:t>
            </a:r>
            <a:r>
              <a:rPr lang="en-US" sz="2400" dirty="0"/>
              <a:t>) REFERENCES Persons(</a:t>
            </a:r>
            <a:r>
              <a:rPr lang="en-US" sz="2400" dirty="0" err="1"/>
              <a:t>PersonID</a:t>
            </a:r>
            <a:r>
              <a:rPr lang="en-US" sz="2400" dirty="0"/>
              <a:t>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ALTER TABLE Orders</a:t>
            </a:r>
          </a:p>
          <a:p>
            <a:pPr algn="l"/>
            <a:r>
              <a:rPr lang="en-US" sz="2400" dirty="0"/>
              <a:t>DROP FOREIGN KEY </a:t>
            </a:r>
            <a:r>
              <a:rPr lang="en-US" sz="2400" dirty="0" err="1"/>
              <a:t>FK_PersonOrder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049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The SQL </a:t>
            </a:r>
            <a:r>
              <a:rPr lang="en-US" sz="2400" b="1" dirty="0"/>
              <a:t>ORDER BY </a:t>
            </a:r>
            <a:r>
              <a:rPr lang="en-US" sz="2400" dirty="0"/>
              <a:t>Keyword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following SQL statement selects all customers from the "Customers" table, sorted by the "Country" column.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* FROM Customers ORDER BY Country;</a:t>
            </a:r>
          </a:p>
        </p:txBody>
      </p:sp>
    </p:spTree>
    <p:extLst>
      <p:ext uri="{BB962C8B-B14F-4D97-AF65-F5344CB8AC3E}">
        <p14:creationId xmlns:p14="http://schemas.microsoft.com/office/powerpoint/2010/main" val="220922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NULL</a:t>
            </a:r>
            <a:r>
              <a:rPr lang="en-US" sz="2400" dirty="0"/>
              <a:t> Values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field with a NULL value is a field with no value.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If a field in a table is optional, it is possible to insert a new record or update a record without adding a value to this field. Then, the field will be saved with a NULL value.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It is not possible to test for NULL values with comparison operators, such as =, &lt;, or &lt;&gt;.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We will have to use the IS NULL and IS NOT NULL operators instead.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05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NULL</a:t>
            </a:r>
            <a:r>
              <a:rPr lang="en-US" sz="2400" dirty="0"/>
              <a:t> Values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</a:t>
            </a:r>
            <a:r>
              <a:rPr lang="en-US" sz="2400" dirty="0" err="1"/>
              <a:t>column_names</a:t>
            </a:r>
            <a:endParaRPr lang="en-US" sz="2400" dirty="0"/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</a:t>
            </a:r>
            <a:r>
              <a:rPr lang="en-US" sz="2400" dirty="0" err="1"/>
              <a:t>column_name</a:t>
            </a:r>
            <a:r>
              <a:rPr lang="en-US" sz="2400" dirty="0"/>
              <a:t> IS NULL;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</a:t>
            </a:r>
            <a:r>
              <a:rPr lang="en-US" sz="2400" dirty="0" err="1"/>
              <a:t>column_names</a:t>
            </a:r>
            <a:endParaRPr lang="en-US" sz="2400" dirty="0"/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</a:t>
            </a:r>
            <a:r>
              <a:rPr lang="en-US" sz="2400" dirty="0" err="1"/>
              <a:t>column_name</a:t>
            </a:r>
            <a:r>
              <a:rPr lang="en-US" sz="2400" dirty="0"/>
              <a:t> IS NOT NULL;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4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UPDATE</a:t>
            </a:r>
            <a:r>
              <a:rPr lang="en-US" sz="2400" dirty="0"/>
              <a:t> Statement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UPDATE statement is used to modify the existing records in a table.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UPDATE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SET column1 = value1, column2 = value2, ...</a:t>
            </a:r>
          </a:p>
          <a:p>
            <a:pPr algn="l"/>
            <a:r>
              <a:rPr lang="en-US" sz="2400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338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UPDATE </a:t>
            </a:r>
            <a:r>
              <a:rPr lang="en-US" sz="2400" dirty="0"/>
              <a:t>Statement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UPDATE statement is used to modify the existing records in a table.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UPDATE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SET column1 = value1, column2 = value2, ...</a:t>
            </a:r>
          </a:p>
          <a:p>
            <a:pPr algn="l"/>
            <a:r>
              <a:rPr lang="en-US" sz="2400" dirty="0"/>
              <a:t>WHERE condition;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UPDATE Customers</a:t>
            </a:r>
          </a:p>
          <a:p>
            <a:pPr algn="l"/>
            <a:r>
              <a:rPr lang="en-US" sz="2400" dirty="0"/>
              <a:t>SET </a:t>
            </a:r>
            <a:r>
              <a:rPr lang="en-US" sz="2400" dirty="0" err="1"/>
              <a:t>ContactName</a:t>
            </a:r>
            <a:r>
              <a:rPr lang="en-US" sz="2400" dirty="0"/>
              <a:t> = 'Alfred Schmidt', City= 'Frankfurt'</a:t>
            </a:r>
          </a:p>
          <a:p>
            <a:pPr algn="l"/>
            <a:r>
              <a:rPr lang="en-US" sz="2400" dirty="0"/>
              <a:t>WHERE </a:t>
            </a:r>
            <a:r>
              <a:rPr lang="en-US" sz="2400" dirty="0" err="1"/>
              <a:t>CustomerID</a:t>
            </a:r>
            <a:r>
              <a:rPr lang="en-US" sz="24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9480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UPDATE</a:t>
            </a:r>
            <a:r>
              <a:rPr lang="en-US" sz="2400" dirty="0"/>
              <a:t> Statement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UPDATE Multiple Records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UPDATE Customers</a:t>
            </a:r>
          </a:p>
          <a:p>
            <a:pPr algn="l"/>
            <a:r>
              <a:rPr lang="en-US" sz="2400" dirty="0"/>
              <a:t>SET </a:t>
            </a:r>
            <a:r>
              <a:rPr lang="en-US" sz="2400" dirty="0" err="1"/>
              <a:t>ContactName</a:t>
            </a:r>
            <a:r>
              <a:rPr lang="en-US" sz="2400" dirty="0"/>
              <a:t>=‘Ram'</a:t>
            </a:r>
          </a:p>
          <a:p>
            <a:pPr algn="l"/>
            <a:r>
              <a:rPr lang="en-US" sz="2400" dirty="0"/>
              <a:t>WHERE Country=‘USA’;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Update Warning!</a:t>
            </a:r>
          </a:p>
          <a:p>
            <a:pPr algn="l"/>
            <a:r>
              <a:rPr lang="en-US" sz="2400" dirty="0"/>
              <a:t>Be careful when updating records. If you omit the WHERE clause, ALL records will be updated!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72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Statements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457200" y="1194518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SQL </a:t>
            </a:r>
            <a:r>
              <a:rPr lang="en-US" sz="2400" b="1" dirty="0"/>
              <a:t>MIN() and MAX() </a:t>
            </a:r>
            <a:r>
              <a:rPr lang="en-US" sz="2400" dirty="0"/>
              <a:t>Functions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MIN() function returns the smallest value of the selected column.</a:t>
            </a:r>
          </a:p>
          <a:p>
            <a:pPr algn="l"/>
            <a:r>
              <a:rPr lang="en-US" sz="2400" dirty="0"/>
              <a:t>The MAX() function returns the largest value of the selected column.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MIN(</a:t>
            </a:r>
            <a:r>
              <a:rPr lang="en-US" sz="2400" dirty="0" err="1"/>
              <a:t>column_name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condition;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MAX(</a:t>
            </a:r>
            <a:r>
              <a:rPr lang="en-US" sz="2400" dirty="0" err="1"/>
              <a:t>column_name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FROM </a:t>
            </a:r>
            <a:r>
              <a:rPr lang="en-US" sz="2400" dirty="0" err="1"/>
              <a:t>table_name</a:t>
            </a:r>
            <a:endParaRPr lang="en-US" sz="2400" dirty="0"/>
          </a:p>
          <a:p>
            <a:pPr algn="l"/>
            <a:r>
              <a:rPr lang="en-US" sz="2400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3555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1752</Words>
  <Application>Microsoft Office PowerPoint</Application>
  <PresentationFormat>On-screen Show (4:3)</PresentationFormat>
  <Paragraphs>334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Foreign Key</vt:lpstr>
      <vt:lpstr>Foreign Key</vt:lpstr>
      <vt:lpstr>Foreign Key</vt:lpstr>
      <vt:lpstr>Foreign Key</vt:lpstr>
      <vt:lpstr>Foreign Key</vt:lpstr>
      <vt:lpstr>Foreign Key</vt:lpstr>
      <vt:lpstr>Foreign Key</vt:lpstr>
      <vt:lpstr>Foreign Key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126</cp:revision>
  <dcterms:created xsi:type="dcterms:W3CDTF">2020-03-23T13:51:28Z</dcterms:created>
  <dcterms:modified xsi:type="dcterms:W3CDTF">2021-05-03T04:52:36Z</dcterms:modified>
</cp:coreProperties>
</file>