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33" r:id="rId2"/>
    <p:sldId id="434" r:id="rId3"/>
    <p:sldId id="436" r:id="rId4"/>
    <p:sldId id="437" r:id="rId5"/>
    <p:sldId id="438" r:id="rId6"/>
    <p:sldId id="439" r:id="rId7"/>
    <p:sldId id="440" r:id="rId8"/>
    <p:sldId id="441" r:id="rId9"/>
    <p:sldId id="442" r:id="rId10"/>
    <p:sldId id="443" r:id="rId11"/>
    <p:sldId id="445" r:id="rId12"/>
    <p:sldId id="449" r:id="rId13"/>
    <p:sldId id="450" r:id="rId14"/>
    <p:sldId id="446" r:id="rId15"/>
    <p:sldId id="447" r:id="rId16"/>
    <p:sldId id="448" r:id="rId17"/>
    <p:sldId id="45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0T04:24:40.9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13990 8709 401 0,'0'0'35'0,"0"0"36"0,0 0 22 16,0 0-33-16,0 0 13 16,0 0-12-16,0 0-43 15,-19-22-7-15,19 22 9 16,0 0-9-16,0 0 6 15,0 0-13-15,0 0 2 16,0 0-1-16,2 0 9 16,12 0 10-16,10 0 16 15,5 4-29-15,6 1 4 16,3 2-4-16,6-1 3 16,4 1-11-16,4-1 7 15,2 1-7-15,-3 0 0 0,-2 0-1 16,-3 0-2-16,-6-1 3 15,-5 0-3-15,1-2 1 16,-2-1 5-16,5 0-4 16,-1 1 7-16,4 1-2 15,3-2 15-15,1 0-21 16,0 1 9-16,-5 0 1 16,-5 2-7-16,-5 0-3 15,-3-1 2-15,-1 0-5 16,0 0 2-16,0-1 0 15,4 1 0-15,2-3 1 16,3 2-1-16,3-3 1 16,-5 3 0-16,-4-3-2 15,-6 3 0-15,-5-2 1 16,-5 0 1-16,-2 3-1 0,1-3 0 16,4 3-1-16,5-2 1 15,5-1-1-15,4-2 1 16,2 0 3-16,0 0 1 15,-4 0 2-15,-3-2-4 16,-6-2 6-16,-1-1 3 16,0 2 10-16,3 0 0 15,2-1-18-15,3 3-2 16,1-2-1-16,-1 1 1 16,0-1 0-16,-5 3 0 0,-5-3 7 15,-2 1 1 1,-5 1 0-16,-4 0 18 0,-3 1-13 15,0 0 9 1,-1-2-1-16,-1 2-11 0,2 0-7 16,1 0-3-16,-2-1-1 15,1 1 9-15,-2-2-9 16,-1 2 4-16,0-1 1 16,0 0 3-16,0-2-7 15,0-1 2-15,0-6-3 16,0 0-18-16,-14-6-51 15,-16-2-131-15,-7-7-154 16</inkml:trace>
  <inkml:trace contextRef="#ctx0" brushRef="#br0" timeOffset="766.1">14253 8178 565 0,'0'0'64'0,"0"0"39"0,0 0-14 15,0 0-8 1,0 0-56-16,0 0-25 0,0 16 0 16,1 16 11-16,7 2 13 15,2 3-21-15,-2-1 14 16,-5 0-16-16,-2-4 1 15,-1-3 1-15,0-10-1 16,0-5 3-16,-1-6-3 16,-7-7-2-16,-2-1 19 15,-1-1 13-15,1-16-23 16,-2-7-5-16,8-2-2 16,1-3 5-16,3-3-7 0,0 1 0 15,0 1 0-15,0 1 2 16,7 8-1-1,0 6 3-15,1 5 9 0,-5 4 7 16,0 4-15-16,4 2-5 16,7 0-4-16,8 14 4 15,10 6 0-15,6 4 0 16,6 4-2-16,2 0 0 16,-1 4 2-16,-4-1 0 15,-5-4 0-15,-7-5 0 16,-10-4-24-16,-7-7 1 15,-5-3-39-15,-4-5-9 16,2-3-104-16,-1 0-48 16</inkml:trace>
  <inkml:trace contextRef="#ctx0" brushRef="#br0" timeOffset="993.25">14647 8216 731 0,'0'0'118'16,"0"0"-19"-16,0 0-49 16,0 0-3-16,0 0-40 15,0 0-1-15,-6 17-4 16,6 5 1-16,0-1 8 16,0 3-6-16,4 1-3 15,8 1-2-15,4 2 0 0,4-3-50 16,4-4-52-1,1-3-190-15</inkml:trace>
  <inkml:trace contextRef="#ctx0" brushRef="#br0" timeOffset="2098.73">14962 8337 760 0,'0'0'129'16,"0"0"-47"-16,0 0-26 15,0 0-16-15,0 0-8 16,0 0-32-16,-86-29-5 16,73 53-2-16,0 3 5 0,7 2-2 15,6 1 4-15,0-1-3 16,0-5-8-16,0-7-20 16,6-4 11-16,2-6 12 15,3-3 0-15,3-4 8 16,5-2 0-16,5-15 1 15,-3-4 0-15,1-2 5 16,-3-2-5-16,-5 4 1 16,-4 4 0-16,-7 7-1 15,-1 5 30-15,-2 3-4 16,0 2-27-16,0 0-1 16,-3 0-7-16,-2 12-4 15,5 1 2-15,0 3 9 16,3-1-8-16,9-1 7 0,2-4-19 15,0-2 8-15,0-2 1 16,-1-1 5-16,-5-4 2 16,-1-1 5-16,0 0 0 15,-3 0 5-15,-1-6 6 16,0 0 11-16,-3 3-1 16,1 0-10-16,1 3 0 15,-2 0-9-15,0 0-2 16,0 0-6-16,0 0 6 15,0 0 10-15,0-2 15 16,0-3 24-16,0-5 27 16,0-2-76-16,0 0 5 15,0-1-2-15,0 2-3 0,3 0-4 16,14 2-1-16,6 4 2 16,5 5-18-16,2 0-2 15,-1 2 7-15,-7 16-2 16,-6-2 4-16,-4 3 9 15,-9-7-6-15,-1-3 10 16,-2-3-2-16,0-5-2 16,0 0 5-16,0-1 3 15,0 0 22-15,1 0 23 16,1-11-25-16,5-5-23 16,5-2-7-16,2-1 3 15,3 3 1-15,1 2 0 16,0 2-3-16,-3 6 3 0,0 5-4 15,-3 1 7-15,0 0-8 16,0 15 0-16,0 6 5 16,0 3-2-16,-3-2 5 15,3 1 3-15,-2-5-3 16,-4-5 2-16,-3-3-2 16,0-6 0-16,-3-1 1 15,3-3-3-15,5 0 2 16,5 0-16-16,9-4 12 15,2-10-14-15,3-6-4 16,-5-2 9-16,-6 0 13 16,-6-2 2-16,-7 0-2 15,-3 0 3-15,0 1 16 0,-2 5 12 16,-9 0-13-16,-2 3 6 16,3 5-3-16,0 4-17 15,-2 4-4-15,-1 2-4 16,-3 4-9-16,3 16 8 15,1 3 0-15,9 4 4 16,3 3-6-16,8-1 0 16,15-1 1-16,6-3 6 15,0-3-6-15,0-8 0 16,1-4 5-16,-1-7 0 16,3-3-6-16,-2 0-37 15,1-13-127-15,-1-5-299 0</inkml:trace>
  <inkml:trace contextRef="#ctx0" brushRef="#br0" timeOffset="2998.46">16328 8732 402 0,'0'0'50'0,"0"0"-24"15,0 0 25-15,0 0 24 16,0 0 35-16,0 0-69 0,0 0 19 15,-43 0-28-15,43 0 16 16,0 0-6-16,0 0-17 16,0 0-11-16,0 0-4 15,1 3-8-15,19 2 1 16,9 5 20-16,13 2-6 16,13 1-15-16,11 1 0 15,7 1 1-15,3-4-1 16,1-2 1-16,-3-4-3 15,1-2 0-15,0-2 3 16,0-1 1-16,-1 0-3 16,-3 0-1-16,-5 0 0 0,-4 0 1 15,-7 0-1 1,-7 0 0-16,-3 0 7 0,-5 0-6 16,-4 0-1-16,-1 0 0 15,-4 0-6-15,0 5 6 16,-1-1 0-16,3 1-1 15,1-1 1-15,1-2 1 16,3-1 7-16,0-1 15 16,-1 0-1-16,0 0 2 15,5 0-1-15,1 0-6 16,2 0 3-16,1 0-16 16,-2 0 0-16,-6 0-4 15,-5 0 0-15,-6 0 0 16,-8 0 2-16,-2 0 16 15,-5 0 13-15,-6 0-4 0,-2 0-7 16,0 0 3-16,-2-1-20 16,-1 1-2-16,1 0 7 15,-2 0-16-15,2 0 14 16,-2 0-12-16,0 0 7 16,0-2-2-16,0 2 1 15,0 0-1-15,0-1-2 16,0-3-29-16,-7-4-60 15,-15-2-177-15</inkml:trace>
  <inkml:trace contextRef="#ctx0" brushRef="#br0" timeOffset="3896.21">16322 8222 616 0,'0'0'52'0,"0"0"-49"15,0 0-3-15,0 0 47 16,-9 96-27-16,-2-69-9 16,1-3-2-16,1-5-9 15,3-7 4-15,5-5-1 16,-1-7 5-16,2 0 26 16,0-15 68-16,0-15-89 15,0-10-10-15,5-3 14 16,7-5 12-16,1-1-19 15,-2 6 26-15,-4 4-17 16,-2 7 15-16,-1 11-7 0,-2 9 2 16,-2 6 15-1,0 6 2-15,2 0-46 0,1 13-11 16,5 17-11-16,4 9 22 16,7 8 2-16,5 1-2 15,0-5 6-15,2-2-6 16,-3-3 0-16,-5-3-21 15,-7-2-66-15,-11-7-16 16,0-3-37-16,-21-7-118 16</inkml:trace>
  <inkml:trace contextRef="#ctx0" brushRef="#br0" timeOffset="4929.39">16205 8339 744 0,'0'0'114'0,"0"0"-43"0,0 0-20 16,0 0 3-16,0 0-13 15,0 0-40-15,102-39 0 16,-45 39-1-16,7 0-2 16,-5 0-16-16,-4 0-46 15,-8 1-5-15,-3 1-24 16,-5-2-38-16,0 0 42 15,-1-7 65-15,-5-7 24 16,-6 0 3-16,-8-3 55 16,-9 3 50-16,-6-1 2 15,-4 4-12-15,0 1-18 16,0 5-31-16,-13 2-19 0,-11 3-30 16,-8 1-4-16,-3 18-1 15,0 5 0-15,8 2 2 16,7 3 3-16,10-2-16 15,10-1-23-15,0-5-5 16,10-5 0-16,17-4-14 16,4-10 3-16,5-2 0 15,-1-8 28-15,-2-12 21 16,-7-9 6-16,-3-4 8 16,-10-7 47-16,-4-2 12 0,-8-6-11 15,-1 3 9-15,0 0-16 16,-13 8-6-16,3 6-2 15,0 12 11-15,3 6-10 16,3 9-9-16,0 4-19 16,0 2-14-16,-3 19-21 15,-2 12 18-15,5 13 3 16,4 2 0-16,3 1-2 16,20-2-4-16,9-3-7 15,4-8-14-15,4-1-6 16,0-10-9-16,0-5 5 15,2-8 2-15,-2-9-22 16,-1-3 19-16,-1-3-1 16,-1-15 14-16,-3-3-2 15,-6-5 21-15,-7-1 6 0,-4 1 9 16,-10 4 31-16,-5 1 0 16,-2 6 25-16,0 4-30 15,-12 2-3-15,-9 6-27 16,-3 3-5-16,-1 0-8 15,2 16 8-15,2 6-6 16,5 5-1-16,7 3-12 16,6-1-6-16,3 1 0 15,0-6-9-15,8-4 1 16,8-7-1-16,1-9 25 0,2-4 7 16,3-4 2-1,1-17 3-15,-1-7 3 16,-1-6 1-16,-9-5 22 0,-2-8-12 15,-9-2 6-15,-1-3 1 16,0 3 5-16,-1 6 10 16,-9 6 4-16,1 15-13 15,1 9 24-15,5 7-3 16,-1 6-30-16,1 0-21 16,-2 10-17-16,-2 15 11 15,4 14 6-15,3 5 0 16,0 2 0-16,9 2-4 15,12-4 9-15,-1-3-4 16,-3-6-1-16,1-4 0 16,-5-3-1-16,1-3-3 0,-4-3-61 15,2-6-60-15,1-7-64 16,1-9-258-16</inkml:trace>
  <inkml:trace contextRef="#ctx0" brushRef="#br0" timeOffset="6114.12">17522 8287 431 0,'0'0'378'15,"0"0"-271"-15,0 0-55 16,0 0 5-16,0 0-4 16,0 0-13-16,0 0-40 15,36-44-10-15,-16 58 9 0,0 8-4 16,-7 0 5-16,-2 1 4 15,-7-4-3-15,-4-3 0 16,0-6 1-16,0-4-2 16,0-3 19-16,0-3 1 15,0 0 38-15,3 0 26 16,0-12-56-16,3-5-28 16,3-7 0-16,6 2-22 15,0-2-68-15,4 1-43 16,1 6 5-16,-2 4-64 15,-5 5-4-15,-3 6 34 16,-5 2 13-16,-2 0 6 16,0 0 143-16,0 0 80 15,9 0 32-15,1 0-7 0,6 0-36 16,4 0 15-16,4 0-30 16,-2-3 57-16,-3-6-42 15,-4-4 47-15,-4-2-33 16,-7-3 1-16,-4 1-3 15,-3-5-17-15,0 4-26 16,0 2-21-16,-12 6-9 16,-2 5-8-16,0 5 0 15,-2 0-9-15,2 11 4 16,0 12-16-16,4 4-1 16,4 0-13-16,6 3-2 15,0-1-18-15,8-3 35 0,13-1-13 16,-2-7 12-16,2-7 4 15,-2-7 11 1,1-4 6-16,2 0 41 0,4-21 22 16,-1-6-6-16,-2-8 17 15,-4-7-43-15,-3 1 5 16,-7-3-17-16,-4 6-7 16,-2 7-4-16,-3 8 15 15,0 6-19-15,0 9 4 16,0 3-7-16,0 5-1 15,0 0-13-15,0 16-30 16,0 15 16-16,0 6 0 16,0 3-53-16,11-2-1 0,9-5 20 15,4-4 4 1,-2-6 19-16,-4-6 22 0,-3-3 8 16,-6-4 7-16,-5 1 1 15,-2-4 16-15,-2 0 3 16,0 4 5-16,0 0-6 15,-3-2-5-15,-2 0-2 16,4-6-11-16,1 0 0 16,0-3-3-16,7 0 3 15,16-3 8-15,2-15-4 16,-2-7-1-16,-4-6 0 16,-7-4 25-16,-3-7 3 0,-8 1 16 15,-1 3-25-15,0 6 8 16,0 10 4-16,-1 6-12 15,-2 7-13-15,-3 8-4 16,0 1-5-16,-5 3-6 16,-5 15-30-16,0 9 14 15,1 4-21-15,9 0-12 16,6-2 2-16,1-1 17 16,20-3 6-16,3-3 10 15,0-4-2-15,-3-3 20 16,-5-3 2-16,-6-4 1 15,-3 2 2-15,-4-2 15 16,-3 0-9-16,0 3-1 0,0 2 18 16,-3 2-3-1,-9-1-4-15,-3-1 11 0,-2-2 1 16,-2-3-1-16,-5-1-8 16,3-1-16-16,0-4 1 15,2-2-7-15,7 0-1 16,4 0-10-16,7 0-84 15,1-15-154-15</inkml:trace>
  <inkml:trace contextRef="#ctx0" brushRef="#br0" timeOffset="8259.67">19024 8753 356 0,'0'0'36'0,"0"0"-18"15,0 0 1-15,0 0 38 16,0 0 5-16,0 0-22 16,0 0 0-16,-37 28 2 15,35-28 7-15,1 0-10 16,-2 0 25-16,2 0-9 15,-2 0-7-15,-4 0-14 16,3 0-1-16,-4 0-22 16,4 0 13-16,0 0-10 15,2 0-11-15,2 0 4 16,0 0-4-16,0 1-3 16,0-1 7-16,7 3-7 15,16 1-10-15,14 1 10 16,9 0 2-16,13 1 2 0,6-2-4 15,13 0-3-15,6-2 2 16,3 0 1-16,1-2 0 16,-3 0 1-16,-8 1-1 15,-6 2 1-15,-7-2-1 16,-4 1 0-16,1-1 8 16,2 2-12-16,4-2 6 15,6-1-2-15,4 0 6 16,-1 0-2-16,-2 0-4 15,-7 0 0-15,-9 0 0 0,-10 0 2 16,-11-4-1-16,-7 1-1 16,-3 0 2-16,0 1 1 15,3 0 9-15,1 0-10 16,2 1-2-16,-3 0 5 16,-4-1-1-16,-5 2-4 15,-3-2 5-15,-5 0-1 16,-5 1 21-16,-3 1-13 15,-4-3 11-15,-1 3 21 16,2 0-12-16,-2-2-26 16,1 2-6-16,-1 0 2 15,0 0 4-15,0 0-5 16,0 0-1-16,0 0-2 16,0 0 2-16,0 0-5 15,0 0 5-15,0 0 7 0,0-5-7 16,0-2 0-16,0-2-70 15,0-3-52-15,-12-4-59 16,-10-4-391-16</inkml:trace>
  <inkml:trace contextRef="#ctx0" brushRef="#br0" timeOffset="8909.29">19303 7972 590 0,'0'0'108'0,"0"0"4"15,0 0 16-15,0 0-43 16,0 0-17-16,0 0-37 16,-21-23-31-16,20 46-11 0,1 12 11 15,0 11 21-15,0 2-14 16,0 0 1-16,0-3-8 15,0-6-1-15,0-6-4 16,0-12-11-16,0-7-34 16,0-11-12-16,0-3 5 15,0-5 42-15,0-20 14 16,0-10-21-16,-5-5 18 16,-1-9 4-16,3-2-2 15,2-2 2-15,1 6 2 16,0 8 16-16,0 9-2 15,0 9 4-15,7 5-4 0,7 6 0 16,7 5-4-16,4 4-11 16,6 1-1-16,7 1-4 15,1 18 0-15,0 8 2 16,-6 3 1-16,-7 9-6 16,-13 4 2-16,-10 1-3 15,-3-3-2-15,-9-6 8 16,-21-7-1-16,-7-6 0 15,-4-6 3-15,-1-5 0 16,7-3-3-16,10-2 2 16,9-4-35-16,13-2-218 15,3 0-357-15</inkml:trace>
  <inkml:trace contextRef="#ctx0" brushRef="#br0" timeOffset="9710.56">19516 8238 692 0,'0'0'38'0,"0"0"-32"16,0 0 20-16,87-75 24 15,-56 54 3-15,-4 0-22 16,-4 0-13-16,-9 1-10 16,-8 1 22-16,-4 4 14 15,-2 1-3-15,0 8-23 16,-2 4-9-16,-8 2-1 15,-8 0-8-15,-4 8-6 16,-2 14 4-16,1 8 2 0,3 3-8 16,7-1 8-16,9-1 0 15,4-1-11-15,3-2-13 16,18-6 5-16,9-6 0 16,3-2 9-16,4-7 5 15,-1-5 4-15,0-2-9 16,-4 0-4-16,-5-17-17 15,-5-3-14-15,-8-5 18 16,-9-5 14-16,-5-1 13 16,0-1 0-16,-2 1 0 15,-7 6 13-15,1 5 39 16,3 9-2-16,3 7-2 16,1 4-11-16,-1 0-35 0,2 13-2 15,0 15-8-15,0 13 8 16,2 6 0-16,9 6 0 15,0-1 4-15,-5 2 4 16,-3-2-7-16,-3-4 0 16,0-7 1-16,0-10-4 15,0-12 0-15,-1-8 2 16,-2-8 4-16,1-3 1 16,2-8 16-16,0-20-16 15,0-10-5-15,0-9-1 16,11-4-1-16,-1-5-16 15,-4 0-1-15,-2 4 10 0,-3 3-4 16,2 12 13 0,-2 8 1-16,-1 8 9 15,0 7 17-15,2 5-2 0,-1 5-16 16,1 4 5-16,5 0-14 16,5 0-17-16,12 13 16 15,7 9 1-15,3 3 1 16,-4 1-1-16,-6 2 1 15,-12-3-7-15,-12 2 4 16,0-1-5-16,-17-3 4 16,-11-3 2-16,0-3-1 15,5-4 4-15,10-6 4 16,6-2-6-16,5-4-9 16,2-1-24-16,0 0-47 15,0-3-63-15,6-13-185 0</inkml:trace>
  <inkml:trace contextRef="#ctx0" brushRef="#br0" timeOffset="9957.12">20230 7966 940 0,'0'0'71'0,"0"0"-15"16,0 0-49-16,0 0-7 15,0 0 0-15,0 0 0 16,-26 97 6-16,22-53 0 16,-1-2-6-16,4-9 0 0,1-2-1 15,0-6 1 1,0-7-18-16,0-4-54 0,1-4-52 16,-1-8-149-16,0-2-162 15</inkml:trace>
  <inkml:trace contextRef="#ctx0" brushRef="#br0" timeOffset="10083.9">20112 8219 539 0,'0'0'124'0,"0"0"2"15,0 0-35-15,0 0-25 16,0 0-34-16,92-78-27 16,-43 66-5-16,1 2-9 0,-7 2-109 15,-10 2-237 1</inkml:trace>
  <inkml:trace contextRef="#ctx0" brushRef="#br0" timeOffset="10714.09">20428 8158 716 0,'0'0'138'16,"0"0"-128"-16,0 0-9 15,0 0 15-15,0 0 17 16,0 0 36-16,0 83-67 15,0-65 8-15,0-7 0 0,0-5-3 16,0-6-2-16,0 0 4 16,0 0 20-16,0 0 20 15,0 0 45-15,3-14-44 16,1-5-50-16,4-6-3 16,4-2 1-16,4 0-10 15,1 4-24-15,-1 3-8 16,-1 6 22-16,-2 8 6 15,-4 5-1-15,-2 1-6 16,0 0-1-16,0 11 0 16,-1 4 23-16,2 6-9 15,-1-5 7-15,4 1 0 16,-1-3 2-16,0-5-1 16,4-5 2-16,-2-1-1 15,0-3 1-15,0 0 2 0,0-6 11 16,0-8-9-16,-2-4 7 15,-2-1-2-15,-3 4-2 16,0 2 5-16,-3 6-1 16,0 2-5-16,1 5-6 15,0 0-1-15,5 0-6 16,4 9-2-16,3 7 5 16,3-1-17-16,-2 0 8 15,0-7-7-15,0-2 20 16,0-6 0-16,-1 0 2 15,1-4 13-15,-4-11 6 16,-3-1 3-16,-6-3-3 0,-3 1 14 16,0 1-10-1,-10 2 2-15,-15 7-7 0,-8 2-20 16,-2 6-5-16,2 0-4 16,7 8-56-16,7 11-61 15,10 3-198-15</inkml:trace>
  <inkml:trace contextRef="#ctx0" brushRef="#br0" timeOffset="11675.1">21131 8756 533 0,'0'0'65'0,"0"0"-36"15,0 0 68-15,0 0-11 0,0 0-8 16,0 0-14-16,-8-21-22 16,8 21-10-16,0-3-10 15,0 3-11-15,11 0-6 16,17 0-4-16,14 0 4 16,9 0-4-16,10 6 7 15,7 5-1-15,7 0-5 16,-3 0-2-16,-4-3 1 15,-8 0-2-15,-9-6 2 16,-6 0 4-16,-4-2-3 16,-5 0 13-16,-3 0 15 15,-6 0-17-15,-5 0 26 16,-7 0 14-16,-3-4-18 16,-6 1-2-16,-3 0-22 0,-2 1 7 15,-1 2 1-15,0 0-6 16,2 0-8-16,-2 0-4 15,1 0-1-15,-1-1-23 16,2 1-7-16,-1-2-19 16,-1-2-45-16,0-2-28 15,0-6-170-15,-15-2-346 16</inkml:trace>
  <inkml:trace contextRef="#ctx0" brushRef="#br0" timeOffset="12356.85">21425 7824 725 0,'0'0'13'16,"0"0"36"-16,0 0 42 0,0 0 5 16,0 0-8-1,0 0-52-15,19-24-29 0,-19 24-7 16,0 2-10-16,0 16 6 15,0 8 1-15,0 9 3 16,4 8 6-16,4 7-5 16,1 4 0-16,0-2 3 15,1-4-4-15,-4-12 0 16,0-9 0-16,-4-8 2 16,1-10-2-16,-2-6-8 15,-1-3-8-15,2 0 15 16,-1 0 1-16,3-15 2 15,3-6-2-15,0-4-13 16,1 3-8-16,3 4 4 0,-2 4 8 16,2 6-1-1,1 3-11-15,-2 5 2 0,4 0 13 16,7 0 6-16,4 13-10 16,5 1 10-16,1 0-1 15,-1-5 1-15,-2-3 1 16,-4-3 0-16,-4-3-1 15,-4 0 9-15,-6-9 31 16,-2-7 2-16,-6-5-19 16,-2-5-6-16,-8 2 3 15,-14-1-16-15,-7 4-2 16,0 9-2-16,0 6-6 16,-3 4-35-16,3 2-28 0,3 0-53 15,7 10-107 1,10 4-199-16</inkml:trace>
  <inkml:trace contextRef="#ctx0" brushRef="#br0" timeOffset="13241.87">21905 8003 836 0,'0'0'79'0,"0"0"-6"16,0 0-22-16,0 0-7 15,0 0-25-15,0 0-19 16,-26-21-20-16,12 42-11 0,5 7 21 16,9-2-26-16,0 1 16 15,4-1 7-15,10-8-5 16,5-4 2-16,5-5 13 16,1-4 1-16,5-5 4 15,3 0-2-15,-3-6 11 16,-5-9 1-16,-2-3 14 15,-9 0 5-15,-8 0-3 16,-6 7-4-16,0 4-1 16,-1 4-16-16,-21 3-7 15,-8 0-21-15,-3 8 3 16,3 10-15-16,8 3-7 16,10-3-9-16,6-1-14 15,6-3 23-15,0-2 3 0,0-2 27 16,10-2 7-16,8-6 3 15,2-2 8-15,2 0 19 16,0 0-9-16,-4 0 1 16,0-2 0-16,-4-2-8 15,0 3-4-15,-5 0-7 16,-1 1-3-16,-2 0-4 16,0 0 4-16,0 0 2 15,3 0 2-15,2 0-1 16,3 0 0-16,2 0-2 15,1 0 1-15,1-6-8 16,-3-4 5-16,0-1-1 0,-3-3 0 16,-3-3 4-1,-1-4 1-15,-5 0 0 0,-3-3 2 16,0 0 8-16,0 3 0 16,-3 5 35-16,-2 6-19 15,2 6 12-15,1 2 0 16,1 2-18-16,1 0-20 15,-3 0-7-15,1 10-6 16,-1 8 13-16,2 4 0 16,1 2 0-16,0-2 2 15,0 2-4-15,0-5 1 16,0-2-6-16,1-5 7 16,1-5 0-16,-2-3 0 0,0-2-2 15,0-2 2 1,1 0 2-16,1 0 12 0,1 0 39 15,3-2 22-15,4-6-45 16,1 0-25-16,2 2-3 16,-1 2-2-16,3 4 0 15,1 0-3-15,2 0-2 16,1 0 2-16,1 6 3 16,-2 3 0-16,-3-2-6 15,-5 0 5-15,-2 0-17 16,-3 1-52-16,0-2-21 15,-4-2-106-15,-1 0-186 0</inkml:trace>
  <inkml:trace contextRef="#ctx0" brushRef="#br0" timeOffset="13431.29">22483 8068 852 0,'0'0'38'16,"0"0"17"-16,0 0-25 16,0 0-30-16,0 0-1 15,0 0-1-15,-17-57-85 16,32 57-146-16,3 5-62 0</inkml:trace>
  <inkml:trace contextRef="#ctx0" brushRef="#br0" timeOffset="13937.41">22483 8068 412 0,'80'39'110'16,"-80"-33"-14"-16,0 5-33 16,-2 3-11-16,2 2-48 15,0 4 1-15,11-3 3 16,8-1-15-16,-2-5 16 16,-1-4-11-16,-8-4 4 15,-2-3 3-15,-3 0 61 16,-2-3 32-16,-1-12-61 15,0-2 2-15,0-2-18 16,-3 1-3-16,-4 4 1 0,4 1 0 16,1 3-17-1,1 2 9-15,1 1-11 0,0 2-6 16,0-1 1-16,10-2-5 16,8 4 6-16,0-1-8 15,0 4 9-15,-3 1 0 16,-2 0-2-16,-1 0 2 15,-3 9 2-15,-2 4 0 16,-2 1 1-16,-2 1 0 16,0 1-7-16,-2-5 1 15,3-6-4-15,-3-2-15 16,1-3 13-16,5 0 12 16,-1 0 4-16,4-7 37 0,2-8-21 15,-1 2 8-15,-5 0 16 16,0 4 20-16,-5 6 11 15,1 1-46-15,-1 2-20 16,-1 0-7-16,2 0-2 16,3 2-19-16,3 12 8 15,3 3-48-15,0 0-71 16,0 0-6-16,-2-5-277 16</inkml:trace>
  <inkml:trace contextRef="#ctx0" brushRef="#br0" timeOffset="15652.29">23478 7822 606 0,'0'0'111'0,"0"0"-25"16,0 0 45-16,0 0-62 16,0 0-19-16,0 0-9 15,-47-55-23-15,13 53-11 16,-9 2-6-16,-5 0 2 16,-3 0-1-16,3 9-2 15,7 3 0-15,10 4 2 16,14 2-2-16,7 2-11 15,10 3 8-15,2-3 0 0,23 3 2 16,10-1-6-16,8-6-2 16,-1-3-3-16,0-4-16 15,-9-3 18-15,-11-4-3 16,-5-2 4-16,-11 0 4 16,-6 0 5-16,0 0 4 15,0 0-4-15,-3 0-2 16,-17 4-21-16,-5 7 2 15,-4 3 14-15,3 7 4 16,5-1-8-16,7 4-2 16,6-2-29-16,5-2 18 15,3-4 2-15,0 0-3 16,0-4 3-16,6 0-1 16,4-4 17-16,3-4 4 15,5 0 0-15,7 0 2 0,0-4 0 16,2 0-2-16,-1 0-18 15,-5 0-17-15,-3-12 37 16,-6-4 4-16,-6-1 3 16,-5-3 34-16,-1-2 10 15,0 1-2-15,-1 6-23 16,-7 2 6-16,4 6-14 16,-3 6-5-16,-3 1-4 15,-3 0-5-15,-3 14-8 16,1 4 3-16,1 1-2 15,8-2 0-15,3-5-1 16,3-3 4-16,0-4 0 0,0-2 0 16,0-3-2-16,2 0 2 15,11 0 5-15,8-10 20 16,4-2 1-16,1-5-14 16,0 1 0-16,-1 2-6 15,-1 5-6-15,-2 4 0 16,-4 2 0-16,0 3 4 15,-1 0-4-15,-1 4-5 16,3 11 5-16,-1-1 0 16,3 7 2-16,2-2-2 15,3 2 0-15,-1-2 4 16,2-4-8-16,-5-3 4 16,-1-5 0-16,-4-4 4 0,-2-3-1 15,-2 0 1-15,-2 0-1 16,-1-15 1-16,-3-3 3 15,-2-3 0-15,-5 0 25 16,0-2-23-16,0 3 0 16,0 5 6-16,0 3-6 15,-1 7-6-15,1 3-3 16,-2 2-1-16,0 0-2 16,2 6-19-16,0 11 2 15,0 6 19-15,5-1-3 16,10 0 2-16,3-6 0 15,3-5 2-15,1-5-3 0,1-6 3 16,2 0 2-16,-1 0-1 16,-4-10 1-16,-6-7 32 15,-6-1-4-15,-5-4 10 16,-3-1-22-16,0 2-8 16,-16 1-3-16,-4 6-5 15,-3 6-2-15,-4 5-6 16,2 3-3-16,-2 0 8 15,2 1-20-15,3 12-50 16,2 6-27-16,4 2-34 16,5 1-148-16</inkml:trace>
  <inkml:trace contextRef="#ctx0" brushRef="#br0" timeOffset="15831.72">24134 8392 745 0,'0'0'166'0,"0"0"-113"15,0 0-6-15,0 0 6 16,0 0-29-16,0 0-24 16,0 0-17-16,14 7-126 15,-13-7-370-15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0T04:18:57.4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1661 2990 443 0,'0'0'2'15,"0"0"10"-15,0 0 23 16,0 0 30-16,0 0 23 15,-80-2-35-15,72 2-13 16,2 0-7-16,4 0 18 0,1 0 2 16,1 0-5-16,-2 0-7 15,-1 0-26-15,-1 0-1 16,-3 0-8-16,-1 0 8 16,-7 0-2-16,-4 0-11 15,-5 0 1-15,3 3 7 16,0 0 2-16,5-2 1 15,4 2 1-15,0 0-11 16,-3 3-2-16,-4 4-1 16,-7 0 1-16,-2 7 0 15,-5 1 0-15,0 0 0 16,5 0 7-16,5 1-3 0,7-3 0 16,6 0-4-16,2 0-4 15,5-1 1-15,0 3 3 16,3 0-6-16,0 0 0 15,15 0 1-15,10-1-13 16,11-2 12-16,6-5 3 16,9-3 1-16,-2-5 2 15,-7-2 0-15,-8 0 0 16,-10 0-1-16,-9 0 1 16,-5 0 7-16,-7 0-7 15,-3 0 13-15,0 0-4 16,0 0 17-16,0 0-1 15,0 0-6-15,0 0-7 16,-3 0-12-16,-16 0 0 16,-5 1-13-16,-7 9 6 0,-5 0-5 15,4 4 10-15,1-1-6 16,0 3 3-16,7-1-17 16,3 2 15-16,3 1-23 15,6 3 2-15,2 0 15 16,4 1-1-16,0-2 1 15,6-2-4-15,0-2 7 16,0-5-5-16,0-1 7 16,0-4 4-16,3-4-1 15,15-2 5-15,6 0 1 16,11 0 6-16,1-2-5 16,2-4-2-16,-4-4 8 0,2 4 12 15,-6-4-16-15,-5 0 2 16,0 0 6-16,-8 1 33 15,-4-1-9-15,-1 3-8 16,-3 1 11-16,-5 4-15 16,-1-1 38-16,-1 1-8 15,-2-1-24-15,1 1-7 16,-1 0-6-16,0 2-3 16,2 0-8-16,-2 0 3 15,0 0-9-15,0 0-1 16,0 4 0-16,0 10-6 15,3 6 7-15,3 4 0 16,2 0 0-16,3 0-1 0,0 0-4 16,2-5 1-16,5-2-13 15,4-6 7-15,7-10 8 16,2-1 2-16,8-7 1 16,3-17-1-16,4-3-6 15,-4-2-48-15,-4-5-76 16,-10 1-54-16,-9 0-187 15</inkml:trace>
  <inkml:trace contextRef="#ctx0" brushRef="#br0" timeOffset="174.37">1707 3209 706 0,'0'0'185'0,"0"0"-95"15,0 0-67-15,0 0-1 16,0 0-22-16,0 0 0 16,-18 10-103-16,20 3-137 15,20 1-57-15</inkml:trace>
  <inkml:trace contextRef="#ctx0" brushRef="#br0" timeOffset="699.9">2219 3416 752 0,'0'0'101'0,"0"0"-58"0,0 0 37 16,0 0-52-16,0 0 17 16,0 0-40-16,-78-25-5 15,57 25 1-15,-1 4-5 16,4 8 1-16,-3 4 3 15,5 2-2-15,4 4 0 16,4 2-7-16,7-1 1 16,1 1-21-16,0-6-50 15,18-2-6-15,7-8-1 16,7-8 13-16,-1 0 43 16,9-12 8-16,-3-12 21 0,1-7 1 15,-2-5 0-15,-8-5 0 16,-6-3 41-16,-10-3-11 15,-7 0 32-15,-5 1 37 16,0 7-5-16,-9 6-14 16,0 10-3-16,0 8 24 15,3 8-41-15,3 4-2 16,3 3-28-16,-3 0-25 16,1 4-5-16,-2 19-5 15,1 8 1-15,1 10 4 16,2 3 7-16,0 4-2 15,0-2 6-15,0-2-9 16,3-5-3-16,2-3 4 0,-2-5-6 16,0-4-14-16,3-2-38 15,1-5-68-15,2-8-124 16,5-2-497-16</inkml:trace>
  <inkml:trace contextRef="#ctx0" brushRef="#br0" timeOffset="2698.48">4149 3070 504 0,'0'0'70'15,"0"0"38"-15,0 0 2 16,0 0-20-16,0 0-8 16,0 0-32-16,-40-37-20 15,33 33-12-15,-4 2 20 16,-1 0-5-16,-7 2-12 16,-5 0-15-16,-6 0-5 15,-4 6-1-15,-2 8 0 16,0 3-3-16,3 3 0 15,5-1 3-15,9 1 0 16,8-2-5-16,10 1-12 0,1-1 3 16,10 0-21-16,22-3 10 15,11-4 13-15,5-3-3 16,1-4-3-16,-7-2 10 16,-11-2 6-16,-4 0-8 15,-12 0 4-15,-8 0 0 16,-4 0 6-16,-3 0-5 15,0 5 4-15,0 4 1 16,-15 4 0-16,-1 2 0 16,-5 4 0-16,3 0-4 15,0 5 4-15,0-1 0 16,2 3-3-16,1-1-1 0,9 1-27 16,3-3-4-16,3 0-9 15,9 0-5-15,19-9 24 16,5-1-3-16,7-9 25 15,4-4 3-15,1 0 0 16,1-2-8-16,-6-11 6 16,-4-3-6-16,-11-3 8 15,-9-1 11-15,-10 0 48 16,-6 2-6-16,0 4 13 16,-3 1 1-16,-7 5-25 15,0 4-12-15,1 2-20 16,1 2-10-16,-2 0-4 15,2 6 3-15,1 3-1 0,1 1-4 16,0-1 1 0,5-5 4-16,1-2-2 0,0-2 3 15,0 0 6-15,0 0-3 16,4-6 7-16,12-7 5 16,5-3-13-16,0 1-1 15,0 5-1-15,1 2 2 16,-2 7 9-16,5 1-11 15,-1 0 0-15,1 10-1 16,-4 7-5-16,0 3 6 16,-3 3 0-16,-1-2-2 15,-1 1-6-15,-3-3-29 16,4-1-34-16,3-2-67 16,0-7-118-16</inkml:trace>
  <inkml:trace contextRef="#ctx0" brushRef="#br0" timeOffset="3530.95">4852 3391 777 0,'0'0'87'0,"0"0"14"16,0 0-51-16,0 0-6 15,0 0-26-15,0 0-18 16,-79-36-1-16,61 56-1 15,-3 6-1-15,2 3 1 16,4 2-21-16,5-1-4 0,8-4-43 16,2-3 3-16,0-6-30 15,10-7 37-15,4-6 32 16,8-4 28-16,2 0 6 16,0-14 4-16,0-7 33 15,1-5 5-15,-4 0-16 16,-6 1-12-16,-3 4 7 15,-5 4-11-15,-5 9 27 16,1 5-7-16,-3 3-31 16,0 0-5-16,0 4-11 0,0 14-24 15,6 4 29 1,7 1-8-16,5-1-3 0,6-1-15 16,1-5 21-16,4-4 1 15,-1-3 7-15,-4-6-18 16,-3-3 8-16,-3 0 3 15,-9 0 10-15,-6-3 22 16,-3-8 60-16,0 0-24 16,-3-1-18-16,-8 2 3 15,-2-1-5-15,7 0-10 16,-2 1 9-16,4-1-4 16,4 1-11-16,0 0-16 15,0 0-4-15,0 2-2 16,15 0-2-16,10 5-6 15,5 3-2-15,4 0-7 16,4 9 5-16,-1 13-15 16,-4 4 1-16,-8 3 18 0,-7 0 5 15,-7-2-19-15,-7-5 4 16,-2-5 5-16,-2-6 1 16,0-8 5-16,0-3 1 15,1 0 6-15,2-5 13 16,0-14 11-16,0-7-13 15,6-4-7-15,3-3-1 16,6 1-2-16,4 4-1 16,2 4 5-16,0 8-5 15,-2 8 0-15,-4 5 0 16,-1 3-1-16,-1 3-1 16,-1 15 4-16,4 5-1 0,-4 4 3 15,0-1 1-15,-4 2-5 16,-2 0 2-16,-2-5-9 15,-1 0-11-15,-2-5-45 16,1-6-88-16,1-6-147 16</inkml:trace>
  <inkml:trace contextRef="#ctx0" brushRef="#br0" timeOffset="3847.92">5756 3582 439 0,'0'0'156'0,"0"0"-76"16,0 0 30-16,100-66 2 0,-79 48 4 16,-6 1-55-16,-5 3 6 15,-7 3-6-15,-3 1-15 16,0 4-24-16,-1 2-14 16,-12 2-3-16,-2 2-5 15,-8 0-7-15,0 12-3 16,-2 8-1-16,5 5 11 15,2 1-1-15,9 3-8 16,6-4 2-16,3-1-2 16,0-3-3-16,13-3 7 15,8-6 3-15,6-6 3 16,4-1-7-16,5-5-3 0,5 0-75 16,5 0-31-16,3-9-169 15</inkml:trace>
  <inkml:trace contextRef="#ctx0" brushRef="#br0" timeOffset="4414.64">6984 3507 754 0,'0'0'125'0,"0"0"-38"16,0 0-28-16,0 0-9 16,-23-80 37-16,15 73-48 15,-5 6-38-15,-1 1-1 16,-5 0-6-16,-4 8 6 16,-1 15-14-16,2 4 13 15,7 5-7-15,3 4-18 16,11-3-22-16,1-2-14 15,0-11 14-15,14-7-28 16,8-10 11-16,6-3 36 16,6-6-10-16,8-19 33 15,-3-7 2-15,-5-5-25 16,-3-5 28-16,-7-1 1 16,-5 0 19-16,-10-1 22 0,-6 1 17 15,-3 2 27-15,0 4-11 16,-12 4 4-16,-2 8 14 15,3 4-20-15,1 11-31 16,4 2-3-16,3 6-11 16,0 2-21-16,0 0-6 15,-3 6-6-15,-4 17-5 16,-1 11 5-16,3 5 6 16,5 8-3-16,3-1 2 15,0 0 0-15,2 0-2 16,15-2 3-16,5 1-25 15,3-3-10-15,2-4-23 16,0-12-59-16,-2-9-33 0,-1-12-148 16,-4-5-332-16</inkml:trace>
  <inkml:trace contextRef="#ctx0" brushRef="#br0" timeOffset="5296.18">7257 3556 582 0,'0'0'97'0,"0"0"-97"16,0 0 43-16,0 0 68 15,96-63-1-15,-84 52-35 16,-2 0-30-16,-4-1 8 0,-6-1 42 16,0 1-55-16,0-1-31 15,-5 2-1-15,-8 4-2 16,-2 3-6-16,-2 3-9 15,0 1 6-15,-4 0-12 16,0 16 0-16,3 9-5 16,5 4-2-16,8 8 2 15,5 4-24-15,0 0 3 16,15-5-15-16,8-5 20 16,2-11-25-16,5-9 22 15,0-8 20-15,-2-3 16 16,5-11 3-16,-5-14-3 15,0-6-20-15,-2-5-45 0,-5-4 1 16,-2-3 6 0,-3 7-7-16,-4 4 66 0,-4 5 2 15,-3 11 85-15,-2 4 17 16,-3 4 14-16,0 7-11 16,0 1-33-16,0 0-51 15,0 3-21-15,0 19-15 16,-6 9 15-16,-2 9 10 15,6 9-1-15,1 4 0 16,-1 6-1-16,2 2-3 16,0-1-5-16,0-5 16 15,0-3-9-15,0-7-7 16,0-6 0-16,0-5 0 16,0-9 0-16,0-10-20 0,0-7-17 15,0-6-19-15,0-2-15 16,13-11 43-16,1-16-59 15,0-12-74-15,-1-1-66 16,-2-7 101-16,-2-2 11 16,-2-4 115-16,-1-3 165 15,-3-3-1-15,-3 1 36 16,0 6-76-16,1 5-12 16,2 10-59-16,5 9-6 15,4 6-20-15,4 5 3 16,5 6-26-16,7 5-4 15,4 6-5-15,-4 0-11 16,5 1 13-16,-8 13-5 0,-1 5 8 16,-1 3-1-16,-6 2-1 15,-6 5 2-15,-8 1 6 16,-3 3 12-16,0 2 10 16,-5 1 14-16,-12-1-14 15,-3-1-13-15,-4-3 6 16,-1-3-16-16,0-6-4 15,1-5-1-15,4-5 0 16,4-7-40-16,7-5-31 16,7 0-44-16,2-18-175 15</inkml:trace>
  <inkml:trace contextRef="#ctx0" brushRef="#br0" timeOffset="5527.99">8022 3338 781 0,'0'0'192'0,"0"0"-190"15,0 0 1-15,0 0-3 16,0 0 0-16,0 0 26 16,12 91 0-16,-2-49-4 15,-2 2-17-15,0-2-5 16,-1-7 0-16,-4-6 0 15,-1-8-5-15,-2-11-41 0,0 0-38 16,0-9-110 0,0-1-185-16</inkml:trace>
  <inkml:trace contextRef="#ctx0" brushRef="#br0" timeOffset="5707.87">8072 3582 658 0,'0'0'259'15,"0"0"-158"-15,0 0-52 16,0 0-6-16,82-47 10 16,-43 33-42-16,-3 3-11 15,-7 3 2-15,-6-1-2 16,-11 3-22-16,-7-2-68 0,-5 0-90 16,0 0-403-16</inkml:trace>
  <inkml:trace contextRef="#ctx0" brushRef="#br0" timeOffset="7493.86">9790 3080 614 0,'0'0'127'0,"0"0"-60"15,0 0 48-15,0 0-41 16,0 0-41-16,0 0-33 0,0 0-4 16,-97 31 2-1,66-19 2-15,3 4-3 0,1 2 3 16,3-2 0-16,5 0-6 15,7-1 5-15,6-2-9 16,6 2-9-16,0-1-13 16,22 1 5-16,17-1 7 15,15-1 17-15,8 0-4 16,2-2 7-16,-5 0-4 16,-13 1 1-16,-12 1 2 15,-11-1-4-15,-7-1 4 16,-9-3-4-16,-7 1 4 15,0-1 1-15,0 0 7 16,-10 2 34-16,-12-3-1 0,-5 1-6 16,-9-7-17-16,-6 1-1 15,-1-2 5-15,0 0-21 16,0 0 3-16,4 0-3 16,4 0-28-16,10-3-10 15,10-5-84-15,9 0-110 16,6-3-311-16</inkml:trace>
  <inkml:trace contextRef="#ctx0" brushRef="#br0" timeOffset="8135.11">10328 3316 782 0,'0'0'135'16,"0"0"-46"-16,0 0-19 0,0 0-21 15,0 0-3-15,0 0-36 16,-50-64-7-16,30 64-6 16,-3 2-6-16,4 13-4 15,-1 4-9-15,8 5-12 16,5 2-3-16,3-1-19 16,4-1 15-16,0-7-50 15,10-2-32-15,5-7 45 16,4-6 38-16,3-2 40 15,4 0 3-15,2-13 36 0,1-5 37 16,-2-3-5 0,-8-2-6-16,-6 3 26 0,-3 5-43 15,-5 5-6-15,-3 4-5 16,-1 5-18-16,-1 1-19 16,2 0-2-16,1 0-15 15,7 12-29-15,11 8 15 16,11 3 13-16,11-3-3 15,4-8-14-15,-4-3-38 16,-1-9 39-16,-4 0-10 16,-4-7 11-16,-4-13 14 15,-5-5 8-15,-9-5 1 16,-2-2 10-16,-10-3 23 16,-4-2 19-16,0 0-17 15,0 1 30-15,-10 3-32 0,-3 4 55 16,4 6-47-16,1 8 27 15,2 7-9-15,5 2-9 16,-2 6 8-16,1 0-28 16,1 0-20-16,-1 10-14 15,1 15-5-15,1 11 13 16,0 9 6-16,0 4-3 16,0 3 1-16,0 0 2 15,0-6 0-15,0-4 0 16,0-5-14-16,-3-10-61 15,1-3-34-15,2-12-104 16,5-12-213-16</inkml:trace>
  <inkml:trace contextRef="#ctx0" brushRef="#br0" timeOffset="9410.89">11164 3264 874 0,'0'0'117'0,"0"0"-51"16,0 0-22-16,0 0-1 16,0 0-6-16,0 0-37 15,-74-50-5-15,49 68-13 16,-4 9 4-16,5 5 0 16,2 3 0-16,8 0-28 0,6-1-6 15,8-6 1-15,0-5-49 16,13-6 1-16,10-10 49 15,3-7 46-15,4 0 4 16,0-11-1-16,-3-10 17 16,-3-7 19-16,-8-1 15 15,-6-1-10-15,-4 3-2 16,-3 6 6-16,-3 7-11 16,0 7-6-16,0 6-9 15,0 1-12-15,0 0-10 16,0 8-21-16,0 15-15 15,7 3 25-15,7 3-5 16,6-2 3-16,10-5 8 16,4-2-8-16,6-6 3 0,0-10 10 15,1-4 0-15,-1 0 13 16,-7-15 29-16,-5-8-6 16,-8-8 4-16,-9-6 37 15,-9-2-66-15,-2 1 5 16,0 5-1-16,-7 8-10 15,-2 7 10-15,0 7-5 16,2 4-5-16,5 6-5 16,0 1-3-16,-4 0-32 15,-1 10-63-15,-1 10 54 16,2 2-2-16,6 5-13 16,0-1-49-16,5 0 6 15,17-1 17-15,5-3-11 0,5-5-34 16,-1 0 91-1,-4-4 37-15,-5-1 2 0,-6-1 6 16,-5 1 19-16,-4-2 52 16,-1 3-35-16,-4-2 10 15,2-2-20-15,0-1 0 16,4-6-12-16,9-2 17 16,9 0 30-16,9-4-28 15,3-13-9-15,0-5-23 16,-8-3 35-16,-5-1 22 15,-8 0-24-15,-7-2 21 16,-6 1 24-16,-2 4-51 0,-2 3 0 16,0 6 0-16,0 3-26 15,0 6-3-15,0 2-1 16,0 3-4-16,0 0 0 16,0 0-52-16,-5 11-34 15,4 9 58-15,1 5-2 16,0 2 21-16,3 0-2 15,10-2-7-15,5-3 2 16,0-4 15-16,3-7-3 16,3-3 4-16,1-8 0 15,-1 0 7-15,2-6 3 16,-3-11-10-16,0-3 5 16,-5 0 8-16,-1-4 11 0,-3-1-14 15,-2 0-6 1,-3-1 23-16,-3-1 18 0,-2 8-27 15,-1 2 18-15,0 7-1 16,-3 4-17-16,3 4 0 16,-3 2-14-16,0 0-4 15,0 4-9-15,0 20-40 16,0 12 38-16,0 10 1 16,-9 7-5-16,-1 5-21 15,-2 4 21-15,-3 2-12 16,3-3-5-16,2-1 7 15,7-5 5-15,3-4 16 16,0-6-9-16,0 1 13 16,0-7-5-16,0-5 5 0,0-7 0 15,-12-4-21-15,-3-8 21 16,-2-10 4-16,1-5 24 16,1 0 50-16,2-23 30 15,4-11-27-15,4-10-29 16,5-6-14-16,0-3-37 15,2 4-1-15,15 6-50 16,5 2-44-16,3 5-147 16,2 1-390-16</inkml:trace>
  <inkml:trace contextRef="#ctx0" brushRef="#br0" timeOffset="11242.24">1625 4445 622 0,'0'0'65'0,"0"0"-53"15,0 0 42-15,0 0 36 16,0 0-31-16,0 0-22 16,0 0-13-16,-9 0-20 0,5 6 13 15,4 6 7-15,0 5 2 16,0 4 1-16,0 7-9 15,0 3-8-15,0 7 8 16,0 3 9-16,0 4-27 16,0-3 8-16,-2-7 12 15,-1-4-9-15,2-12-9 16,1-7 2-16,0-5-4 16,0-3 0-16,0-3-3 15,0 4-34-15,-3-3-53 16,-11 0-82-16,-8-2-375 15</inkml:trace>
  <inkml:trace contextRef="#ctx0" brushRef="#br0" timeOffset="12515.86">4168 4453 707 0,'0'0'101'16,"0"0"-40"-16,0 0 34 15,0 0-38-15,0 0-15 0,0 0-38 16,0 0-3-1,-3 1 3-15,3 5-1 0,0 7-3 16,0 5 7-16,0 6 28 16,0 4-18-16,0 5 22 15,0 1-24-15,0 1-8 16,-5 0 2-16,-1 1-5 16,3-4-1-16,-2-3 4 15,1-5-7-15,1-3-1 16,-1-3-3-16,2-1-19 15,2-3-78-15,0-3-53 16,0-7-209-16</inkml:trace>
  <inkml:trace contextRef="#ctx0" brushRef="#br0" timeOffset="12943.3">4173 4452 700 0,'0'0'58'0,"0"0"23"16,0 0-6-16,99-84 7 15,-74 72-28-15,6 4-25 16,-4 6-13-16,-1 2-16 16,-1 2 0-16,-4 17-1 15,-4 12-8-15,-9 7-1 16,-8 6-23-16,-7-1-4 0,-20-2 17 15,-13-5 14-15,-5-7-1 16,-1-5 7-16,2-4 6 16,7-4-6-16,12-5 0 15,9-2 0-15,8-1 2 16,5 1-4-16,3 3-13 16,0 3 13-16,6 1-1 15,10 1 3-15,5-1 23 16,6-2-14-16,3-2 15 15,4 0 18-15,5-2-26 16,3-1-8-16,3-1-2 16,1-2-6-16,-3 2-7 15,-2-1-70-15,-9-3-142 0,-4-1-202 16</inkml:trace>
  <inkml:trace contextRef="#ctx0" brushRef="#br0" timeOffset="13842.72">4846 4724 831 0,'0'0'81'0,"0"0"19"16,0 0-38-16,0 0-1 16,0 0-4-16,-49-71-37 15,33 71-19-15,-7 0-1 16,-1 14 0-16,-3 14-8 15,5 6 3-15,4 2-5 0,8 0-1 16,8-6-15-16,2-6 2 16,0-2-5-16,0-8 6 15,12-4 12-15,3-8 11 16,4-2 0-16,3 0 1 16,3-8 4-16,2-9-5 15,-4-2 2-15,0-4 6 16,-8 4-8-16,1 4 11 15,-7 2-9-15,-3 5 14 16,-4 4-7-16,-1 2 7 16,-1 2-16-16,0 0-1 15,0 0-14-15,0 0-10 16,2 9-4-16,5 4 20 0,5 0 4 16,3 0-3-16,4 2 7 15,7 0-7-15,-1-3-15 16,3 1 13-16,0-2-10 15,-5-2 13-15,-1-4-13 16,-8-2 1-16,-4-3 18 16,-4 0 1-16,0 0 2 15,-1 0 36-15,-2 0-19 16,-2 0 12-16,-1 0 10 16,0 0-19-16,0-2-1 15,0 1 7-15,-6-5-7 16,-4-2-16-16,1-2 30 0,0-2-14 15,6-4 15-15,3-1-21 16,0-3-14-16,18 3-1 16,7-1-2-16,11 4-5 15,1 6 1-15,1 5-13 16,-1 3 3-16,-3 5-1 16,0 11 4-16,-5 7 5 15,-5 3-5-15,-8 0-3 16,-8-3 13-16,-5-7-13 15,-3-4 7-15,0-7 8 16,0-4 1-16,0-1 1 16,0 0 2-16,0 0 17 15,1-15 34-15,5-7-52 0,4-3 3 16,1-2-5 0,8 2 0-16,1 3-1 0,2 4-2 15,3 4 3-15,-1 7-1 16,-1 7-4-16,-2 0-2 15,2 10-1-15,0 12 0 16,-5 2-1-16,0 2 7 16,-5-4 0-16,-3-1 0 15,-4-5 1-15,-4-1-6 16,-2-2-31-16,0-3-38 16,0-1-68-16,0-6-252 15</inkml:trace>
  <inkml:trace contextRef="#ctx0" brushRef="#br0" timeOffset="14248.04">6960 4559 721 0,'0'0'169'0,"0"0"-69"16,0 0-33-16,0 0 22 15,0 0-51-15,0 0-33 16,1 13-5-16,6 18 0 16,3 11 14-16,2 9 11 15,0 1-21-15,1 1 2 16,-2-7-5-16,-2-5 1 16,-3-6-2-16,-3-7 1 15,-2-3-2-15,1-6-6 16,-2-4-54-16,0-5-92 0,0-8-196 15</inkml:trace>
  <inkml:trace contextRef="#ctx0" brushRef="#br0" timeOffset="14644.24">7039 4803 435 0,'0'0'14'15,"0"0"7"-15,117-30 41 16,-75 22-1-16,-4 2 49 16,-3-2-69-16,-10-1 0 15,-6-1-35-15,-10-2 14 16,-3-5 52-16,-3 2-42 16,-1 0-7-16,-2 2 29 0,0 4-28 15,0-1 23-15,0 3-3 16,0 0-5-16,0 3-4 15,0 3 1-15,0 1 0 16,0 0-26-16,0 0-8 16,0 0-2-16,0 7-18 15,-4 17 8-15,2 13 7 16,0 8 6-16,2 6 1 16,0 3 2-16,0-5-1 15,0-2-2-15,3-4-3 0,0-5 0 16,-1-7-20-16,-1-9-39 15,5-8-64-15,3-13-75 16,5-1-271-16</inkml:trace>
  <inkml:trace contextRef="#ctx0" brushRef="#br0" timeOffset="15242.13">7603 4722 780 0,'0'0'117'16,"0"0"-117"-16,0 0 8 15,0 0-5-15,0 104 47 16,0-60-23-16,0-3-19 0,0-6-8 16,0-10 0-16,0-11 0 15,0-7 7-15,-5-7-1 16,-2 0 13-16,-3-7 23 15,1-15 21-15,1-9-6 16,8-9-31-16,0-5-13 16,0-7-13-16,16-4-1 15,0 5 0-15,3 6 1 16,5 12-1-16,-3 9 1 16,1 11-1-16,-1 3 1 15,0 4-12-15,1 6 0 16,3 0-2-16,0 3-41 0,0 17 9 15,-4 7-4 1,-9 2 0-16,-12 2-33 0,0-2 5 16,-8-8 60-16,-15-6 11 15,-3-6 14-15,0-3 48 16,1-2 17-16,6-1 8 16,4 2-58-16,8 0-8 15,1 4-7-15,3 3-3 16,3 4 11-16,0 0-2 15,0 2 31-15,12 0 10 16,9-1-12-16,2 1-11 16,4-2-21-16,0 3 4 15,4 0-6-15,-1-2-6 0,0-3 0 16,-4 2-2 0,-1-4 0-16,-6-3-5 15,-4 0-38-15,-6-5-102 16,0-4-61-16,-1 0-339 0</inkml:trace>
  <inkml:trace contextRef="#ctx0" brushRef="#br0" timeOffset="16466.95">10272 4535 813 0,'0'0'46'0,"0"0"68"16,0 0-39-16,0 0 20 15,0 0-18-15,0 0-39 16,0 0-22-16,-13 0-13 0,12 24-3 15,-1 9 14 1,-1 10 21-16,3 0-22 0,0-3-9 16,0 1-3-16,0-3-1 15,0-1-1-15,0-6-14 16,8-4-42-16,3-5-88 16,7-8-48-16,5-13-165 15</inkml:trace>
  <inkml:trace contextRef="#ctx0" brushRef="#br0" timeOffset="17718.27">10545 4696 725 0,'0'0'54'16,"0"0"-43"-16,0 0-9 0,0 0-2 15,0 0-1-15,0 0 1 16,6 75 6-16,23-49-6 15,3-5 2-15,1-3-2 16,-1-6 0-16,-6-6 1 16,-1-6 6-16,-2-1 20 15,-2-18 47-15,-4-8-10 16,-6-5-25-16,-9-2 3 16,-2-1-13-16,0 2-1 15,-13 5 13-15,-7 5-16 16,-4 8-25-16,-2 6 0 15,-9 8-1-15,-2 1 0 0,-2 6-7 16,-3 9-11 0,8 5-1-16,7 1-26 0,11-2-1 15,8-2 7-15,8-5-41 16,11-3 0-16,20-7 40 16,6-2 30-16,7 0 2 15,3-2 9-15,-2-7 0 16,0 0 1-16,-3 0 24 15,-1 2 22-15,-5 1-7 16,-3 3 1-16,-3 3-6 16,-5 0-10-16,-5 0-18 15,-4 13-7-15,-5 3 0 0,-2 4-3 16,-1 0-2 0,-3 2 5-16,1-2 5 0,-3-3-5 15,0-2-2-15,1-1-1 16,2-3 3-16,-1-2 0 15,2-4 0-15,2-1 0 16,7-3 7-16,6-1-4 16,4 0-2-16,4-3 1 15,-1-10 0-15,-4-3-2 16,-3-5 5-16,-8-1 33 16,-8-4-1-16,-6-1 3 15,0 1 17-15,-11 2-37 16,-10 1 4-16,-3 7-24 15,-6 2 0-15,-4 8-1 16,-4 3-1-16,3 3-1 0,5 0-8 16,11 0-9-1,6 3-4-15,8 3-30 0,3 1 2 16,2-1 8-16,0 3 14 16,13-1 3-16,9-4 26 15,5 0-1-15,4-4 2 16,0 0 0-16,-1 0-1 15,0 0 3-15,-2 0 3 16,-1 0 12-16,-3 0-10 16,0 0 0-16,-5 2-5 15,-2 5-2-15,-4 1 0 16,-2 3 0-16,2 0-2 0,-1 3 2 16,2 2 0-16,3 2-1 15,4 0 1-15,0 1 0 16,2-4 0-16,-4-1 0 15,-4-3-1-15,-2-2 1 16,-5-2 0-16,-2-1 0 16,-3-4 1-16,-2-2 0 15,4 2-1-15,2-2 3 16,8 0 10-16,6 0 28 16,4-7-35-16,1-7 17 15,1-2-9-15,-4 0-10 16,-2 1 24-16,-6 3-3 15,-7 2-16-15,2 0 18 16,-7 2-6-16,-3 0 8 16,0-1-7-16,0-5-6 0,0 2 0 15,-5-2-6-15,-8 1 2 16,0 0-9-16,-4 0 0 16,-1 1-3-16,-2 0 0 15,-3 5-1-15,2-1 4 16,0 4-5-16,5 1 2 15,2 2 0-15,4 1-1 16,-5 0-4-16,-3 0-21 16,-4 8-20-16,-2 1-4 15,2 0-24-15,2 1 18 16,1-1 2-16,7-1-20 16,6-4-12-16,3 0-79 0,3-4-181 15</inkml:trace>
  <inkml:trace contextRef="#ctx0" brushRef="#br0" timeOffset="18266.99">11940 4659 722 0,'0'0'64'15,"0"0"-64"-15,0 0-8 16,0 0 5-16,0 0-5 0,0 0 16 16,-11 86-6-16,13-58-2 15,12-3 0-15,5-7-7 16,1-4-4-16,0-8 7 15,3-4 4-15,-1-2 14 16,2-7 45-16,0-14 11 16,-7-5 5-16,-1-7-16 15,-10-4-4-15,-6 1 19 16,0 1-25-16,-3 5-15 16,-16 3 5-16,0 8-21 15,-4 5-13-15,-4 6-5 16,-3 6-5-16,-6 2-32 15,-6 10-45-15,-5 17-87 0,-1 2-100 16</inkml:trace>
  <inkml:trace contextRef="#ctx0" brushRef="#br0" timeOffset="19646.56">1710 5603 302 0,'0'0'131'15,"0"0"-28"-15,0 0 62 16,0 0-45-16,0 0-54 15,0 0 16-15,0 0-42 16,-80-42-9-16,78 35-12 0,-1 0 3 16,3 2 5-1,0-1-12-15,0 2-12 0,0 2-3 16,12 0 0-16,3 2-5 16,3 0-3-16,3 2 1 15,-2 16-4-15,1 11 7 16,-6 7 1-16,-8 8 2 15,-6 5 1-15,0 5 2 16,-22 1-1-16,-11-3 2 16,-6-5 8-16,-1-9-11 15,-3-10 0-15,4-12 3 16,2-11 4-16,2-5-4 16,4-3 11-16,8-17-10 15,3-6 6-15,11-4-8 16,6 0-3-16,3 5 1 15,0 5-3-15,0 9 3 0,6 4-1 16,6 3-4-16,9 4 2 16,7 0 2-16,8 9 0 15,7 9-4-15,2 4 5 16,4 2 8-16,-4 0 6 16,1-1 27-16,-4-5-33 15,-6-1-1-15,-5-3-7 16,-6-2 0-16,-4-2 0 15,-3-4-24-15,3 3-82 16,-3-5-31-16,0 0-189 16</inkml:trace>
  <inkml:trace contextRef="#ctx0" brushRef="#br0" timeOffset="21110.53">4142 5774 822 0,'0'0'46'15,"0"0"62"-15,0 0-24 16,0 0 26-16,0 0-26 15,0 0-49-15,2-35-35 16,-2 57-7-16,-1 16-2 0,-7 15 9 16,-1 5 4-1,-2 2-4-15,1-7 5 0,1-4-5 16,3-7-4-16,3-8-4 16,1-9-61-16,2-7-22 15,0-12-13-15,0-6-49 16,0-8 40-16,2-20 22 15,-1-15-85-15,-1-8 127 16,0-7 49-16,0-8 0 16,0 1 91-16,2 8 42 15,4 8-74-15,1 12 37 16,2 9-6-16,3 10-1 16,3 4-47-16,0 6-7 15,9 2-4-15,1 6-2 16,6 0 0-16,4 12-18 0,2 15 13 15,-4 9-11-15,0 9-6 16,-9 5-4-16,-10 1-3 16,-2-1 0-16,-9-6 0 15,-1-7 0-15,-2-8 0 16,0-5-15-16,0-6-28 16,0-5-22-16,-8-3-30 15,-5-6-108-15,-5-4-145 16</inkml:trace>
  <inkml:trace contextRef="#ctx0" brushRef="#br0" timeOffset="22010.11">4178 6053 716 0,'0'0'127'16,"0"0"-7"-16,0 0-46 15,19-87-30-15,14 60-14 16,13-1-28-16,8-1-2 15,4 8 0-15,-4 5-1 16,-6 6-1-16,-11 6 2 16,-4 4-15-16,-11 0-18 15,-5 3-8-15,-3 10 8 16,-3 3 5-16,-1 3-10 16,-1 4 14-16,-1 1 15 15,-1 1 8-15,-1-1 0 16,0 1 1-16,0-1 0 15,-3-2 2-15,-1-2 3 0,-2-3 2 16,0-1-5-16,0-7 4 16,0-2-4-16,0-3 3 15,0-4 5-15,0 0 19 16,0 0 37-16,0-18 4 16,3-4-62-16,8-7-6 15,3-4-2-15,5-1 3 16,5 5-3-16,3 4 0 15,0 7-1-15,3 7-4 16,-4 9 2-16,-3 2 3 16,-5 0-6-16,-2 16 2 15,1 5 0-15,-1 4 3 0,1 4-6 16,-1 0 4-16,5-3-5 16,-2-6-3-16,1-3 3 15,-5-7-1-15,-2-4 5 16,-7-3 0-16,6-3 4 15,0 0 0-15,1-7 11 16,7-10-3-16,-4-6-5 16,2-1 10-16,1-1 0 15,-5 2-4-15,-2 0-3 16,-5 9 0-16,1 8 3 16,-7 3-9-16,-1 3-8 15,0 0 5-15,0 3-5 16,1 12 0-16,1 7 7 15,3 0 2-15,5-1-2 16,0-3-2-16,7-2-4 0,2-5 0 16,2-4 7-16,0-7-5 15,-3 0 6-15,3 0-1 16,-3-12 2-16,0-4-2 16,-3-6 2-16,-2-1 8 15,-4-1 8-15,-3-2 2 16,-3 5 29-16,-1 3-15 15,-2 8 14-15,0 4-10 16,0 6-9-16,0 0-8 16,0 0-16-16,0 5-5 15,1 15-9-15,5 7 5 16,3 4 4-16,3-2 0 0,1-4 4 16,8-7-4-16,0-3-2 15,1-5 1-15,2-5 1 16,2-1-8-16,4-4-73 15,-1 0-143-15,-2-11-364 16</inkml:trace>
  <inkml:trace contextRef="#ctx0" brushRef="#br0" timeOffset="23611.52">7239 5853 790 0,'0'0'55'0,"0"0"-25"16,0 0-14-16,0 0-12 15,0 0 5-15,0 107 47 16,0-60-42-16,0-5-8 16,0-7-3-16,0-9 10 15,0-13-9-15,-1-4 0 16,1-6-1-16,0-3 4 16,0 0 67-16,0-17 69 15,0-15-110-15,0-5-30 16,0-6-3-16,0-6 0 0,0 2-2 15,0 5-1 1,4 12-4-16,1 9 5 0,2 13 0 16,-2 5 1-16,2 3-5 15,9 0-3-15,10 16-7 16,8 10 8-16,5 7 8 16,-2 3-9-16,-4-4-33 15,-5-3 12-15,-7-6-1 16,-9-7-9-16,-4-8 9 15,-8-5 6-15,0-3 25 16,0 0 2-16,0-7 35 16,-9-14-27-16,-6-7-5 0,0-6-10 15,9-6 4-15,1-1 1 16,5 3 0-16,0 7 0 16,2 10-1-16,7 8 1 15,3 6 0-15,0 6-1 16,-2 1 2-16,5 0 3 15,3 6-3-15,4 14-1 16,2 12 1-16,-1 9 8 16,-1 2-5-16,-6 5-1 15,-7-3 6-15,-7-3-8 16,-2-2 2-16,0-7-2 16,0-7-1-16,-6-6 0 15,-2-3-25-15,3-7-34 16,3-3-75-16,2-4-162 15</inkml:trace>
  <inkml:trace contextRef="#ctx0" brushRef="#br0" timeOffset="26289.76">7851 5726 523 0,'0'0'113'0,"0"0"-19"0,0 0-20 16,0 0 4-16,0 0-6 16,0 0-44-16,-5-13-14 15,5 13-11-15,0 0 1 16,0 0 7-16,-1 0-10 16,1 0 0-16,-2 0 0 15,2 0 0-15,0 0 15 16,0 0-1-16,0 0 2 15,0 0-2-15,0 0 5 16,0 0 4-16,0 0 19 16,-1 0-22-16,1 0-9 0,0 0-4 15,0 0-7-15,0 0-1 16,0 0 0-16,-2 0-9 16,-1 4-7-16,-1 5 10 15,1 1 6-15,2-1-3 16,-1-4 3-16,2-2 0 15,0 0-2-15,0-3 5 16,0 0-3-16,0 0 0 16,0 0 4-16,0 0 13 15,0 0 4-15,0 0 3 16,0 0-16-16,0 0-5 16,0 4-3-16,0 6-5 15,0 8-4-15,0 10 9 0,0 10 2 16,0 5-2-1,0 3 0-15,0-3 0 0,0-1 0 16,0-7-1-16,0-8-9 16,0-7-12-16,0-7-8 15,0-5-21-15,0-7 1 16,0-1-18-16,0-5 52 16,2-16 1-16,1-10-51 15,-3-5 0-15,0-3 41 16,0-5-26-16,0-3 51 15,0-1 3-15,0 6 1 16,0 7 11-16,8 7 19 16,6 6-23-16,8 1 6 15,5 7-14-15,3 4 12 0,1 5-12 16,-1 5-3-16,-3 0 3 16,-9 5-3-16,-8 15-1 15,-5 6-3-15,-5 5-11 16,-10 1 2-16,-16 1 13 15,-3-4-2-15,-2-4 2 16,1-6-5-16,2-6 4 16,7-3 2-16,6-3 4 15,5-3-5-15,7-1 0 16,3-2 3-16,0 4-3 16,0 2 1-16,0 3-1 15,12 4 10-15,4 0 9 0,5 3-7 16,3-1-2-1,6 0 1-15,3-1-11 16,4-2-2-16,2-3 2 0,-1-3-35 16,4-4-53-16,-6-3-124 15</inkml:trace>
  <inkml:trace contextRef="#ctx0" brushRef="#br0" timeOffset="26524.89">8334 5811 835 0,'0'0'13'15,"0"0"94"-15,0 0-25 0,0 0-25 16,0 0 15-16,0 0-72 16,-14 17-14-16,12 16 6 15,-1 7 8-15,3 2 0 16,-3 1 0-16,3-4-1 15,-5-1-1-15,2-4-71 16,2-8-71-16,1-8-143 16</inkml:trace>
  <inkml:trace contextRef="#ctx0" brushRef="#br0" timeOffset="27022.3">8508 5856 333 0,'0'0'379'0,"0"0"-346"16,0 0 10-16,0 0-13 15,-83 28-3-15,62-3 3 16,2 2-28-16,6 0-1 16,2 0 0-16,11-1-1 15,0-4-7-15,14-4-16 16,17-4 0-16,8-4-11 15,7-6-3-15,3-4 18 16,2 0 5-16,-5-17-5 16,-3-5 14-16,-8-6 0 15,-10-1 5-15,-6-3 16 0,-10-1 41 16,-7 2 2-16,-2 3 3 16,0 3 22-16,-5 7-44 15,-5 6 23-15,3 6-22 16,4 4 14-16,1 2-54 15,-1 0-1-15,-1 16-32 16,-4 12 19-16,2 5 8 16,3 6 3-16,2 1-1 15,1 1 3-15,0 0 5 16,0-2-4-16,0-7 2 16,0-7 0-16,0-4 3 15,1-5-9-15,5-4 4 0,3-7-2 16,8-3-23-16,8-2-48 15,14-5-108-15,2-14-320 16</inkml:trace>
  <inkml:trace contextRef="#ctx0" brushRef="#br0" timeOffset="27236.94">8864 5952 52 0,'0'0'697'16,"0"0"-611"-16,0 0 0 16,0 0-6-16,0 0-17 0,0 0-40 15,28 0-16 1,4 0 4-16,0 0-3 0,-2 0-8 16,0 0-8-16,0 0-38 15,0-3-42-15,-2-4-113 16,-3-4-211-16</inkml:trace>
  <inkml:trace contextRef="#ctx0" brushRef="#br0" timeOffset="28424.33">10462 5746 814 0,'0'0'15'16,"0"0"3"-16,0 0 9 16,0 0 4-16,95-76 41 15,-57 72-65-15,-1 4 11 16,-3 0-18-16,-7 11-6 15,-9 11 5-15,-15 9-1 16,-3 6 2-16,-8 5 10 0,-20 2-2 16,-8-7-8-1,2-4 0-15,4-7 2 0,6-8-2 16,11-4 0-16,9-4 0 16,4-4 0-16,0 0 0 15,26-6 0-15,16 0 4 16,15 0 8-16,6-15-11 15,-4-3-1-15,-8-5 1 16,-11-3 2-16,-8-7 2 16,-12-1 6-16,-6 1 23 15,-7 3-8-15,-7 9 32 16,0 7-25-16,0 5-3 0,0 7-13 16,0 2-16-1,0 0-1-15,-4 11-16 0,1 12-38 16,0 12 19-16,3 1-9 15,3-1 5-15,21-3-3 16,4-4 6-16,3-10-4 16,2-9 31-16,-3-8 7 15,-3-1 2-15,-2-9 49 16,-5-12 9-16,-4-7-19 16,-8-5 15-16,-8-1 13 15,0 2-36-15,-5 5-8 16,-17 8-9-16,-8 6-10 15,-12 6-4-15,-3 7-1 16,-6 0-5-16,7 3 4 0,8 14-31 16,13 7-71-1,13 1-32-15,10-2-207 16</inkml:trace>
  <inkml:trace contextRef="#ctx0" brushRef="#br0" timeOffset="28771.2">11312 5757 766 0,'0'0'18'16,"0"0"-8"-16,0 0-10 16,0 0-20-16,0 0 12 0,-27 79 6 15,44-48 1-15,14-4 1 16,4-6 0-16,2-8 0 15,1-7 8-15,0-6-5 16,-4 0 66-16,-3-17 4 16,-5-8-5-16,-8-4-19 15,-6-3 5-15,-11 0 35 16,-1 3-46-16,0 4-4 16,-11 5-25-16,-5 5-2 15,-3 8 4-15,-2 4-16 16,-6 3-7-16,-6 0-19 15,-3 13-33-15,5 9-61 16,10 0-35-16,18 0-166 16</inkml:trace>
  <inkml:trace contextRef="#ctx0" brushRef="#br0" timeOffset="29138.06">11688 5781 585 0,'0'0'4'0,"0"0"-4"16,0 0 0-16,0 0 0 15,0 0 11-15,0 0 17 16,61 78 14-16,-35-71 4 16,1-6 24-16,-3-1 6 15,-2 0 18-15,2-13-27 0,-5-2-7 16,-1-5 10-16,-6 0-3 15,-2 0-26-15,-7 1-6 16,-3-1-11-16,0 3 5 16,-3 1-4-16,-15 2-4 15,-7 5-12-15,-5 0-6 16,-2 7-3-16,-3 2-3 16,4 0-7-16,2 6-8 15,6 12-27-15,6 4-38 16,5 4-57-16,11-1-3 15,1-4-162-15,19-7-130 16</inkml:trace>
  <inkml:trace contextRef="#ctx0" brushRef="#br0" timeOffset="29469.94">12094 5729 919 0,'0'0'60'0,"0"0"-43"16,0 0 23-16,0 0-40 16,0 0-20-16,0 0 3 15,3 59 14-15,14-28-13 16,6-4-1-16,4-7 4 16,0-8 12-16,1-10 1 0,1-2 3 15,0-5 33 1,0-17 3-16,-4-8 12 0,-10-5 24 15,-7-3 12-15,-8-1-34 16,0 5-8-16,-6 3-14 16,-14 7-14-16,1 6 2 15,-5 9-19-15,-6 9-2 16,-9 0-47-16,-11 14-62 16,-8 13-95-16,-4 4-173 15</inkml:trace>
  <inkml:trace contextRef="#ctx0" brushRef="#br0" timeOffset="30802.01">1471 6652 400 0,'0'0'68'16,"0"0"81"-16,0 0 15 15,0 0-20-15,0 0-31 16,0 0-36-16,-13 0 2 16,19-9-43-16,15 0-36 15,6-2 0-15,1 5-2 16,-1 3 2-16,-2 3 0 16,-1 0 1-16,-1 0-2 15,-1 13-4-15,-1 4 4 0,-8 7 1 16,-8 2 0-16,-5 5 0 15,-6 0 4-15,-18-3 2 16,-3-2 0-16,-4-8-3 16,7-4 0-16,3-6 0 15,9-5 1-15,6-1 1 16,6-2-4-16,0 0 2 16,0 0-3-16,15 0 0 15,4-5-1-15,7 3-17 16,2-1-2-16,2 3 0 15,1 0 9-15,1 0 8 16,-4 11-9-16,-1 5 6 16,-11 2-1-16,-4 2 4 0,-7 1-6 15,-5 3 2 1,0 0 7-16,-21-3 4 0,-8 1 14 16,-9-9 10-16,-9-3 20 15,-5-5-34-15,-3-5 5 16,1 0 5-16,2-8-10 15,1-9-4-15,6-1-1 16,8-1-9-16,9 3-17 16,8 3-46-16,4 2-89 15,4 4-71-15,0 1-296 16</inkml:trace>
  <inkml:trace contextRef="#ctx0" brushRef="#br0" timeOffset="32636.03">4149 6807 846 0,'0'0'95'16,"0"0"-95"-16,0 0-6 15,0 0 6-15,-16 112 42 16,10-62-22-16,3 1-12 15,3-4 1-15,0-11-9 16,0-9 0-16,0-15 1 0,0-5-2 16,0-7 1-16,0 0-2 15,-4-13 2-15,-4-19 0 16,1-11-13-16,4-9 7 16,3-3 6-16,0 1-3 15,7 4 1-15,7 7 0 16,3 5 2-16,0 7 0 15,2 6 0-15,-2 6 16 16,4 5-3-16,2 1-3 16,6 5-8-16,2 2-1 15,8 6-1-15,1 0 0 16,-4 17 0-16,-9 16-8 16,-14 8-13-16,-13 5-33 15,-19 0-19-15,-26-6 43 0,-10-7 30 16,-6-8 2-16,6-5 21 15,14-7-4-15,17-3 4 16,15-5-13-16,9 1-10 16,0 2-10-16,11 6 7 15,17 4 3-15,8 1 10 16,5-3 12-16,0-2-2 16,1-5-4-16,-2-1 6 15,0-2 7-15,2 0-4 16,4-2-13-16,2 2 0 15,4-2-11-15,2 0-2 16,-3-4-14-16,1 0-39 0,-5 0-74 16,-3 0-49-16,-5-8-46 15,-5-8 135-15,-4-3 83 16,-6-7 5-16,-9-4 47 16,-6 1 91-16,-8 0 17 15,-1 1-67-15,0 7 53 16,-10 5-84-16,-7 2-1 15,-2 6-30-15,-2 7-9 16,0 1-8-16,-4 3-7 16,0 17-2-16,-1 6-3 15,4 11 0-15,4 4-2 16,7 0-5-16,8-3-14 16,3-9-24-16,8-9-2 15,14-8 0-15,2-8 35 0,3-4 15 16,0-1 4-16,1-18-3 15,-4-5 52-15,-7-4-15 16,-3 0 19-16,-6 6-28 16,-4 1 25-16,0 8-16 15,-4 7-9-15,0 4-9 16,0 2-20-16,0 0-2 16,0 2-3-16,0 17-75 15,7 8 43-15,5 0-4 16,7 1 10-16,4-4-8 15,5-3-17-15,3-9 26 16,4-5-18-16,0-7 34 16,-2 0 10-16,4-7 8 15,-2-13 10-15,-4-3 14 0,-4-3 26 16,-6-4-3-16,-5 0-7 16,-5 1-11-16,-4 0 2 15,-4 2 41-15,-3 5-40 16,0 4-2-16,0 4-15 15,0 6 11-15,-3 5-8 16,3 3 0-16,0 0-19 16,-3 0-3-16,-1 15-13 15,1 12 9-15,-2 8-1 16,-1 7 5-16,2 3-1 16,1-1-1-16,3 1 2 15,0-2-1-15,0-1 1 0,0 0 0 16,7 3-1-16,1 1-9 15,-5 0 3-15,-3-2 7 16,0-2-1-16,-6-4 1 16,-12-5 0-16,-8-5 1 15,-5-7 1-15,0-5 9 16,-8-6-1-16,-1-8-1 16,1-2-3-16,-3 0-2 15,2-5-4-15,2-14-3 16,9-5-53-16,10-7-61 15,14-9-127-15,5-15-316 16</inkml:trace>
  <inkml:trace contextRef="#ctx0" brushRef="#br0" timeOffset="32826.97">5324 6709 902 0,'0'0'14'16,"0"0"-13"-16,0 0 1 15,0 0-2-15,0 0-21 16,0 0-91-16,-8 41-51 16,36-17-143-16</inkml:trace>
  <inkml:trace contextRef="#ctx0" brushRef="#br0" timeOffset="33224.69">5653 7011 697 0,'0'0'1'16,"0"0"1"-16,0 0 1 15,5 75 37-15,2-50 2 16,2 0-29-16,5-2-10 15,-2-8-2-15,1-4 0 16,-1-7 7-16,9-4 26 16,3-4 29-16,4-14 3 15,2-9-48-15,-3 0-13 0,-6-4 2 16,-6 0-1-16,-4 4 24 16,-5 0-19-16,-4 9 6 15,1 8 10-15,-3 8 23 16,0 2-13-16,0 0-37 15,0 12-1-15,0 18-27 16,0 8 27-16,6 1 0 16,3-3 2-16,1-5 12 15,4-7-4-15,2-6 1 16,3-4-8-16,4-12 9 0,7-2-11 16,3 0-29-1,0-12-137-15,-2-12-480 0</inkml:trace>
  <inkml:trace contextRef="#ctx0" brushRef="#br0" timeOffset="34153.08">7538 6756 917 0,'0'0'34'0,"0"0"38"15,0 0 65-15,0 0-53 16,0 0-39-16,0 0-4 16,0 0-41-16,-5-3-3 15,5 36-5-15,0 13 8 16,0 7 6-16,2 1-5 16,4 3 0-16,-2-3-1 15,-3-7 1-15,-1-6-2 16,0-7-6-16,0-7-18 15,-1-10-51-15,0-5-71 16,1-11-62-16,0-1-192 16</inkml:trace>
  <inkml:trace contextRef="#ctx0" brushRef="#br0" timeOffset="34534.9">7597 6919 293 0,'0'0'127'15,"0"0"-116"-15,91-13 64 16,-41 13-21-16,6 0-20 16,1 0 21-16,1 0-35 15,-6-3 2-15,-8-8-12 16,-10-2-7-16,-9-5 3 16,-7 0-6-16,-9 0 52 15,-4-1 13-15,-5-1-16 0,0 3-12 16,0 1 22-1,0 4-35-15,0 5-8 0,-3 2 19 16,1 4 6-16,1 1-17 16,-1 0-16-16,-1 0-8 15,0 14 3-15,-4 10-1 16,4 8 26-16,3 9-4 16,0 4 25-16,0 5-21 15,6 2-10-15,4-2-15 16,-4 2-3-16,1-6 0 15,0-8-10-15,0-7-79 16,-1-10-27-16,0-12-146 16,8-9-308-16</inkml:trace>
  <inkml:trace contextRef="#ctx0" brushRef="#br0" timeOffset="35067.01">8411 6892 978 0,'0'0'68'16,"0"0"-63"-16,0 0-2 15,0 0 5-15,0 77 41 16,3-35-40-16,-3 0 3 16,0-9-10-16,0-9 1 15,-3-8-2-15,-4-8 4 16,1-8-2-16,-3 0 7 0,-1-14 27 15,1-14-8-15,0-11-5 16,5-7-8-16,4-2-16 16,0 0 0-16,15 6-2 15,4 7-1-15,4 7-5 16,0 6-9-16,1 8-9 16,-2 4 6-16,-5 4 4 15,1 6 8-15,-3 0-50 16,-2 3 20-16,-2 13-27 15,-8 7 24-15,-3 3-37 16,0 0-15-16,-14 1 31 16,-2-4 53-16,-3 1 9 15,2-1 30-15,-2-1 29 0,2-1 9 16,2 1-11 0,6 2-3-16,3-5-23 0,6-1-19 15,0-4 20-15,0-2-11 16,15 0 4-16,11-4 30 15,8-1-11-15,6-3-8 16,5-2-31-16,-5-2-3 16,-1 0-2-16,-12 0-51 15,-3 0-72-15,-6 0-89 16,-5 0-390-16</inkml:trace>
  <inkml:trace contextRef="#ctx0" brushRef="#br0" timeOffset="35884.29">10728 6568 751 0,'0'0'73'15,"0"0"17"-15,0 0-46 16,0 0-33-16,0 0-10 0,0 0 4 15,0 0 19 1,-6 85-6-16,10-50-17 0,17-2-2 16,6-5 2-1,4-7-8-15,3-11 4 0,2-6-8 16,-1-4-7-16,-3-11 9 16,-4-15-1-16,-3-6 1 15,-9-2 9-15,-7 0 4 16,-5 1 38-16,-4 5-2 15,0 10 14-15,0 7 44 16,0 7-37-16,0 3-19 16,0 1-20-16,0 0-22 15,0 23-13-15,0 13 9 16,0 9 4-16,0 4 0 16,0 0 4-16,0-1-4 15,0-3 0-15,0-2 1 16,0-2-1-16,0-3-12 0,0-7-75 15,0-11-93-15,5-10-111 16</inkml:trace>
  <inkml:trace contextRef="#ctx0" brushRef="#br0" timeOffset="36232.08">11324 6728 873 0,'0'0'65'0,"0"0"-43"16,0 0-11 0,0 0-10-16,0 0-1 0,0 0 10 15,-33 82-9-15,41-53-2 16,22 1-2-16,7-7-1 16,3-6-18-16,2-9 9 15,-3-8 12-15,-8-1 2 16,-4-19 29-16,-6-9 1 15,-11-4 14-15,-8-3-2 16,-2 1-1-16,-15 4-8 16,-19 6-20-16,-4 4-5 15,-8 11 8-15,-6 4-17 16,1 6-3-16,5 0-1 0,10 16-9 16,11 9-75-16,11 3-34 15,14 0-190-15</inkml:trace>
  <inkml:trace contextRef="#ctx0" brushRef="#br0" timeOffset="36566.76">11773 6796 834 0,'0'0'42'0,"0"0"3"16,0 0-13-16,0 0-32 15,0 0-12-15,0 0 6 16,-12 33 1-16,36-13 2 0,6-4 0 16,3-6 0-16,0-7 1 15,-1-3 2-15,0-2 3 16,-2-15 36-16,-5-6-7 16,-7-3 24-16,-8 0-16 15,-8-2 49-15,-2 1-52 16,-10 3-6-16,-13 5-15 15,-10 5 0-15,-5 5-12 16,-4 7-4-16,-2 2 0 16,0 2-2-16,9 15-21 0,10 4-42 15,10 3-68 1,12 0-63-16,3-6-245 16</inkml:trace>
  <inkml:trace contextRef="#ctx0" brushRef="#br0" timeOffset="36919.36">12166 6757 775 0,'0'0'78'16,"0"0"-7"-16,0 0-41 16,0 0-12-16,0 0-18 15,0 0-8-15,-12 43 3 16,12-16 5-16,12-1-9 15,8-4 3-15,6-5 3 0,-2-5 0 16,3-7 3-16,-3-5 6 16,1 0 33-16,-1-13-13 15,-3-7 16-15,-2-6 5 16,-8 1 35-16,-7 0-33 16,-4 3-13-16,0 3-16 15,-7 4 1-15,-13 5 1 16,-8 3-12-16,-9 2-9 15,1 4-2-15,0 1-5 16,5 2-29-16,4 14-40 16,10 5-65-16,10 1-52 15,7-4-273-15</inkml:trace>
  <inkml:trace contextRef="#ctx0" brushRef="#br0" timeOffset="37234.12">12559 6779 733 0,'0'0'0'15,"0"0"-43"-15,0 0 42 16,0 0 1-16,0 0 0 16,26 84 0-16,-10-68 5 15,5-7-3-15,3-5 43 16,3-4 33-16,1 0 6 0,-1-4-8 15,0-12-14 1,-3-1-40-16,-3 0 7 0,-11-2 41 16,-5 0 0-16,-5-2-10 15,-8-4-18-15,-17 3-15 16,-11 3-11-16,-3 4-12 16,-2 8-4-16,0 7-13 15,-1 3-57-15,-1 16-128 16,3 6-372-16</inkml:trace>
  <inkml:trace contextRef="#ctx0" brushRef="#br0" timeOffset="38174.08">1634 7895 861 0,'0'0'53'15,"0"0"1"-15,0 0-13 16,0 0 18-16,0 0-59 16,0 0 7-16,0 0-4 15,-24 93 4-15,20-59 2 16,4 1 1-16,0-1-5 16,4 0 3-16,14-6-2 15,9-7-3-15,4-9 1 0,7-8 5 16,11-4 9-1,5 0-3-15,1-10-10 0,-2-7-5 16,-8-3-11-16,-6 2-75 16,-11-3-39-16,-8-2-250 15</inkml:trace>
  <inkml:trace contextRef="#ctx0" brushRef="#br0" timeOffset="38423.14">1940 7930 850 0,'0'0'121'16,"0"0"-82"-16,0 0 9 15,0 0-7-15,0 0-7 0,0 0 35 16,-18 77 15-16,12-35-42 16,5 4-10-16,1 6-9 15,-2-2 4-15,1 2-16 16,-2-5-3-16,1-5-4 15,1-1-3-15,-1-6-1 16,2-4-1-16,0-5-35 16,0-6-55-16,0-8-121 15,0-8-249-15</inkml:trace>
  <inkml:trace contextRef="#ctx0" brushRef="#br0" timeOffset="40306.12">4242 7903 475 0,'0'0'0'0,"0"0"-17"0,0 0 17 16,0 0 18-16,0 0 62 16,0 0-61-16,0 0-18 15,-6-6 47-15,6 6 61 16,0 0-16-16,0 0 4 16,0 0-23-16,0 0-34 15,0 0-31-15,0 13-9 16,0 13 0-16,18 12 20 15,10 9 5-15,7 8-2 16,3 5-18-16,-2-2-4 16,-5-5-1-16,-4-13 1 0,-9-10-1 15,-6-10-1 1,-3-12 1-16,-4-6 1 0,-1-2 11 16,4-18 97-16,3-17-47 15,0-12-45-15,-2-9-2 16,-2 0-3-16,-2 3-12 15,-1 9 0-15,4 11 0 16,1 10-29-16,3 9-31 16,6 6-99-16,4 5-59 15,3 2-264-15</inkml:trace>
  <inkml:trace contextRef="#ctx0" brushRef="#br0" timeOffset="41038.39">5064 8292 705 0,'0'0'4'0,"0"0"-4"15,0 0 55-15,-10-76 23 16,-2 61 10-16,-3 5-15 16,3 3-27-16,-3 4-24 15,-2 3-4-15,-2 0-14 16,-5 10-3-16,0 12-2 0,2 8 0 15,4 3-2-15,4 4 1 16,7-1 2-16,7-3-4 16,0-3-8-16,3-10-23 15,11-5 7-15,2-11 17 16,2-4 5-16,4 0 4 16,4-16 2-16,-3-6 0 15,0-5 0-15,-4-4 2 16,-4 0 0-16,-2 1 18 15,-5 8-15-15,-2 7 16 16,-3 8 3-16,-3 4-10 16,0 3-14-16,0 0-7 15,0 16-1-15,0 9 6 16,7 5-5-16,20-1-12 0,9-5-10 16,6-4 22-16,1-7-30 15,-6-5-14-15,-2-7-1 16,-4-1 13-16,-1 0-34 15,-2-17-9-15,-4-3-47 16,-4-5 16-16,-4-4 27 16,-4-5-90-16</inkml:trace>
  <inkml:trace contextRef="#ctx0" brushRef="#br0" timeOffset="41672.04">5427 8190 452 0,'0'0'223'0,"0"0"-165"16,0 0-10-16,0 0 36 16,0 0-44-16,0 0-8 15,-9 66 37-15,4-36-37 16,-1 2-19-16,-1-1-1 16,1-2-12-16,1-7 6 15,2-8-6-15,3-6-8 16,0-6 8-16,0-2 9 15,0 0-3-15,0-10 99 16,3-12-44-16,6-8-53 16,3-3-8-16,2-3 0 15,0 2 0-15,3 7-2 0,-2 8 3 16,-5 10-2-16,-4 4-5 16,0 5 0-16,3 0-4 15,8 1-2-15,5 15 0 16,6 5 11-16,5 1-2 15,3-1 3-15,3-2-1 16,-1-5 0-16,-5-5-8 16,-3-5-13-16,-5-4 5 15,0 0-19-15,0-1 0 16,0-12 2-16,2-7 22 16,-3-4-15-16,-3-1 12 15,-2-2 5-15,-7-1 10 16,-3 4 2-16,-6 1 8 0,-3 3 35 15,0 4 0-15,0 6 22 16,-3 8-28-16,-3 2-19 16,-1 0-20-16,-2 8 0 15,-2 13-18-15,-2 6 18 16,5 0-4-16,7 0 0 16,1-4 4-16,0-2-1 15,10-3 1-15,8-4 0 16,9-5 3-16,-1-4-3 15,3-5-14-15,0 0-7 16,-1-8-41-16,0-7 2 16,-5-2-101-16,-5-4-176 0</inkml:trace>
  <inkml:trace contextRef="#ctx0" brushRef="#br0" timeOffset="41969.03">5989 7809 592 0,'0'0'91'16,"0"0"-81"-16,0 0-10 16,0 0-23-16,0 0 23 15,0 0 12-15,-4 11-11 16,11-11 30-16,-3 0 33 0,-1 0 33 15,-3-1 18-15,0-8-43 16,0 2-16-16,-14 1-7 16,-3 3-36-16,-2 3-2 15,1 0-11-15,0 5-4 16,4 14-3-16,3 7-67 16,2 5-27-16,3-1-132 15,1-3-256-15</inkml:trace>
  <inkml:trace contextRef="#ctx0" brushRef="#br0" timeOffset="43018.86">8036 7831 925 0,'0'0'61'16,"0"0"30"-16,0 0 13 15,0 0-34-15,0 0-58 16,0 0-12-16,0 0 1 16,-9 54 2-16,9-24-1 15,0 1-1-15,0-1-1 16,0 1-5-16,0-2-62 15,0-5-62-15,0-6-32 16,0-8-128-16</inkml:trace>
  <inkml:trace contextRef="#ctx0" brushRef="#br0" timeOffset="43216.28">7799 7899 722 0,'0'0'151'15,"0"0"-63"-15,-5-81-39 16,25 54 11-16,14 1-27 16,12 4-30-16,11 4 5 15,3 6-8-15,-7 7 0 0,-9 5-17 16,-13 0-33-16,-10 14-68 16,-15 11-67-16,-6 6-90 15</inkml:trace>
  <inkml:trace contextRef="#ctx0" brushRef="#br0" timeOffset="43651.02">7748 8203 402 0,'0'0'41'0,"0"0"-14"16,0 0 73-16,0 0 8 15,100 30-29-15,-30-30-38 16,10 0-33-16,4-5 1 0,-6-5-9 15,-11-1 0 1,-7 0-11-16,-10-7-9 0,-6-4-7 16,-10-3 27-16,-10-5 1 15,-11 1 6-15,-10 0 42 16,-3-1 32-16,0 3 8 16,-13 7-40-16,2 4 6 15,4 6 18-15,1 6 7 16,3 3-32-16,3 1-25 15,0 0-23-15,0 1-4 16,0 20-6-16,0 11 2 16,0 11 8-16,7 7 0 15,4 3 0-15,-2-4 0 16,1-7 0-16,-2-6 0 0,1-12 0 16,-3-7 4-1,5-7-4-15,6-7-4 0,11-3 3 16,15 0 1-16,14-19-7 15,10-2-73-15,0-5-82 16,-2 1-79-16,-16 1-221 16</inkml:trace>
  <inkml:trace contextRef="#ctx0" brushRef="#br0" timeOffset="43845.24">8552 8170 716 0,'0'0'156'0,"0"0"-39"0,0 0-63 16,0 0-20-16,0 0-22 15,115-84-10-15,-61 66-2 16,4 4-1-16,-1 4-3 16,-5 4-25-16,-13 3-59 15,-10-1-163-15</inkml:trace>
  <inkml:trace contextRef="#ctx0" brushRef="#br0" timeOffset="44565.66">11411 7897 776 0,'0'0'13'0,"0"0"24"0,0 0 14 16,0 0-35-16,0 0-3 16,0 0-12-16,0 0-2 15,-79 28 7-15,58-10-8 16,6 2 3-16,6 1-2 15,9-2 0-15,0 2-7 16,10-4 4-16,14-4 1 16,6 1 3-16,4-6 0 15,3 4 1-15,-2 1 2 16,-2 1 2-16,-3 2-7 16,-5 2 2-16,-6 1 0 0,-7 1-7 15,-7-1 7-15,-5-2 4 16,0-4-3-16,-14-3 6 15,-24-7 16-15,-15-2 18 16,-14-1-33-16,-7-2 2 16,0-14-10-16,7-1-8 15,9-5-29-15,15-4-92 16,19-4-203-16</inkml:trace>
  <inkml:trace contextRef="#ctx0" brushRef="#br0" timeOffset="44998.76">11274 7891 620 0,'0'0'83'0,"0"0"-36"15,131-41 5-15,-66 31 5 16,2 4-16-16,-1 3-16 16,-3 3 20-16,-5 0-35 15,-10 0-4-15,-10 1-5 16,-13 8-1-16,-14 4 0 15,-9 5-1-15,-2 5 1 16,0 6 3-16,-5 1-3 16,-5 4-1-16,7 3 0 15,3-1 1-15,0-3 2 16,9-6-2-16,7-6-9 16,2-10 2-16,-1-6 7 15,3-5 3-15,1 0 0 0,2-14 17 16,4-9 30-16,-5-7-7 15,0-7 11-15,-7 1-7 16,-4 0-7-16,-5 7-6 16,-6 5-22-16,0 5 6 15,-11 4 3-15,-15 2-18 16,-13 3-3-16,-8 5-5 16,0 4-23-16,3 1-10 15,11 3-71-15,13 17-19 16,11 2-134-16,9 2-182 15</inkml:trace>
  <inkml:trace contextRef="#ctx0" brushRef="#br0" timeOffset="45350.37">12237 7938 852 0,'0'0'38'16,"0"0"1"-16,0 0-18 15,0 0-21-15,0 0-8 16,0 0 1-16,-22 69-3 16,22-34-22-16,15-5 10 15,3-8 15-15,0-9 4 16,1-7-1-16,0-6 4 0,-2 0 20 16,4-2 22-16,-5-16 21 15,-1-3-15-15,-1-2 2 16,-4-1-18-16,-7 0 23 15,-3 2-27-15,0 3 18 16,-18 1-21-16,-10 1-20 16,-10 2 1-16,1 4-6 15,3 5-1-15,5 6 1 16,9 0-15-16,6 4-49 16,7 15-58-16,7 3-3 15,8 1-116-15,21-2-143 16</inkml:trace>
  <inkml:trace contextRef="#ctx0" brushRef="#br0" timeOffset="45723.06">12542 7989 486 0,'0'0'300'15,"0"0"-217"-15,0 0 30 16,0 0-61-16,0 0-33 15,0 0-19-15,5 14-22 16,1 11 18-16,5-2 0 16,5-2-4-16,-1-3 8 15,0-8 0-15,-1-5-4 16,2-5 4-16,2 0 0 0,4-10 8 16,1-11 15-16,-2-3-2 15,-2-2 10-15,-5-1 22 16,-6-1-8-16,-8 3-16 15,0 3 10-15,-8 3-11 16,-14 1 0-16,-6 5-10 16,-2 4-18-16,2 3 3 15,1 6-3-15,3 0-4 16,5 11-45-16,3 7-32 16,9 5-34-16,7-2-78 15,7-1-194-15</inkml:trace>
  <inkml:trace contextRef="#ctx0" brushRef="#br0" timeOffset="46047.92">12909 7957 661 0,'0'0'21'0,"0"0"-21"16,0 0 0-16,0 0 4 15,0 0 11-15,0 0 18 16,64 78 5-16,-43-75 16 16,3-3 47-16,2 0-18 15,3-7-29-15,-5-13-13 0,-2-2 25 16,-6-3-2-16,-5-3-20 16,-8 2-18-1,-3 1 7-15,0 0-9 0,-17 3 8 16,-7 4-14-16,-4 7-15 15,-6 5-3-15,-5 6-14 16,-4 6-40-16,-8 19-54 16,-3 7-124-16,-5-1-334 15</inkml:trace>
  <inkml:trace contextRef="#ctx0" brushRef="#br0" timeOffset="49234.99">5928 2227 365 0,'0'0'53'0,"0"0"-41"0,0 0 14 16,-106 15 27-16,82-5 28 16,3 0 1-16,5-1-40 15,4 3-8-15,2-1-22 16,2 1-5-16,5 1-7 16,3-1-8-16,0 1 8 15,0 0 3-15,15-3-3 16,6-3-3-16,4-1 3 15,3-4 9-15,1-2-8 16,-4 0-1-16,-7 0 2 16,-6 0 0-16,-6-2 5 15,-5 2 6-15,-1 0 27 16,0 0 6-16,-1 0-38 0,-18 10-7 16,-4 7 0-16,-4 3-1 15,5 4 0-15,4 1 0 16,8 3 5-16,4 0-5 15,4-3-1-15,2-5 0 16,0-2-6-16,8-5 4 16,15-4-4-16,6-5 5 15,7-4-5-15,4 0 6 16,0-2-1-16,-1-13-3 16,-6 0-9-16,-8-3 14 15,-8-1 0-15,-6-1 0 16,-8 2 12-16,-3 2 10 15,0 4 15-15,0 5 20 0,-1 4-10 16,-8 3-21 0,-1 0-26-16,-4 7-1 0,-4 12-1 15,-1 2-8-15,5-2 7 16,2-2-2-16,4-5 1 16,3-6-13-16,2-2 16 15,3-4 1-15,0 0 0 16,0-4 0-16,0-15 12 15,9-7-12-15,7-4 0 16,4 1 0-16,2 2-2 16,2 5 0-16,0 6-2 15,-4 4 4-15,0 10 0 16,-2 2 0-16,0 0-2 16,1 16 2-16,1 9-1 0,-1 9 1 15,-4-1 2-15,-4 3 1 16,-5-3-3-16,-3-9-5 15,-3-7-7-15,0-9-11 16,1-4 13-16,-1-4-8 16,5 0-17-16,3-3 30 15,3-14 5-15,10-5 0 16,-5-8 1-16,2 1-1 16,-4 0 3-16,-3 4-1 15,-2 7 10-15,-4 9-4 16,-3 5 18-16,-2 4-9 0,0 0-4 15,0 0-12-15,0 3-1 16,0 11-6-16,7 6 6 16,2 3-5-16,4-2 5 15,5-2 0-15,6-5 0 16,3-2-23-16,4-7-30 16,1-5-2-16,-1 0-26 15,2 0-47-15,-3-17-62 16,0-1 46-16</inkml:trace>
  <inkml:trace contextRef="#ctx0" brushRef="#br0" timeOffset="49716.34">6719 2383 381 0,'0'0'154'16,"0"0"-26"-16,0 0-10 0,0 0-26 16,0 0-9-16,0 0-76 15,-25-4-2-15,20 31-5 16,0 13 4-16,1 9 1 15,2 1 10-15,2 3-13 16,0-5 0-16,0-2-2 16,0-2 0-16,0-3-2 15,0-5-20-15,0-7-40 16,0-9-18-16,0-9-16 16,0-7 15-16,0-4 25 15,0-3 42-15,0-19-45 16,8-7 24-16,-2-9 35 0,1-3 54 15,-2-9-48 1,-2-4 9-16,1 1 13 16,1 1 63-16,1 11-30 0,2 8 4 15,1 7 6-15,2 7-16 16,4 5-46-16,1 2-6 16,4 4-3-16,3 5 0 15,-1 3-3-15,1 0 2 16,-3 3 1-16,-4 9-8 15,-1 0 8-15,-9 2 0 16,-3-1 0-16,-3 3 17 16,0 4-5-16,-18 0 19 15,-16 1-2-15,-5-2-10 0,3 0-13 16,2 0-6 0,4-4-46-16,6-1-82 0,4-3-226 15</inkml:trace>
  <inkml:trace contextRef="#ctx0" brushRef="#br0" timeOffset="50193.01">5802 2782 212 0,'0'0'158'0,"0"0"-121"16,0 0 37-16,100 0 54 0,-46 0-52 15,10 0-12 1,6-3-17-16,5 1-29 0,7 1 1 16,0-2-8-16,2 0-6 15,-5 0-5-15,-10 2-1 16,-7-1 1-16,-8 1 2 15,-11 1-2-15,-8 0-14 16,-10 0 11-16,-7-1-3 16,-9 1-6-16,-3 0 11 15,-5 0-29-15,-1 0-10 16,0 0-2-16,-3 0-166 16</inkml:trace>
  <inkml:trace contextRef="#ctx0" brushRef="#br0" timeOffset="50548.27">6043 2885 452 0,'0'0'144'0,"0"0"-113"15,0 0-25-15,0 0 77 16,0 0-44-16,0 0-29 16,3 9 2-16,16-5 29 15,8-1 14-15,7-2-4 0,10-1-38 16,9 0 7 0,7 0-18-16,4 0 1 0,2 0-3 15,-5-1-2-15,-4-6 0 16,-8-2 4-16,-9 0-3 15,-2 0 3-15,-7 0-4 16,-3 3-7-16,-6-1 5 16,-4 2-40-16,-6 3-84 15,-6-1-153-15</inkml:trace>
  <inkml:trace contextRef="#ctx0" brushRef="#br0" timeOffset="56729.34">893 9749 740 0,'0'0'86'0,"0"0"-48"16,0 0 36-16,0 0-11 15,0 0-5-15,0 0-24 16,0 0-33-16,0-2-1 15,0 2-2-15,0 8-1 16,0 7 3-16,0 9 8 16,0 4 7-16,0 1-6 0,1 3 0 15,1-3-3-15,1 0-6 16,1-7-6-16,2-3-16 16,-2-7-36-16,4-6-42 15,-2-6-116-15,7 0-135 16</inkml:trace>
  <inkml:trace contextRef="#ctx0" brushRef="#br0" timeOffset="57293.74">706 9495 646 0,'0'0'130'16,"0"0"-55"-16,0 0-21 16,0 0 3-16,0 0-13 15,-86 18-26-15,69 6-10 16,2 7 14-16,-3 8 5 16,-1 5-12-16,1 6 10 15,0 4-23-15,5 1 8 16,4 1-5-16,6 3-4 15,3 3-1-15,6 0 0 16,19-1 0-16,8-4-2 16,7-6-1-16,4-7-17 15,0-9-24-15,1-7 17 0,-5-7-16 16,1-10 15-16,-1-10-27 16,2-1 14-16,4-11-3 15,0-14-8-15,2-6-3 16,-8-6 31-16,-4-5 24 15,-3-5 31-15,-11-6 62 16,-2-8-11-16,-10-1 10 16,-10-2-32-16,0 1-21 15,-13 2 27-15,-17 5-26 16,-9 7-5-16,-6 4-16 16,-7 12-17-16,-2 9 3 15,-4 8 3-15,-3 9-8 0,0 6 0 16,-3 1-4-1,-2 4 3-15,8 16-21 0,5 7-40 16,9 6-67-16,11 6-21 16,11-3-219-16</inkml:trace>
  <inkml:trace contextRef="#ctx0" brushRef="#br0" timeOffset="63194.92">2022 9768 707 0,'0'0'3'15,"0"0"-6"-15,0 0 1 16,0 0 2-16,0 0 28 15,0 0 24-15,-10 86-22 16,8-56 5-16,-1 0-11 16,2-1-3-16,-2-3-6 15,-2-3 1-15,-1-6-9 16,3-6-2-16,0-7 2 16,3-4 7-16,-4 0 41 15,-1-6 46-15,-2-19-26 0,-2-11-73 16,3-3 1-16,6-3-3 15,0 3-3-15,0 5 2 16,12 7-1-16,3 7-1 16,4 7-1-16,5 7 2 15,7 6-1-15,11 0 0 16,6 19 0-16,-3 11-4 16,-5 6 2-16,-9 1-6 15,-13-2-3-15,-5-7-5 16,-8-6 14-16,-4-9 0 15,1-8 5-15,-2-5 4 16,0 0-2-16,0 0 17 16,0-11 34-16,-5-10-52 15,-3-5-1-15,5-3 0 16,3 3-3-16,0-1-4 0,0 9-1 16,13 7 4-16,-4 4 2 15,6 3 1-15,3 4-11 16,9 0-12-16,2 10 11 15,1 10-1-15,-3 7 11 16,-3 5-3-16,-9 0 2 16,1 0-11-16,-5-2-20 15,-1-3-8-15,5-5-63 16,5-7-93-16,8-12-110 16</inkml:trace>
  <inkml:trace contextRef="#ctx0" brushRef="#br0" timeOffset="63795.13">3026 9800 751 0,'0'0'127'0,"0"0"-21"16,0 0-22-16,0 0-34 16,-92-41-20-16,62 47-19 15,0 17-11-15,3 7-2 16,3 3 2-16,12 0-3 15,8 1 3-15,4-8-9 16,3-2-42-16,16-8 10 16,3-4-29-16,0-9 18 0,-2-3 15 15,1 0 37-15,-6-16 0 16,0-4 8-16,-6-5 13 16,-6-1 14-16,0 2 1 15,-3 5-5-15,0 5 11 16,0 5-10-16,0 7-17 15,0 2-6-15,0 0-9 16,6 0-5-16,12 7-20 16,10 11 19-16,8 1 1 15,6-1-16-15,1-3-13 16,-4-6 4-16,-5-4 9 16,-4-3 5-16,-5-2 9 15,-4 0-3-15,-3-15 10 16,-3-4 0-16,-8-3 4 15,-6-3 6-15,-1 3 22 0,0 3-6 16,0 4 13-16,0 7 6 16,0 4-18-16,0 4-3 15,0 0-24-15,0 0-5 16,7 15-10-16,18 7 15 16,8 4-3-16,0 2 2 15,1-1 1-15,-4-3 1 16,-3-3-1-16,0-1 0 15,-8-4-7-15,-1-6-25 16,-4 0-9-16,-1-3-23 0,3-2-39 16,-1-5-82-1,0 0-228-15</inkml:trace>
  <inkml:trace contextRef="#ctx0" brushRef="#br0" timeOffset="64012.74">3638 9780 774 0,'0'0'104'15,"0"0"-29"-15,0 0-26 16,0 0-19-16,0 0-13 16,-72 76 10-16,42-29 1 15,-3 0-13-15,-1-4-8 16,6-2-6-16,1-7-2 0,5-5-56 15,8-7-98-15,2-9-289 16</inkml:trace>
  <inkml:trace contextRef="#ctx0" brushRef="#br0" timeOffset="64687.06">3613 9928 793 0,'0'0'59'0,"0"0"18"16,0 0-17-16,0 0-31 15,0 0-29-15,0 0 0 16,-16 54 27-16,16-23-7 15,5-3-5-15,16-6-14 16,4-3 5-16,2-8-4 16,6-4 5-16,-2-7-7 15,2 0-32-15,-7-13-102 16,-6-12-278-16</inkml:trace>
  <inkml:trace contextRef="#ctx0" brushRef="#br0" timeOffset="64860.11">3793 9679 821 0,'0'0'20'0,"0"0"-12"16,0 0-8-16,0 0-2 15,0 0-77-15,0 0-40 16,-6 59-153-16</inkml:trace>
  <inkml:trace contextRef="#ctx0" brushRef="#br0" timeOffset="66276.56">4003 10122 594 0,'0'0'104'15,"0"0"-57"-15,0 0 85 16,0 0-1-16,0 0-69 16,0 0-50-16,-16-17-7 15,14 5-5-15,0 4-1 16,0-1 0-16,2 2 1 16,0 1-10-16,0 2 1 15,0 2 0-15,0 2-8 0,0 0 7 16,0 0 7-16,0 0 2 15,0 0 1-15,0 0 1 16,0 0 1-16,0 0-2 16,0 12-1-16,0 6 0 15,0 1 1-15,0 1 2 16,4-2-1-16,-4-5-1 16,0-6 0-16,0-4 1 15,0-3 4-15,0 0 22 16,0-11 74-16,0-11-76 15,0-5-16-15,0-5-9 16,3-3 0-16,15 1-4 0,6 6-37 16,4 7-18-16,2 9 48 15,3 12-6-15,3 0 4 16,6 17-10-16,4 11 3 16,-6 6 11-16,-7 1 1 15,-9-1 7-15,-3-7 1 16,-9-5-1-16,-3-8 0 15,-2-6 1-15,-2-5 0 16,-4-3 1-16,4 0 6 16,3-17 53-16,6-9-40 15,-2-9-19-15,3 0 7 16,-6 5-1-16,-2 5 0 16,-2 9-3-16,-4 9 5 15,-1 6 27-15,0 1-20 16,0 0-16-16,0 3-9 0,0 11-8 15,3 3 16 1,9 0 1-16,3-3-28 0,9-4 2 16,4-6 8-16,5-2 1 15,-3-2-15-15,3 0 1 16,-7-12 6-16,-3-6 23 16,-8 1-23-16,-2-3 23 15,-7 3 2-15,-3 2 17 16,-3 9 23-16,0 5 12 15,0 1-6-15,0 0-31 16,0 0-15-16,0 9-10 16,0 10 1-16,0 3 6 0,0 2 3 15,18-4-31-15,8-3-12 16,3-4 1-16,4-9-14 16,0-4 17-16,4 0 8 15,-4-9 0-15,1-9-11 16,-2-7 25-16,-7-2-5 15,-7-1-8-15,-6 4 18 16,-8 7 12-16,-4 7 10 16,0 8 44-16,0 2 27 15,0 0-79-15,0 7-2 16,0 11-9-16,0 0 7 16,0-1 2-16,6-3 0 15,11-5-1-15,1-1-10 0,4-4-2 16,2-3-3-1,0-1 2-15,-2 0 14 0,-4 0-3 16,0 0-3-16,-5-1 6 16,-2-3 9-16,-5-1 2 15,-1 2 32-15,-4 2-3 16,-1 1 0-16,0 0 4 16,0 0-9-16,0 0-28 15,0 0 24-15,-6 0 30 16,0-4 13-16,1-5-14 15,2-2-29-15,3-4-24 16,0-2-3-16,11 1-4 16,16 0-5-16,6 7-27 15,1 5-23-15,2 4-11 0,-5 0 25 16,-4 15-7 0,-9 5 21-16,-5 3-21 0,-8-1 33 15,-5-2 4-15,0-5 9 16,0-3 2-16,0-7 0 15,0-5 2-15,0 0 5 16,4-5 49-16,17-18-38 16,9-5-16-16,4-2-2 15,1 3 0-15,-5 6 0 16,-5 8 28-16,-4 10 3 16,-6 3-5-16,1 0-25 15,-1 15 1-15,-3 7 7 16,-5 5 1-16,-4 2 2 15,-3-2 0-15,0 3-12 16,0-4-26-16,-7-2-70 0,-6-12-323 16</inkml:trace>
  <inkml:trace contextRef="#ctx0" brushRef="#br0" timeOffset="67015.92">6948 9768 573 0,'0'0'1'0,"0"0"88"15,0 0 43-15,0 0 4 16,0 0-51-16,0 0-51 16,0 0-20-16,-40-28-14 0,-3 53-4 15,-6 3 4 1,4 1 1-16,13 0-1 0,13-1-33 16,16-3-3-16,3-4 9 15,24-2-25-15,21-6 12 16,12-1 14-16,2 0-12 15,-2-1 11-15,-14 1 27 16,-10 2 0-16,-15-1 1 16,-14 5 15-16,-4-2-6 15,-12 2 45-15,-21-1 15 16,-11 1-39-16,-7-6-8 16,-6-5-18-16,2-2 10 15,2-5-12-15,9 0-1 16,8 0 6-16,12-6-8 15,18-10-37-15,6-5-127 16,32-6-301-16</inkml:trace>
  <inkml:trace contextRef="#ctx0" brushRef="#br0" timeOffset="67558.27">7354 9938 664 0,'0'0'144'0,"0"0"-13"15,0 0-66-15,0 0-24 16,0 0-11-16,0 0-24 16,-106 2-7-16,78 19 3 15,4 1 3-15,8 1-5 0,10-3-4 16,6 0 4-16,0-7-22 16,0-4-7-16,9-5 5 15,4-4 3-15,-1 0 16 16,6 0 5-16,-3-15 2 15,1 1 0-15,-5 2-1 16,-4 5 17-16,-4 4 12 16,-2 3-21-16,8 0-9 15,2 5-17-15,11 13 17 16,8 1 0-16,9 0-6 16,4-5-3-16,5-4 1 15,6-10 5-15,-6 0-1 16,-2-6-2-16,-9-16 5 15,-6-6-3-15,-13-6 4 16,-7-4 0-16,-11-3 0 0,0-2 17 16,-17 0-7-16,-2 4-3 15,-2 3 9-15,7 11 15 16,3 12 7-16,5 6 26 16,3 7-31-16,1 0-27 15,1 8-6-15,1 19-35 16,0 11 35-16,0 7-1 15,9 2 2-15,11-2-1 16,6-2 4-16,-1-1-4 16,1-5-10-16,1-3-59 15,-1-6-25-15,4-10-86 16,0-11-182-16</inkml:trace>
  <inkml:trace contextRef="#ctx0" brushRef="#br0" timeOffset="68756.49">8209 9883 851 0,'0'0'150'15,"0"0"-82"-15,0 0-15 16,0 0-8-16,-84-55-10 16,62 55-35-16,1 16 0 15,-1 12-7-15,3 6 5 16,11 1-5-16,8 0-36 15,0-4-11-15,9-7-4 0,7-8 18 16,-2-9 10-16,-1-5 22 16,-2-2 8-16,-1-6 13 15,3-15 26-15,1-5-18 16,-4-1 11-16,-4 6-7 16,-1 6-9-16,-2 6-5 15,-3 6 9-15,0 3-20 16,3 0-1-16,4 7-20 15,9 15-4-15,10 2 25 16,5 1-11-16,8-5-25 16,0-3 0-16,-2-9 12 15,-1-3 13-15,-7-5 5 16,-3-3 6-16,-5-18 17 0,-3-5 24 16,-8-5 11-16,-8-3 0 15,-2-4-7-15,0 1-17 16,-8 6-13-16,-6 6-12 15,3 9 0-15,2 9 6 16,0 5-9-16,3 2 0 16,-3 0-4-16,-2 15-22 15,0 7-8-15,3 5-6 16,7 2-16-16,1-4-21 16,11-3-31-16,14-4 3 15,5-4 3-15,-1-2 18 16,0 1 33-16,-7-2 39 15,-2-1 12-15,-3 1 18 16,-1-1-2-16,0 0 0 0,-3 2 4 16,1-2 27-16,1 1-31 15,2-2-13-15,7 0 19 16,0-5-11-16,3-4-4 16,0 0-5-16,0 0 6 15,-2-13 35-15,-4-4-5 16,1-4 27-16,-2-5 13 15,-7-4 3-15,-1-1-31 16,-4 0-13-16,-7 5-13 16,1 7-14-16,-2 6 13 15,0 7 13-15,0 5-13 16,0 1-19-16,0 0-4 0,0 16-23 16,0 9 14-1,0 4-7-15,0 3-30 0,7-6-13 16,15-5 32-16,1-5 0 15,1-10 13-15,1-3 14 16,-1-3-4-16,3-10 8 16,-2-12 11-16,-4-4 38 15,-3-2-14-15,-2-3 2 16,-7 2-15-16,-3 2-11 16,-3 3-10-16,-3 6 0 15,0 3 3-15,0 3 11 16,0 7-17-16,0-1 7 15,0 6 0-15,0 0-7 16,0 0-2-16,-4 4-5 16,1 16-16-16,-3 12 20 0,1 10-1 15,-2 5 2 1,1 8 0-16,0 5-8 0,1 3-14 16,-1 3 20-16,-2 3-30 15,-1 4 18-15,-5 0 9 16,1-3 3-16,-2-7 2 15,-3-11 3-15,-1-11 11 16,2-13 11-16,1-13 4 16,2-11 12-16,-2-4 12 15,-4-18 38-15,-3-21-58 16,2-19-20-16,12-18-11 16,9-10-2-16,16-2-11 0,32 9-48 15,15 14-36-15,11 16-72 16,-4 10-78-16,-9 7-467 15</inkml:trace>
  <inkml:trace contextRef="#ctx0" brushRef="#br0" timeOffset="70055.12">10417 10018 433 0,'0'0'97'16,"0"0"20"-16,0 0-45 16,0 0-34-16,0 0 0 15,87-88 17-15,-53 62-34 16,-1 4 18-16,-5 1-7 15,-10 3 9-15,-12 3-11 0,-6 2 0 16,0 4 21-16,-8 2-45 16,-14 2 3-16,-9 5-9 15,-8 0-3-15,-4 9-1 16,1 10 2-16,6 8-1 16,9 2-5-16,10 5 6 15,11 1-2-15,6 1-5 16,11 0-19-16,27-2-6 15,20-8 15-15,17-8-11 16,9-10 11-16,1-8 10 16,-4-4 6-16,-8-19 3 15,-7-6 4-15,-10-6 25 16,-9-3 13-16,-13-1-9 0,-12-1 7 16,-11 2-17-16,-9 7-8 15,-2 7-4-15,0 8 6 16,-11 8 9-16,-7 7-19 15,-3 1-7-15,-9 9-8 16,-1 18 1-16,0 4 7 16,8 4-3-16,12-4-5 15,11 0-23-15,0-7-8 16,5-7 5-16,10-5-6 16,2-7 24-16,-3-5 11 15,4 0 5-15,-1-4 4 16,1-11-3-16,0-2 0 0,-3 3 30 15,-2 3-16 1,-4 3-12-16,-3 6-3 0,0 2-2 16,0 0-5-16,9 7-2 15,1 7 3-15,7 3 5 16,2-3 1-16,2-3 1 16,6-5 9-16,1-5-5 15,5-1-1-15,5-1 0 16,0-15 7-16,-4-2 29 15,-3-6-13-15,-8-2-8 16,-8-3 6-16,-5-6-4 16,-5 2-3-16,-7 0-3 15,-4 4-14-15,0 8 8 16,0 7 18-16,-4 5-8 0,-7 4-11 16,-5 5-8-16,-7 0-6 15,-2 0-5-15,-2 10 1 16,9 5-17-16,8 3-18 15,8 2 2-15,2 3-2 16,2 1-16-16,17-2 7 16,8 0-1-16,4-4 9 15,1 2 4-15,-2-4 13 16,-4 3 20-16,-4-2 5 16,-2 1 4-16,-3 0 0 15,-1-1 41-15,-1-1-1 16,3-5-19-16,-2-2-1 15,5-5 5-15,7-4 0 0,10 0-14 16,14-10-11-16,4-10-33 16,0-4-138-16,-7-4-234 15</inkml:trace>
  <inkml:trace contextRef="#ctx0" brushRef="#br0" timeOffset="70404.21">12072 9724 582 0,'0'0'171'15,"0"0"-83"-15,0 0-13 16,0 0-75-16,0 0-2 16,0 0 2-16,-27 97 9 15,27-57 3-15,0-8-3 0,1-7-5 16,2-12 14-16,-1-6 2 16,-1-7 2-16,-1 0-1 15,3-1 71-15,1-18 33 16,4-7-105-16,4-7-18 15,9-2 0-15,3 1-2 16,0 7-3-16,-6 9-2 16,1 10 2-16,-5 8 1 15,2 0 2-15,3 10-18 16,7 15 16-16,-1 6-1 16,-3 3 3-16,-2-2-6 15,-2 2 7-15,-5-6-1 16,0-2 0-16,-2-5-4 15,1-7-1-15,1-5-72 16,5-7-55-16,2-2-212 0</inkml:trace>
  <inkml:trace contextRef="#ctx0" brushRef="#br0" timeOffset="71107.22">12555 9925 401 0,'0'0'224'0,"0"0"-219"15,0 0 37-15,109-56 43 16,-79 38 1-16,-6 2-2 16,-8-2-9-16,-10 1 18 15,-6 2-35-15,0 0-13 16,-10 4-14-16,-8 3-27 0,-6 6-4 16,-3 2-2-16,0 0 2 15,3 16-9-15,5 5 2 16,3 5 4-16,11 5-23 15,5-2-1-15,0-1 7 16,22-3-5-16,10-1-2 16,7-8 2-16,4-5 7 15,-1-4 14-15,-1-7 2 16,4 0-2-16,-2 0 4 16,3-14 0-16,-1-4 1 15,-2-7-1-15,-2-2-6 16,-8-3 6-16,-7 2 0 15,-9 2 9-15,-10 7-15 0,-7 2 14 16,-1 6 0 0,-20 0-8-16,-3 7 0 0,-3 4 0 15,1 0 0-15,3 19-2 16,1 6 1-16,2 6 1 16,10 2-5-16,7-4-34 15,3-1-8-15,0-9-17 16,9-6-70-16,7-12 30 15,4-1 59-15,4-8 13 16,-1-17 2-16,0-7-26 16,-7-5 49-16,-7-5 4 15,-5-3 3-15,-4-5 12 0,0 1 56 16,0-1 90 0,0 8-55-16,0 8 0 0,0 12-10 15,0 8-28-15,0 9-4 16,-1 5-8-16,-2 0-53 15,3 9-1-15,0 18-8 16,0 9 4-16,9 7 10 16,5 3 5-16,5 1-9 15,-4-2 4-15,0 0 0 16,-5-2-4-16,1-4-1 16,-1-3-14-16,-1-3-76 15,6-11-103-15,4-11-335 16</inkml:trace>
  <inkml:trace contextRef="#ctx0" brushRef="#br0" timeOffset="71536.98">14140 9472 971 0,'0'0'31'0,"0"0"-31"15,0 0-13-15,0 0 13 16,-30 84 65-16,24-33-37 16,6 1-28-16,0-4 7 15,0-9-7-15,12-9 0 16,4-9-1-16,0-10-10 0,1-7 8 16,7-4 3-1,5 0 7-15,9-9 1 0,4-7-8 16,1 5-1-16,-3 1 1 15,-4 6-9-15,-6 4 8 16,-5 0-2-16,-6 14 1 16,-6 7-8-16,-9 1-1 15,-4 2 8-15,0-4 3 16,-21-4-1-16,-9-7 2 16,-7-4 9-16,-2-5 7 15,1 0-10-15,7 0-6 16,12-6 6-16,12-3-7 15,7-4-5-15,10-1-73 16,27-2-74-16,13-1-92 16,9 2-158-16</inkml:trace>
  <inkml:trace contextRef="#ctx0" brushRef="#br0" timeOffset="72036.5">14691 9697 714 0,'0'0'175'15,"0"0"-53"-15,0 0-7 16,0 0-31-16,0 0-37 15,0 0-47-15,15-7-24 16,-10 36 17-16,4 8 5 16,3 0-23-16,7-4-21 15,5-8 11-15,3-4 12 0,1-11 4 16,2-9 12-16,-2-1 7 16,0-14 17-16,-2-14 0 15,-5-5 10-15,-7-5-6 16,-4 0-3-16,-6 2 0 15,-2 3 1-15,-1 7-16 16,-1 11-2-16,0 6 9 16,0 6 11-16,0 3-11 15,0 0-10-15,0 16-26 16,-1 18 16-16,-8 12 8 16,-3 7 2-16,3 5-17 15,-3 4-4-15,-4 2 12 16,-1 0 1-16,-5 0-19 15,0-1 21-15,-2-6 2 16,4-5 3-16,1-8 0 0,3-10 0 16,5-11 1-16,3-10 9 15,4-8 36-15,1-4 15 16,0-1 12-16,-9-5 22 16,-6-13-27-16,-6-5-52 15,1-1-7-15,2 1 1 16,6 6-2-16,4 1-5 15,1 7-2-15,4 0-9 16,-2 3-26-16,-3 2-63 16,-6 0-94-16,-5-5-199 15</inkml:trace>
  <inkml:trace contextRef="#ctx0" brushRef="#br0" timeOffset="73370.37">16322 9588 744 0,'0'0'38'16,"0"0"61"-16,0 0-27 15,0 0-51-15,0 0 6 0,-106-31-18 16,75 50-9-1,-2 6 1-15,5 5-1 0,4-2 2 16,9 0 3-16,11-4-5 16,4-4-18-16,0-6-5 15,16-6-12-15,6-4 19 16,2-4 16-16,6 0 2 16,-2-14 4-16,-1-3-2 15,-5-1 15-15,-6 1 26 16,-5 2-31-16,-6 8 12 15,-2 4 16-15,-3 3-20 16,0 0-22-16,0 0-5 16,1 10-20-16,10 10 18 15,8 1 7-15,6 1-11 0,7-4-15 16,2-5 6-16,1-4 20 16,-4-6 0-16,-3-3-1 15,-6 0 1-15,-5-6 7 16,-5-10 2-16,-11-1 4 15,-1-4 24-15,0 5-20 16,-1 4-10-16,-8 5 17 16,3 6-7-16,-3 1-8 15,-3 0-9-15,2 0 0 16,4 0 2-16,1 0 15 16,5 0 19-16,0 0 11 15,0-6 10-15,0-6-10 16,15-6-46-16,9 1-1 0,10 3-6 15,7 2 2-15,7 10 2 16,4 2-5-16,-2 2-2 16,-4 19 6-16,-7 4 0 15,-12 4-1-15,-9 2 2 16,-9 1-2-16,-4-5-15 16,-4-3-7-16,-1-3-32 15,2-3-30-15,4-4-43 16,7-9-120-16,8-5-243 15</inkml:trace>
  <inkml:trace contextRef="#ctx0" brushRef="#br0" timeOffset="74284.21">17568 9674 761 0,'0'0'8'16,"0"0"56"-16,0 0 36 16,96-3-8-16,-61-11-21 15,-5-1-47-15,-5-3 22 16,-5-5-14-16,-5 2 2 16,-8-3-22-16,-2 0-4 15,-5 5-8-15,0 5 1 16,0 4 2-16,-14 5-3 0,-5 3-3 15,-9 2-3-15,-5 5 3 16,-3 15-5-16,3 9-7 16,7 9-12-16,13 0-3 15,8 3 19-15,5-3-7 16,5-4-7-16,19-4 17 16,6-9-12-16,7-4 19 15,5-9 1-15,3-8 0 16,4 0 1-16,0-2 0 15,-7-17-2-15,-5-5 2 16,-5-4 0-16,-8-4 1 16,-8-2 16-16,-9 0-15 15,-7 3 2-15,0 5 28 0,0 5-11 16,-3 6-4-16,-2 6-9 16,2 5 0-16,3 4-4 15,-3 0-5-15,0 4-7 16,0 10-4-16,-2 3 9 15,2 0-1-15,3-7 2 16,0-3 1-16,0-3 4 16,0-2-1-16,0-2-1 15,0 0 3-15,1 0 8 16,18 0 5-16,16-13 5 16,10-3-10-16,7 1-13 15,1 0-4-15,-3 8 4 16,-4 4 0-16,-8 3-3 15,-9 1-2-15,-3 17-3 0,-10 6-4 16,-1 4 9-16,-7-2-3 16,-5-2 4-16,-3-3-4 15,0-5 6-15,0-6-5 16,0-5 5-16,0-5-2 16,0 0 2-16,1 0 7 15,4-4 12-15,2-13 11 16,3-9-29-16,1-3 0 15,1-1-1-15,1 0-2 16,-2 5 2-16,4 6 0 16,-5 4 0-16,4 8 0 15,3 4-4-15,3 3 1 16,1 0-2-16,3 13-6 0,-2 6-2 16,3 2 5-16,4 0 6 15,-5-3-4-15,-2-5-19 16,-1-1 4-16,-4-7-8 15,5-4-11-15,6-1-22 16,6 0-46-16,7-12-147 16,2-7-237-16</inkml:trace>
  <inkml:trace contextRef="#ctx0" brushRef="#br0" timeOffset="74784.07">19052 9356 833 0,'0'0'54'0,"0"0"64"0,0 0-62 16,0 0 22-16,0 0-39 16,0 0-39-16,-20 25-2 15,20 22 0-15,0 10 2 16,0 12 23-16,4 5-15 16,1 1-8-16,-5-4 2 15,0-8-2-15,0-12 2 16,0-9-2-16,0-15-3 15,-5-10 3-15,1-9-2 16,1-6 1-16,3-2 1 16,0-5 17-16,0-17 15 15,0-11-29-15,0-8-1 16,0-7-4-16,3-7 1 16,7-8-5-16,3-8-20 0,4-1 7 15,4-1 10-15,-1 14 4 16,0 7 1-16,-2 13 8 15,-3 12 26-15,-3 4-8 16,0 10-4-16,-1 6-17 16,2 7 3-16,4 0-4 15,5 18-7-15,3 15 5 16,-1 9-2-16,-8 0-1 16,-6-1-9-16,-10-4 14 15,0-5 1-15,-10-4-1 16,-6-4-2-16,-4-5 2 0,4-4 0 15,-2-5 0 1,3-3-41-16,2-4-82 0,5-3-65 16,8-4-294-16</inkml:trace>
  <inkml:trace contextRef="#ctx0" brushRef="#br0" timeOffset="75251.13">19496 9159 830 0,'0'0'117'16,"0"0"-117"-16,0 0-20 0,0 0 20 15,0 94 46-15,0-48 7 16,0 1-25-16,6-3-26 16,8-4-4-16,0-7-2 15,2-11 4-15,-1-8 10 16,5-12-8-16,3-2 7 15,9-2 4-15,5-22 0 16,0-1 0-16,-4 1-3 16,-10 5 6-16,-11 11 22 15,-8 4-8-15,-1 4-12 16,-3 0-18-16,3 10-16 16,6 13 1-16,6 7 15 15,12 1 0-15,7-1-15 16,3-5-7-16,1-7 5 15,-3-9 8-15,-2-9 9 0,-1 0 1 16,-4-8 0-16,-6-15 1 16,-8-6 9-16,-11-4 15 15,-3 1 4-15,-11 2-22 16,-16 7 18-16,-7 8-16 16,-3 6-8-16,-5 9-2 15,0 0-8-15,2 14-56 16,5 9-25-16,10 3-110 15,19 0-275-15</inkml:trace>
  <inkml:trace contextRef="#ctx0" brushRef="#br0" timeOffset="75767.89">20285 9351 706 0,'0'0'77'15,"0"0"-77"-15,0 0-5 16,0 0 5-16,0 103 0 16,0-68 11-16,15-3-9 15,7-10-1-15,3-8 8 16,1-9 6-16,-1-5 5 16,2-6 6-16,2-18 13 15,-6-7-11-15,-5-6 4 16,-6-1-1-16,-4 0-5 0,-5 3 7 15,-3 2 2-15,0 9-8 16,0 9-4-16,0 6-8 16,0 9 5-16,-5 0-20 15,-7 11-10-15,-6 16 5 16,0 12 3-16,3 1 1 16,3 6-1-16,5 3 0 15,0 3 2-15,1 5 1 16,3 1-1-16,0 3-1 15,1 2-2-15,-1-1 3 16,-4-2 0-16,1-3 3 16,-6-8-4-16,0-9 1 0,-5-9 0 15,0-12 2-15,-6-9 0 16,-8-7 29-16,-9-3 30 16,-5-5-23-16,-4-13-28 15,7-6-10-15,7-1-2 16,12-2-22-16,15 1-52 15,8-4-24-15,14-3-182 16</inkml:trace>
  <inkml:trace contextRef="#ctx0" brushRef="#br0" timeOffset="76402.39">20723 9553 634 0,'0'0'104'0,"0"0"-66"16,0 0-20-16,96-25 23 15,-49 21-3-15,2-1-5 16,-2-2-22-16,-10-4-2 16,-8-3 36-16,-7-9 24 15,-10-3-22-15,-8-3-7 16,-4-2-5-16,0 2-4 15,-8 0-23-15,-9 5-8 16,1 9-2-16,-2 3 0 0,-2 10-2 16,-3 2 4-1,-4 2 0-15,1 19-2 0,4 8-2 16,10 3-4-16,11 5 5 16,1 1 0-16,15-1 1 15,15-4-7-15,5-4-12 16,5-8 10-16,4-7 4 15,2-6 5-15,0-6-4 16,2-2-11-16,-6 0 15 16,-3-14-3-16,2-7 5 15,-3-3 0-15,-2-6-1 16,-8 0 2-16,-6-2-1 16,-8 2 11-16,-7 1 17 15,-7 1-2-15,0 9-17 16,0 5 8-16,-7 8 3 15,2 2-1-15,-2 4-12 0,-8 0-7 16,-5 12-7-16,-7 13 6 16,1 6 1-16,3 2-3 15,5 5-1-15,4-2-1 16,6 1 6-16,6-2-3 16,2-6-7-16,6-4 6 15,18-8 3-15,9-5-5 16,11-7 5-16,10-5-2 15,9 0-8-15,-1-7-36 16,-2-9-37-16,2-1-33 16,-1-4-286-16</inkml:trace>
  <inkml:trace contextRef="#ctx0" brushRef="#br0" timeOffset="88927.98">2680 11941 616 0,'0'0'26'16,"0"0"-16"-16,0 0 40 15,22-87 54-15,-1 49-4 16,2-6-52-16,5-3 5 16,3-7-10-16,2-5-16 15,3-7 5-15,4-5-15 16,5 0-4-16,-2 4-12 15,-3 6 4-15,-8 8-5 16,-10 10 0-16,-11 12 1 0,-4 8 5 16,-7 8 27-16,0 7-4 15,0 3-1-15,-9 5-15 16,-6 0-11-16,-6 9-4 16,-7 21-9-16,0 11 2 15,2 10-8-15,14 7-29 16,11 0 10-16,1 0-3 15,21-6-4-15,12-4-8 16,8-8 14-16,0-7 19 16,3-3 16-16,-5-6 1 15,0-1 0-15,-6-2 1 16,-6 1 0-16,-10 1 2 0,-6 0 16 16,-9 0-10-16,-2 3-6 15,-11-1 20-15,-22-1-6 16,-7-4 7-16,-5-4-2 15,-1-8-15-15,6-3-5 16,7-5-2-16,9 0-33 16,18-13-50-16,6-10-156 15,25-11-319-15</inkml:trace>
  <inkml:trace contextRef="#ctx0" brushRef="#br0" timeOffset="89477.39">3463 11608 806 0,'0'0'3'16,"0"0"2"-16,0 0-4 0,0 0 53 15,0 0-11-15,108-55-30 16,-80 32-11-16,-7 1-1 16,-11 1 24-16,-7 1 39 15,-3 3-24-15,0 1-10 16,-1 4-22-16,-10 5 15 15,-5 6-21-15,0 1-2 16,-5 0-3-16,-9 21-1 16,-1 9 3-16,5 8-7 15,8 6 5-15,12 4 2 0,6 0-12 16,12-2-13 0,22-9-25-16,13-7 11 0,8-11-1 15,3-11 0-15,2-8 19 16,1-12 22-16,-1-22 2 15,-5-9-1-15,-10-12 19 16,-14-6-5-16,-12-3 5 16,-16 1 2-16,-3 6 10 15,-6 9-16-15,-13 10 2 16,2 8 35-16,1 11-8 16,7 7 21-16,0 8-13 15,8 4-11-15,-1 0-33 16,1 10-9-16,1 19-20 0,0 13 19 15,0 10-1 1,13 3 4-16,4 4-3 0,2-2 2 16,-4-5-2-16,1-8 1 15,-3-9 0-15,1-5-1 16,3-6-4-16,2-6-82 16,5-6-72-16,4-10-68 15,3-2-353-15</inkml:trace>
  <inkml:trace contextRef="#ctx0" brushRef="#br0" timeOffset="89793.33">4308 11625 750 0,'0'0'16'0,"0"0"10"0,67-86 9 15,-40 51 74-15,-7 6-73 16,-9 1 10-16,-8 3 12 15,-3 7-6-15,0 3-11 16,-14 4-9-16,-3 5-21 16,-6 5-11-16,0 1 0 15,0 0-1-15,-2 18-1 16,2 7-3-16,5 8 2 16,5 7-2-16,10 3-1 15,3-1-5-15,16-5-24 16,17-6-4-16,9-7-27 15,4-9 38-15,-1-5-35 16,1-10-14-16,2 0-39 16,-2-15-71-16,2-12-21 0</inkml:trace>
  <inkml:trace contextRef="#ctx0" brushRef="#br0" timeOffset="90227.05">4824 11369 415 0,'0'0'156'0,"0"0"100"16,0 0-109-16,0 0-37 15,0 0-49-15,0 0-44 16,-45-50-6-16,27 65-11 16,3 12 0-16,5 8-6 15,7 9 5-15,3 3-5 0,3-4-44 16,19-5 8-16,8-10-15 16,4-10 3-16,4-13-4 15,-1-5 34-15,-1-5 8 16,0-20 1-16,-5-8 12 15,-3-9-1-15,-4-7 3 16,-5-1 1-16,-5 4 32 16,-5 3-10-16,-5 7 25 15,-4 10 10-15,0 5 11 16,0 10 0-16,0 5 5 16,0 6-20-16,0 0-31 15,-4 2-22-15,-5 19-14 16,3 10 13-16,0 7-1 15,6 8 2-15,0 0 0 16,6 5 6-16,16-4-5 0,5-7-2 16,4-5 1-16,1-9 0 15,-1-9-1-15,3-7-2 16,-2-7-4-16,2-3-8 16,2-5-43-16,0-15-60 15,-3-9-52-15,-8-5-268 16</inkml:trace>
  <inkml:trace contextRef="#ctx0" brushRef="#br0" timeOffset="90399.17">5297 11441 762 0,'0'0'184'16,"0"0"-95"-16,0 0-20 15,0 0 13-15,0 0-61 16,0 0-21-16,67-47-3 15,-27 34-11-15,-1 3-84 16,-11 1-19-16,-13-2-214 16</inkml:trace>
  <inkml:trace contextRef="#ctx0" brushRef="#br0" timeOffset="91355.56">7047 11697 833 0,'0'0'0'0,"0"0"-45"16,0 0 45-16,28 75 54 16,-20-36-10-16,-1-3-2 15,2-5-23-15,-3-9 3 16,0-14 2-16,-3-5 2 16,-3-3 21-16,3-2 62 15,-1-17-9-15,-2-7-63 16,0-9-35-16,0-2-2 15,-8 1 0-15,0-1-1 0,2 2-13 16,2 4-15 0,4 6-21-16,0 5 20 0,12 2 21 15,12 3-15-15,7-1 4 16,7 7-6-16,2 3 21 16,-3 6 3-16,-5 0 1 15,-9 21 1-15,-8 7-13 16,-6 7 3-16,-9 1 10 15,0-3 7-15,0-5-4 16,-9-10 7-16,2-8-6 16,5-7 3-16,2-3 1 15,0 0 9-15,0 0 41 0,0-17-2 16,9-10-36-16,8-7-16 16,8-7-8-16,6 0 3 15,4 3-17-15,1 6-9 16,-5 15 15-16,-6 12 12 15,-1 5 0-15,0 12-9 16,2 18-7-16,2 7 14 16,2 0-1-16,-2-1 2 15,-6-7-1-15,-4-6 1 16,-8-3 1-16,-5-5 0 16,-5-2-2-16,0-2-46 15,0 0-44-15,0-4-81 16,0-7-313-16</inkml:trace>
  <inkml:trace contextRef="#ctx0" brushRef="#br0" timeOffset="91983.86">8146 11418 839 0,'0'0'12'0,"0"0"85"16,0 0-34-16,0 0-8 15,0 0-39-15,0 0-16 16,-91 29 0-16,67 17 0 16,10 2-7-16,12-6-1 15,2-5-46-15,6-10 5 0,7-12-21 16,2-10 55-16,3-5 15 16,3-3 7-1,3-21 11-15,2-10 23 0,-1-8-10 16,-3-4 0-16,-4 0-3 15,-3 8 1-15,-3 8-9 16,-3 12 3-16,-6 10-8 16,-2 5 18-16,-1 3-3 15,5 0-30-15,7 6-11 16,18 16-12-16,13 6 22 16,8 5 0-16,1-1 1 15,-5-6 0-15,-8-5-8 16,-10-8 7-16,-11-10-4 15,-8-3 1-15,-3 0 8 0,-2-16-4 16,1-13 2 0,-1-2-2-16,-4-1-18 0,2 1 8 15,-3 3 6-15,3 5 1 16,0 5 3-16,3 4 7 16,0 5 12-16,1 5 0 15,7 4 10-15,4 0-29 16,9 4 6-16,7 14-6 15,3 5 9-15,2 4-7 16,0 1 6-16,0 1-8 16,-4 1-2-16,2-3 1 15,-8-4 0-15,-5-8-4 0,-3-4-4 16,-8-3-43-16,-3-6-27 16,1-2-38-16,-1 0-135 15,-2-16-344-15</inkml:trace>
  <inkml:trace contextRef="#ctx0" brushRef="#br0" timeOffset="92175.33">9015 11318 685 0,'0'0'69'0,"0"0"28"16,0 0 11-16,0 0-54 15,0 0-24-15,0 0-30 16,-73 35 21-16,47-1 24 15,-2 5-22-15,-1 3-14 16,4-1-9-16,1-3 0 0,2-4 0 16,4-1-22-16,3-11-124 15,5-8-362-15</inkml:trace>
  <inkml:trace contextRef="#ctx0" brushRef="#br0" timeOffset="92852.89">9631 10956 771 0,'0'0'37'0,"0"0"69"16,0 0-12-16,0 0-34 15,0 0-19-15,0 0-28 16,0 0-13-16,-39 41 0 15,29-1 22-15,1 10 1 0,0 3-14 16,5 5-8-16,2 1 1 16,2 2-2-16,2-3 0 15,14 0-4-15,4-5 0 16,7-9-26-16,6-11-38 16,7-18-34-16,13-15-12 15,2-4-75-15,0-27-212 16</inkml:trace>
  <inkml:trace contextRef="#ctx0" brushRef="#br0" timeOffset="93167.53">10114 11100 787 0,'0'0'64'0,"0"0"41"16,0 0-29-16,0 0-66 0,0 0-10 15,-95-5 0-15,68 33-1 16,1 11-3-16,4 6 3 15,7 3-21-15,15-3-27 16,0-6-74-16,31-6-54 16,20-8 69-16,9-4 20 15,-5-4-16-15,-17-2 104 16,-19-4 33-16,-16-3 40 16,-3-1 114-16,-2 1-37 15,-18 0-64-15,-10-1-13 16,-6-3-26-16,-6-1-22 15,1-1-23-15,5-2 3 16,1 0-5-16,5 0 0 0,7 0-61 16,7 0-120-16,15 0-246 15</inkml:trace>
  <inkml:trace contextRef="#ctx0" brushRef="#br0" timeOffset="93799.64">10453 11253 916 0,'0'0'2'15,"0"0"96"-15,0 0-39 16,0 0-34-16,0 0-6 0,0 0-13 16,-78-28-6-16,58 52 0 15,4 9-4-15,5-1-8 16,9 1-12-16,2 1-18 15,0-9-15-15,15-9-1 16,-1-7 29-16,3-9 22 16,4-3 6-16,3-19 2 15,3-6 9-15,-2-6-1 16,-2 2 18-16,-8 7-3 16,-3 6-11-16,-5 7 11 15,-4 7-12-15,0 5-12 16,2 0 0-16,6 8-24 15,7 11 21-15,11 3 2 16,5-3-1-16,6-3-4 16,5-7-1-16,0-7 5 0,-1-2-7 15,-3-2 9-15,-7-16 3 16,-5-1 4-16,-7-6-1 16,-9-1-4-16,-2-5 23 15,-7-4-23-15,-4-1 6 16,0 0 1-16,0 0 13 15,-6 4 27-15,-9 3-7 16,0 5 8-16,4 8-16 16,3 7 14-16,5 6-11 15,1 3-14-15,1 0-23 16,-2 22-16-16,0 12 10 16,3 11 6-16,0 7 4 0,0 2-3 15,3-2 3-15,8-2-3 16,-2-4 0-16,-3-4 0 15,-1-4-2-15,-3-5-4 16,-1-6-13-16,-1-7-65 16,0-7-124-16,3-7-298 15</inkml:trace>
  <inkml:trace contextRef="#ctx0" brushRef="#br0" timeOffset="94149.32">11323 10891 673 0,'0'0'215'0,"0"0"-159"16,0 0-8-16,0 0-38 15,0 0-10-15,0 0 16 16,6 46 4-16,19-4-1 16,3 7-8-16,5 4-9 15,-3 5-2-15,-5 0-1 16,-7-2 1-16,-10 0 0 0,-8 1 4 16,-6-1-4-16,-21 1 23 15,-10-3 4-15,-7-4-1 16,-3-7-20-16,-1-7 1 15,0-5-7-15,3-8-13 16,4-7-70-16,5-11-106 16</inkml:trace>
  <inkml:trace contextRef="#ctx0" brushRef="#br0" timeOffset="94853.18">13234 10874 728 0,'0'0'22'15,"0"0"65"-15,-29-81 18 16,13 56-31-16,1 3-4 16,-1 4-47-16,5 8 4 15,5 4-15-15,-1 6-9 16,-8 1-3-16,-9 24-6 15,-7 15 0-15,-2 12 6 0,3 9 0 16,11 6 4 0,10 7-4-16,9 1 0 0,0 2 0 15,10-2-2-15,2-3-2 16,-1-5 2-16,-6-6-35 16,-3-10-71-16,-2-15-101 15,0-17-189-15</inkml:trace>
  <inkml:trace contextRef="#ctx0" brushRef="#br0" timeOffset="95939.56">12721 11321 833 0,'0'0'30'0,"0"0"-27"15,64-82 25-15,-18 60 3 16,3 5-15-16,7 6-10 15,5 4 8-15,-2 7 10 16,-5 0-23-16,-6 8 2 16,-5 9-3-16,-7 5 0 15,-8 4 2-15,-3 3-4 16,-6 2 4-16,-5 3-1 16,-5-2-1-16,-6-3-9 15,-3-5-6-15,0-5 3 16,0-5 10-16,-10-5 0 15,-2-2 3-15,5-3-1 16,4-4 10-16,1 0 19 0,2-8 17 16,0-13-18-16,0-9-26 15,18-2-4-15,4-5-1 16,7 3-12-16,2 6 0 16,-1 7-10-16,-2 9 15 15,1 5 1-15,-3 6 4 16,0 1 4-16,-3 0-3 15,-1 16 0-15,-2 5-12 16,0 4 10-16,-4 6 6 16,3 1 0-16,0-1-13 15,4-4-18-15,3-8 0 16,2-8 24-16,0-8 7 0,1-3 1 16,0-4 1-16,0-17 15 15,-7-6 3-15,-2-4 13 16,-10-2-13-16,-5-2 18 15,-5 3-24-15,-3 2 12 16,-15 6-3-16,-6 4-8 16,-4 8-5-16,-4 7-5 15,-4 5-5-15,0 0-8 16,5 3 1-16,7 10 3 16,13-2-15-16,8 3-10 15,3-7-16-15,5 2 1 16,21-5 43-16,11-4-2 15,8 0 3-15,5 0-5 0,3 0 4 16,-1-2-4-16,-4 1 3 16,-8 1-7-16,-6 1 5 15,-5 18-5-15,-3 6 1 16,-3 5 3-16,-4 3 2 16,-1-1 3-16,-6-3 1 15,-4-9 0-15,-3-6 6 16,-3-9 28-16,-2-5-6 15,0 0 23-15,0 0 19 16,0-13 32-16,0-8-36 16,0-9-55-16,0-4-11 15,0 2 3-15,11 2-4 16,3 4 0-16,1 10 0 16,-4 5 0-16,1 9-2 0,-3 2-1 15,1 0-8-15,5 4-7 16,2 11 7-16,-2-3 3 15,-2 0-5-15,-1-6 0 16,-3-1-8-16,-2-4 12 16,6-1-9-16,4 0 18 15,7-7 6-15,6-10-1 16,4-1-2-16,0-1 1 16,-2 1 0-16,-5 7-3 15,-7 5 22-15,-6 6 17 16,-2 0-30-16,-2 3-9 15,4 17 2-15,0 2 1 16,0 3-3-16,-1 1-1 0,-4-2 4 16,0-6-4-16,-1 0 0 15,-1-4-67-15,-3-5-116 16,-4-9-308-16</inkml:trace>
  <inkml:trace contextRef="#ctx0" brushRef="#br0" timeOffset="97099.82">15828 11109 377 0,'0'0'29'0,"0"0"-19"15,91-31 44-15,-71 15 24 16,-10-3 23-16,-7-2 33 16,-3 0-63-16,0 4-3 15,-1 2-6-15,-7 5-22 16,2 5-11-16,1 2-7 15,0 3-13-15,-4 0-9 16,-10 7-5-16,-7 14 3 16,-2 7 2-16,2-1 1 15,10 3-1-15,12-4-3 16,4-5-5-16,0-3-20 0,6-4 19 16,16-8 8-16,12-4 2 15,14-2 2-15,10 0 1 16,3-8-1-16,-2-12-1 15,-7 2-2-15,-9 0 0 16,-12 2 3-16,-13 7-1 16,-10 3 0-16,-7 4 61 15,-1 2-24-15,0 0-16 16,-4 6-23-16,-13 14-4 16,-4 3 4-16,1 3-4 15,6-8 8-15,6-8-7 16,7-5 3-16,1-5 0 15,0 0 8-15,0 0 27 16,6-12 19-16,9-7-26 0,9-9-28 16,6 0-1-16,6 1 1 15,7 5 0-15,5 5-9 16,2 7-18-16,1 10 18 16,-3 0-7-16,-8 15 7 15,-4 13-2-15,-12 4-2 16,-6 1 3-16,-9-1 5 15,-6-7 3-15,-2-7 2 16,1-7-1-16,-2-8 1 16,1-2-1-16,2-1 3 15,-2 0 10-15,5-3 3 16,3-13-6-16,8-6-8 0,5-5 0 16,7-1-1-16,4-2-3 15,5 3 3-15,-4 4 0 16,-4 5-1-16,-7 6 1 15,-7 6-2-15,-2 6-1 16,-1 0-7-16,2 6 10 16,4 10-10-16,5 5 10 15,0-1-3-15,3 0 3 16,3-3-3-16,0 1 3 16,-1-6-45-16,-2-2-50 15,-1-3-38-15,-7-6-203 16</inkml:trace>
  <inkml:trace contextRef="#ctx0" brushRef="#br0" timeOffset="97614.82">17377 10858 899 0,'0'0'10'16,"0"0"35"-16,0 0-45 15,0 0 0-15,0 0 0 16,-9 82 53-16,6-31-11 16,-2 8-20-16,-1 8 7 0,-4 2-2 15,3 9-3 1,-4 3-19-16,1 0 2 0,-2-1-7 16,0-13 1-16,-1-14-1 15,4-17 0-15,2-15-5 16,6-11 5-16,1-10 2 15,0-4 9-15,0-26 87 16,0-17-82-16,6-19-12 16,5-15 0-16,3-6-7 15,1 1 3-15,0 3-16 16,-1 11 5-16,-2 9 11 16,-2 11-1-16,-1 12 3 15,0 12-2-15,1 6 8 16,2 10-2-16,8 6 1 15,2 4-7-15,8 2-9 16,7 7 8-16,1 17-2 16,-4 9-3-16,-7 6-3 0,-12 2 3 15,-11 0-7-15,-4-5 10 16,-9-5-11-16,-18-5 12 16,-8-8 2-16,-9-4-25 15,-2-7-51-15,3-5-103 16,10-2-302-16</inkml:trace>
  <inkml:trace contextRef="#ctx0" brushRef="#br0" timeOffset="98115.71">17771 10716 713 0,'0'0'251'16,"0"0"-223"-16,0 0 4 15,0 0-1-15,0 0-29 16,0 0 12-16,-33 67 7 16,33-18-4-16,9-3-16 15,15 1 0-15,6-4-1 16,-2-10-4-16,-3-9 4 16,-4-10 0-16,-4-11 0 15,2-3 3-15,2-8 0 16,3-15 7-16,6-9-4 15,-5 3-2-15,-3 4-2 16,-8 9 0-16,-6 8 0 16,-7 8-2-16,3 0-1 0,4 5-6 15,4 15-1-15,10 5 6 16,8 0-3-16,1-2 5 16,5-8 2-16,0-5-1 15,0-6-1-15,-3-4 11 16,1 0-5-16,-9-7-3 15,-4-7 5-15,-6-4 28 16,-9 1 12-16,-6 1-6 16,-3 0-28-16,-22 1 3 15,-10 4-11-15,-9 2-6 16,0 5-6-16,1 4 3 0,9 0-31 16,11 14-53-1,10 3-76-15,13 1-64 0,8-6-162 16</inkml:trace>
  <inkml:trace contextRef="#ctx0" brushRef="#br0" timeOffset="98648.33">18467 10883 697 0,'0'0'100'0,"0"0"39"16,0 0-61-16,0 0-13 15,0 0-64-15,0 0-1 16,0 27-5-16,0 5 4 15,4 0 0-15,14-5-9 0,7 0 6 16,5-9-7-16,4-8 11 16,2-8 4-16,-2-2 3 15,-1-8 2-15,-2-11-3 16,-6-7 13-16,-2-4 20 16,-4 1-38-16,-3 1 3 15,-3 1 5-15,-6 5-7 16,-1 6 12-16,-3 3 3 15,0 3 2-15,-3 4 6 16,0 2-10-16,0 2 5 16,0 0 6-16,0 2-17 15,0 0-9-15,0 0-3 16,0 10-14-16,0 17 8 16,-3 7 8-16,-1 9-3 0,-1 5-2 15,1 6 1-15,-1 1 4 16,-1-2 0-16,-2-1 1 15,1-5 6-15,0-8-6 16,-2 1 0-16,-3-7-6 16,2-1 13-16,-4-7-12 15,4-3 10-15,-2-7-1 16,-5-5-4-16,-5-6 11 16,-9-4-10-16,-8 0 3 15,-8-1-4-15,0-13-1 16,5-5-19-16,10 2-33 15,15-4-1-15,17 0-17 16,8-2-106-16,31-8-377 0</inkml:trace>
  <inkml:trace contextRef="#ctx0" brushRef="#br0" timeOffset="99264.89">19042 11028 334 0,'0'0'481'16,"0"0"-429"-16,0 0 0 16,0 0-29-16,0 0-6 0,87-14 2 15,-50 9-18 1,-6-1-1-16,-4-2 0 0,-6-6 53 16,-7-3-21-16,0-5 22 15,-8-2-15-15,-6-1-5 16,0 0-23-16,0 7-11 15,-9 7 3-15,-5 4 0 16,-6 7-3-16,-5 0 0 16,-5 12-7-16,-2 13-1 15,4 7 5-15,6 4-4 16,10-1 2-16,10 0-12 16,2-2 7-16,9-3-9 15,17-5 7-15,5-8-5 16,5-7 3-16,3-9 12 15,4-1 4-15,2-4-3 16,1-14 1-16,-1-8-10 0,-6-5 10 16,-3-4 13-16,-4-2-10 15,-11-1 26-15,-6 5-9 16,-9 3 22-16,-6 6-24 16,0 7 0-16,0 9 8 15,-2 4-16-15,-10 4 0 16,-9 0-10-16,-4 12-12 15,-5 11 10-15,7 5-3 16,9 1 1-16,9 3-2 16,5 0 4-16,0-1 1 15,20-3 2-15,7-5-1 16,3-6 2-16,1-6 0 16,3-5 5-16,5-5-4 0,0-1-3 15,3 0-5-15,1 0-23 16,0-4-45-16,-2-5-68 15,-8-1-276-15</inkml:trace>
  <inkml:trace contextRef="#ctx0" brushRef="#br0" timeOffset="99485.78">20222 11164 1000 0,'0'0'123'0,"0"0"-52"15,0 0 10-15,0 0-15 16,0 0-30-16,0 0-36 16,-2 0-5-16,2 0-9 15,0 0-48-15,-6 0-79 16,-11 0-231-16</inkml:trace>
  <inkml:trace contextRef="#ctx0" brushRef="#br0" timeOffset="109886.49">484 13097 503 0,'0'0'117'0,"0"0"2"16,0 0-44-16,0 0 16 16,0 0-26-16,0 0-44 15,0 0-4-15,0 0-7 16,-18-28 13-16,18 24-3 16,10 1-16-16,5-2-3 15,6 1 2-15,6 4-6 16,1 0 1-16,-2 2 0 0,-1 16-2 15,-7 11-2 1,-9 5 4-16,-9 9 2 0,-3 6-3 16,-25 0-3-1,-7 1-1-15,-2-11-10 0,0-4 9 16,7-8 7-16,3-8 1 16,3-2 1-16,8-9-1 15,5-2 0-15,4-1 0 16,5-4 10-16,2 1 0 15,0-2-6-15,0 0-2 16,0 0 2-16,0 0 0 16,13 0 2-16,16 0-6 15,13-4 10-15,13-8-6 16,6 1 0-16,2-3-1 16,-8 2-2-16,-6 1-2 0,-4 0-17 15,-6 0-4 1,-2 1-22-16,-3-2-47 0,-7 0-73 15,-4-1-96-15,-7-3-201 16</inkml:trace>
  <inkml:trace contextRef="#ctx0" brushRef="#br0" timeOffset="110455.03">609 12814 808 0,'0'0'51'16,"0"0"-15"-16,-100-6 31 16,60 7-26-16,6 18-5 15,-1 4-23-15,4 8-6 16,7 5-2-16,-2 10 16 15,7 6-4-15,0 7-1 16,2 2-7-16,3 2 1 16,3 2-9-16,8-2-1 15,3 3 1-15,0-3 1 16,3-3-2-16,19-5-3 16,4-8-4-16,6-4 3 15,13-4-8-15,2-5-3 0,5-3 9 16,0-5-9-1,0-5-5-15,-5-11 11 0,-1-8-10 16,-1-2 18-16,2-21 1 16,4-17-1-16,4-13 1 15,3-11 5-15,-1-12 11 16,0-4-3-16,-11-8 6 16,-10-1 2-16,-9 3-7 15,-14 6-2-15,-13 10 1 16,0 10 10-16,-27 8 6 15,-16 8 15-15,-18 9 3 16,-15 3-40-16,-17 10 2 0,-5 3-9 16,-2 7 0-16,6 7 0 15,10 3-2-15,4 5-71 16,1 20-39-16,-2 7-66 16,-4 5-294-16</inkml:trace>
  <inkml:trace contextRef="#ctx0" brushRef="#br0" timeOffset="116461.93">2377 13289 587 0,'0'0'21'15,"0"0"15"-15,0 0-8 0,-82-42 70 16,58 36-14-16,3 5-43 16,-1 1-20-16,-4 3-15 15,-5 19 5-15,1 10-10 16,0 7 11-16,10 3-12 15,9-2 0-15,8-5-1 16,3-6-8-16,18-11-12 16,12-13-28-16,9-5 6 15,4-18 25-15,2-19-3 16,-4-10-30-16,-9-4 27 0,-11-4 14 16,-11-1 10-16,-10 2 2 15,0 0 0-15,-3 2 7 16,-13 4 30-16,1 8-8 15,0 11 29-15,4 10 1 16,0 10-23-16,8 6 23 16,-2 3-27-16,2 6-34 15,-3 24 1-15,0 17-2 16,6 10 2-16,0 7-2 16,14-2 1-16,11-6-1 15,6-2 0-15,-1-9-1 16,3-5-5-16,-3-9-17 0,-5-10 8 15,-5-8-4 1,-3-8-8-16,-3-5 8 0,-1-9 20 16,-1-17 1-16,0-5 7 15,-3-1-8-15,-6 3 0 16,-3 10 8-16,0 6-2 16,0 9 13-16,0 3 1 15,0 1-14-15,0 0-6 16,6 12-19-16,12 9 3 15,6 2 2-15,6-1-8 16,8-2-17-16,-2-6 6 16,-3-4 4-16,-5-7 23 15,-2-3 1-15,-2-4 5 16,0-21 0-16,-4-9 34 16,-4-7 35-16,-8-5-33 0,-8-1-8 15,0 6-9-15,-1 6-14 16,-14 8 0-16,4 10 32 15,1 8-17-15,4 6 2 16,3 3-22-16,3 6-2 16,0 20-37-16,0 12 24 15,5 10 0-15,12-2-21 16,9-5-39-16,5-8-14 16,5-7 28-16,0-8 39 15,-5-2 15-15,-7-2-3 0,-7-3 10 16,-7 3 0-1,-7-2 20-15,-3 2 39 0,0-1 5 16,-8 1 5-16,-11-2-28 16,3-2-13-16,-1-2-18 15,1-3-4-15,2-4-2 16,-5-1-4-16,-2 0-46 16,-6 0-193-16</inkml:trace>
  <inkml:trace contextRef="#ctx0" brushRef="#br0" timeOffset="116643.01">2577 13022 832 0,'0'0'51'0,"0"0"-51"16,0 0-7-16,0 0-76 15,0 0-28-15,82 10-75 16,-25 16-161-16</inkml:trace>
  <inkml:trace contextRef="#ctx0" brushRef="#br0" timeOffset="117062.43">3224 13274 881 0,'0'0'0'0,"0"0"-14"16,0 80 14-16,0-26 15 16,5 10 22-16,4 3 4 15,7 4-31-15,-2-7-4 16,-4-4-5-16,-7-11 3 16,-3-12-3-16,0-13 0 15,0-13 3-15,0-7 7 16,-9-4 33-16,-4-16 42 15,-8-22-64-15,0-19-11 16,2-9-10-16,2-8-1 16,7-3-19-16,5-1-19 15,5 8-8-15,0 8 7 0,6 15 29 16,9 14 10-16,2 13-2 16,-1 8 1-16,-1 11-5 15,7 1 6-15,5 14-7 16,0 16 0-16,-6 9 7 15,-2 3 2-15,-13-1-2 16,-6-3 1-16,-1-3 0 16,-20-6-1-16,-2-3 0 15,0-9-77-15,6-9-116 16,16-8-231-16</inkml:trace>
  <inkml:trace contextRef="#ctx0" brushRef="#br0" timeOffset="117288.93">3487 13105 954 0,'0'0'33'0,"0"0"-25"16,0 0-8-16,0 0 0 16,0 0 1-16,18 102 42 15,0-48-16-15,-3 6-17 16,-3-3-9-16,-3 1-1 15,1-3 1-15,1-5-6 16,2-8-54-16,2-11-60 16,13-15-70-16,8-16-80 15</inkml:trace>
  <inkml:trace contextRef="#ctx0" brushRef="#br0" timeOffset="118079.71">3993 13301 541 0,'0'0'172'0,"0"0"0"15,0 0-73-15,0 0-56 16,0 0 0-16,-99-51-24 16,71 65-19-16,1 9-3 15,9 5 0-15,8 4-3 16,10 1 4-16,0-1-1 16,3-3-2-16,8-6-27 15,3-11 18-15,-3-6 1 16,-2-6 13-16,5 0 3 0,2-20 9 15,4-6-8-15,1-2-4 16,-6 3 2-16,-2 6-2 16,-5 7 0-16,-5 7 0 15,0 4 0-15,0 1 0 16,5 0-8-16,5 4-3 16,5 12 5-16,4 1 6 15,0-2-8-15,1-4 8 16,-4-5 0-16,2-6 5 15,0 0-5-15,-3 0 3 16,0-8 8-16,-3-9-8 16,-2-4 0-16,2-5-3 15,0 1 6-15,-5 2-5 0,-2 6 1 16,-2 9-2 0,-6 4 12-16,0 4-5 0,0 0-7 15,6 21-21 1,5 6 21-16,6 0 0 0,3-2 0 15,2-7 0-15,0-5 3 16,-2-8 1-16,4-5-1 16,1 0 0-16,0-11 10 15,2-8-6-15,-3-7-7 16,-3-1 2-16,-3 1 1 16,-8-1-3-16,-2 5 0 15,-7 6 3-15,1 6-2 16,-2 6 0-16,0 2 24 15,0 2-18-15,0 0-7 0,0 2-12 16,0 18-2-16,0 11 13 16,3 11 1-16,0 4-1 15,-3 4 1-15,0 5-2 16,0 3 2-16,-3 6 5 16,-6 6 2-16,0-1 11 15,-1-3-4-15,-1-7 1 16,0-12 9-16,-3-12 0 15,2-11 11-15,-5-10-8 16,1-12-5-16,-11-2 53 16,-12-14-18-16,-13-17-48 0,-14-6-9 15,-1-1 0 1,4 2-17-16,10 9-80 0,14 5-101 16,17 7-373-16</inkml:trace>
  <inkml:trace contextRef="#ctx0" brushRef="#br0" timeOffset="118746.09">5694 13258 787 0,'0'0'6'15,"0"0"-12"-15,0 0 6 16,0 0 0-16,0 0 0 15,0 0 88-15,19 112-10 16,-19-67-59-16,0-8-4 16,0-12-7-16,0-12 20 15,0-10-17-15,0-3 11 16,1-3 102-16,4-17-27 16,-1-11-74-16,1-7-22 15,4-1-1-15,4-1 0 16,4 5-1-16,5 6 1 15,3 8-2-15,1 9-4 0,2 8 5 16,5 4-21-16,3 6 16 16,1 20-5-16,-4 6 7 15,-2 6-6-15,-7 3 9 16,-6-4-7-16,-6 1-22 16,-3-1-13-16,-3-5-21 15,3-5-38-15,0-9-89 16,3-9-109-16</inkml:trace>
  <inkml:trace contextRef="#ctx0" brushRef="#br0" timeOffset="119725.9">6362 13252 862 0,'0'0'29'15,"0"0"53"-15,0 0-41 0,0 0-15 16,-91-49 10-16,75 49-30 15,-1 24-6-15,-1 7-2 16,3 8 0-16,5 3 2 16,6-1 0-16,4-5-7 15,0-5-14-15,17-10-11 16,-2-11 18-16,3-8 13 16,3-2 2-16,8-14 13 15,2-13-12-15,2-7 12 16,-6-2-14-16,-7 1 1 0,-4 8-1 15,-8 9 1 1,-2 7 2-16,-4 8 3 0,1 3-6 16,4 0-5-16,9 15-17 15,11 7 20-15,6 2-1 16,6 2 3-16,7-7-21 16,2-6 18-16,-2-6-8 15,-4-6 11-15,-5-1 0 16,-7 0-9-16,-10-6 9 15,-4-10 6-15,-6-2 0 16,-5 0-2-16,-5 4 4 16,0 3 3-16,0 6 8 15,-2 2-15-15,-4 3 31 0,-1 0-23 16,1 0-11 0,3 0 4-16,3-2 16 0,0-5 42 15,0-4 4-15,0-5-63 16,0-1-1-16,9-1-6 15,18 5 2-15,10 2-3 16,8 10-9-16,1 1-2 16,-1 15-1-16,-6 15-4 15,-11 7 12-15,-6 6-1 16,-9 0 7-16,-8-4 2 16,-3-8-3-16,-2-12 0 15,0-5 6-15,0-11-3 16,0-3 1-16,0 0 12 15,3-13 26-15,7-11-22 0,4-6-17 16,2-3 0-16,4 0-1 16,0 4 0-16,3 4-1 15,-4 10-4-15,-1 6 3 16,-2 8-1-16,-4 1-2 16,2 4-7-16,4 12 2 15,1 5 2-15,2-2 0 16,3 2-5-16,0-7-24 15,-3-5 33-15,-2-3-8 16,0-6 10-16,1 0 3 16,3-10 5-16,3-11 6 0,-2-2-10 15,-5-7 6 1,-2 1-3-16,-8-1-3 0,-3 5 0 16,-6 7 4-1,0 6 22-15,-2 7 20 0,-10 4-27 16,-2 1-10-16,-5 4-10 15,0 16-1-15,2 6-4 16,6 5 5-16,9-1 0 16,2-2 0-16,9-4-3 15,11-4 3-15,5-3 3 16,6-9-1-16,2-3-2 16,7-5-5-16,2 0-89 15,3-10-95-15,7-7-265 16</inkml:trace>
  <inkml:trace contextRef="#ctx0" brushRef="#br0" timeOffset="120361">8969 13020 931 0,'0'0'36'15,"0"0"38"-15,0 0-24 16,0 0-23-16,0 0-27 16,0 0-8-16,-63 63 8 15,61-18-5-15,2 1-2 0,18-5-16 16,10-8-18-16,-2-10 13 16,-8-9 11-16,-5-10 5 15,-4-4 12-15,-3-11 25 16,-3-15 16-16,-3-7-11 15,0-5 0-15,-7 0-7 16,-10 3 8-16,4 2-11 16,2 8 2-16,6 8-10 15,5 6 6-15,0 3-4 16,4 8-14-16,17 0-5 16,7 6-5-16,7 17-9 15,0 5-17-15,2 6 9 0,-2 2-3 16,-5 0 12-1,-4 1 16-15,-4-1-2 0,-8-1-1 16,-2 2 4-16,-4 1 2 16,1 0-3-16,-2-1 1 15,4-4 1-15,3-7 0 16,2-9 4-16,1-7-4 16,1-10 0-16,2 0 1 15,-1-5 14-15,1-17-10 16,0-6 3-16,-8-3 1 15,-10-2-9-15,-2 3 13 16,-9 5-7-16,-13 5-5 16,3 2 2-16,5 6 4 15,5 4 20-15,6-1-5 16,3 0-20-16,0-4 12 0,9 1-14 16,14-4-1-16,6 2-43 15,4 1-60-15,-4-1-67 16,1-3-245-16</inkml:trace>
  <inkml:trace contextRef="#ctx0" brushRef="#br0" timeOffset="122009.84">10160 13384 531 0,'0'0'10'0,"0"0"1"0,0 0-9 16,0 0 39-1,118-54-10-15,-68 38-18 0,7-5-4 16,-1-2-8-16,-8 0 3 16,-11 1 46-16,-16-1 0 15,-12 2 30-15,-9 2-36 16,-3 5 8-16,-21 6-39 16,-6 4-2-16,-2 4-9 15,0 0 3-15,-1 4 5 16,2 14-10-16,4 7-1 15,6 6-5-15,11 1 6 16,8 2-1-16,2-2-8 16,11-3 9-16,19-6-6 15,5-6-17-15,11-8 17 16,5-9 5-16,0 0-2 0,-2-13 3 16,-7-8 4-1,-11-5 1-15,-10-1 2 0,-10 2-3 16,-10 5 23-16,-1 3-6 15,0 8-6-15,0 5 26 16,0 4-27-16,-3 0-14 16,-4 2-12-16,-4 8 12 15,2 2 6-15,1-6-2 16,6-3 10-16,2-3-5 16,0 0 27-16,0 0 28 15,1-9 1-15,13-10-35 16,11-3-30-16,13 0-4 15,8 4-2-15,6 6 3 16,0 8-12-16,2 4-1 0,-2 0-3 16,-6 17 12-16,-6 8 3 15,-14 0-4-15,-8-1 2 16,-12 0 1-16,-5-7 1 16,-1-4 8-16,0-8-2 15,0-3 0-15,0-2 1 16,0 0 16-16,0-5 28 15,0-10-29-15,0-6-8 16,0-4-10-16,6 0-2 16,9 0 0-16,0 3-5 15,4 5-3-15,2 5-7 0,-4 6-7 16,-1 6 14-16,-1 0-8 16,3 5 2-16,3 10 10 15,6 2 3-15,13 3-6 16,5-2 1-16,11-4 1 15,3-3-27-15,-3-6-2 16,-5-5 3-16,-3 0-1 16,-5-6-1-16,-3-13 15 15,-7-6 1-15,-5-5 0 16,-8-3 19-16,-4-3 1 16,-7 1 7-16,-4 2-8 15,-4 1 0-15,1 8 5 16,-2 5 7-16,0 11 22 15,0 2 13-15,0 6-13 0,0 0-19 16,0 0-15-16,0 20-17 16,-5 13 13-16,2 13 4 15,3 5 3-15,0 5 3 16,0 6-6-16,15 1 1 16,0 6 3-16,-3-2-4 15,-2-3 0-15,-5-10 1 16,-5-11 1-16,0-15-1 15,0-13 0-15,0-9-1 16,-5-6 20-16,-2-10 55 16,0-21-7-16,-2-14-57 15,1-14-10-15,5-8-1 16,2-6 0-16,1-4-1 0,0 0-5 16,4 5-17-16,16 12-26 15,8 11 19-15,6 18 3 16,2 15 14-16,-2 12 8 15,1 4 1-15,-4 11-9 16,0 17 13-16,-4 8-8 16,-7 5 3-16,-7 1 6 15,-12 0-1-15,-1-6 16 16,-13-4 13-16,-18-6-1 16,-9-6 9-16,-13-5-1 15,-5-5-26-15,-2-3-4 16,2-3-6-16,7-3-8 0,13-1-88 15,14 0-89 1,15-7-485-16</inkml:trace>
  <inkml:trace contextRef="#ctx0" brushRef="#br0" timeOffset="123290.8">12970 13058 560 0,'0'0'0'0,"0"0"-12"15,0 0 12-15,97-1 15 16,-54-13 41-16,0-3 15 0,-4-1-17 15,-3-3 21-15,-12-1-44 16,-6 0-14-16,-11-3 22 16,-7 4-1-16,0 5-9 15,-12 3-5-15,-16 6 3 16,-7 5-27-16,-8 2 0 16,-2 6 3-16,-1 15-3 15,8 9-1-15,8 5 0 16,18 4-5-16,12 3 5 15,6-3-3-15,30-2 4 16,14-9-1-16,11-6-17 16,11-8 10-16,7-9 4 15,3-5 0-15,3-8 4 16,-3-14 0-16,-9-7 3 16,-8-6-3-16,-18-1 0 0,-11-3 8 15,-14 2-8-15,-13 2 3 16,-9 7 5-16,0 3 11 15,-13 6-10-15,-7 6 3 16,0 7-3-16,-3 6-3 16,-5 0-6-16,-2 17-7 15,0 10 1-15,2 5 2 16,9 4-1-16,6-2 0 16,12 1-6-16,1-8-11 15,0-7-4-15,5-4 13 0,5-12-22 16,-1-2 35-1,3-2 0-15,1-5 0 0,5-14 13 16,1-8-8-16,1-1 7 16,-2 6-11-16,-4 6 0 15,2 7-2-15,-3 6 0 16,5 3 0-16,0 0-5 16,3 11 6-16,0 3-1 15,-2 3-4-15,0-3-1 16,2-3 6-16,0-4 1 15,3-4 8-15,1-3-3 16,5-2 9-16,2-17 20 16,0-3-6-16,0-6-5 15,-5-1 6-15,-6-3-6 16,-2 3-7-16,-4 0-12 0,-5 4-1 16,-5 6-1-1,-2 7 2-15,-3 5-4 0,0 4 16 16,0 3-8-16,-2 0-9 15,-10 13-15-15,-2 9 3 16,1 5-6-16,4 2-26 16,9 1-1-16,0 1-11 15,11-4 8-15,14-3 13 16,7-4 16-16,0-6 12 16,0-4 7-16,-5-3 3 15,-5-1 1-15,-4-1-2 16,0-2 0-16,-3 1 26 0,1-1-17 15,1-1-3-15,3-1-4 16,6-1-4-16,5 0-17 16,2 0-189-16,-3 0-232 15</inkml:trace>
  <inkml:trace contextRef="#ctx0" brushRef="#br0" timeOffset="123855.65">14676 12778 687 0,'0'0'173'0,"0"0"-73"16,0 0-50-16,0 0-50 15,0 0-7-15,0 0 3 0,-29 77 4 16,23-39 6-16,0-3 3 16,4-8-9-16,-1-7 2 15,3-11-5-15,0-6 7 16,0-3-4-16,0 0 38 15,0-14 43-15,3-12-53 16,14-3-22-16,5-5-6 16,2 3 0-16,4 5-1 15,1 7 0-15,-6 7-5 16,0 6 3-16,-4 6 3 16,4 0-5-16,0 18 2 15,4 5 1-15,0 3-2 16,0-1 2-16,-1-4 0 0,-1-4-2 15,-4-6 3-15,-6-3 0 16,-2-7-15-16,-2-1 5 16,-1-1 11-16,3-16 1 15,-2-3 0-15,-2-7 1 16,1-1 2-16,-5-3-2 16,-4 4 0-16,1 6-2 15,-2 6 0-15,0 8 18 16,0 7 5-16,0 0-21 15,0 10-2-15,0 17-8 16,4 6 8-16,14 6 3 16,6-5-1-16,6-5 0 15,0-4-2-15,1-9-5 16,-1-7 5-16,5-9 1 0,3 0-1 16,2-15-24-1,2-10-62-15,0-6-141 0,-5-7-315 16</inkml:trace>
  <inkml:trace contextRef="#ctx0" brushRef="#br0" timeOffset="124007.55">15399 12560 881 0,'0'0'13'0,"0"0"20"15,0 0-33-15,0 0-18 16,0 0-29-16,0 0-47 0,6 117-92 15,10-69-38 1</inkml:trace>
  <inkml:trace contextRef="#ctx0" brushRef="#br0" timeOffset="124555.1">15549 12957 485 0,'0'0'180'0,"0"0"-100"15,0 0-30-15,29-79 11 16,-7 50-6-16,6 4-36 15,4 5-11-15,-1 6-11 16,-5 7 3-16,-1 5 0 16,-3 2 3-16,-1 0-3 15,-1 1 0-15,5 7-4 16,0 0 9-16,2-3 15 16,1-5-2-16,4 0 14 0,0-1-1 15,-2-14 4-15,-4-4-10 16,-8-4 10-16,-8-1 8 15,-9 0-3-15,-1 3-4 16,-4 4-30-16,-11 4 11 16,-1 7-17-16,-1 6 0 15,0 0-12-15,5 13 4 16,-2 12-15-16,4 6-14 16,5 1-14-16,5 2 6 15,0-1-11-15,6 0 4 16,15 4 5-16,6-1 1 15,1 1 2-15,-4-1 16 0,-1 4 27 16,-7-1-4-16,-7 3 4 16,-9 0 2-16,0-3 16 15,-12-3 37-15,-11-8 4 16,1-10-18-16,4-11 47 16,2-7 1-16,4-1 18 15,0-23-23-15,6-11-23 16,6-11-34-16,0-6-23 15,11-3-2-15,8 2-2 16,0 6-32-16,-2 12-59 16,0 9-65-16,0 9-77 0,7 3-434 15</inkml:trace>
  <inkml:trace contextRef="#ctx0" brushRef="#br0" timeOffset="126052.8">16749 12566 799 0,'0'0'0'15,"0"0"13"-15,6 84-12 16,-5-44 51-16,1-3 10 16,0-6-18-16,2-6-21 15,-1-10-13-15,-3-7-2 16,1-6-6-16,-1-2 41 16,2 0 33-16,1-10 7 15,-2-10-46-15,5-9-32 0,5-5-5 16,3-3 0-1,6 4-3-15,2 6 1 0,2 9-27 16,-2 11 12 0,1 7 6-16,2 13-10 0,2 17 3 15,2 10 11-15,-6 0 7 16,-8-1-2-16,-6-8 4 16,-6-9-2-16,-1-12 0 15,-2-4-8-15,0-6 8 16,0 0 13-16,0-3 9 15,0-16 15-15,0-8-37 16,6-5 8-16,6-3-11 16,10-4 3-16,11-2-5 0,9 2-27 15,4 8-7-15,-4 13 17 16,-4 12 3-16,-12 6 5 16,-5 7 10-16,-5 18-9 15,-4 10 3-15,-1 3 10 16,2 5 0-16,-1-3-4 15,7-4 4-15,5-10-1 16,3-7 1-16,9-11 1 16,-1-8 0-16,6 0 4 15,-1-8 1-15,1-13-3 16,-3-5-3-16,-8-3 2 16,-3-4-2-16,-6-3 5 15,0-1 4-15,-2 0 1 16,-4 0-5-16,-3 6 3 0,-8 4-7 15,-4 6 16 1,0 7 7-16,-7 4-7 0,-11 6-11 16,-6 4-6-16,-1 0-4 15,-3 21-2-15,-2 9 5 16,9 11 1-16,1 4 0 16,8-1-4-16,8-3 2 15,4-6 2-15,0-11-15 16,2-6-8-16,9-10 20 15,2-6 0-15,3-2 3 16,3-6 0-16,3-15 3 16,2-5-1-16,-1-6 1 15,-4 1 0-15,-2 1-3 0,-4 4-7 16,-1 9 5-16,-6 9 0 16,-3 4 2-16,-2 4 0 15,4 0 0-15,5 10-1 16,8 9-4-16,11 5-2 15,7-3 7-15,3-3 5 16,2-6-5-16,-2-8-2 16,-8-4 2-16,-6 0 0 15,-5-2 3-15,-5-12-2 16,-2-5 4-16,-5-5 3 16,-3-1-8-16,0 0-5 15,-2 1 5-15,2 2 10 0,2 4 6 16,-1 3-8-1,3 5 4-15,-3 5 26 0,1 4-24 16,2 1-14-16,6 0 4 16,9 6-9-16,9 17 3 15,7 11 2-15,6 4 9 16,6 3-9-16,1-2 1 16,1-6-1-16,-2 3-2 15,-7-9 2-15,-7-5-4 16,-9-8 4-16,-5-7 0 15,-7-3-10-15,-3-4-25 16,-1 0-8-16,-4-4-40 16,-3-12-33-16,-6-4-118 0,0-5-76 15</inkml:trace>
  <inkml:trace contextRef="#ctx0" brushRef="#br0" timeOffset="126227.67">18773 12503 596 0,'0'0'226'15,"0"0"-87"-15,0 0-100 16,0 0-10-16,0 0-10 16,0 0 49-16,-101 105-33 15,71-64-17-15,-1 0-16 16,-2 0-2-16,-4-4 1 16,-2-2-2-16,-2-4-35 15,0-8-92-15,5-12-260 16</inkml:trace>
  <inkml:trace contextRef="#ctx0" brushRef="#br0" timeOffset="126788.02">19883 12306 802 0,'0'0'27'16,"0"0"-10"-16,0 0 54 16,0 0 0-16,0 0-11 15,0 0-60-15,0 0-1 16,-67 42-4-16,52-3 10 15,9 0-10-15,6 1 5 16,13 3-3-16,21-2-25 16,9-2 17-16,-1-5 11 0,-11-5-10 15,-10-9 7-15,-15-6 2 16,-6-4-2-16,-6-3 6 16,-29 1 30-16,-14-4 7 15,-9-4-40-15,-1 0 0 16,6 0 0-16,10-12 2 15,10 5-2-15,14 0-54 16,15-2-39-16,4-1-80 16,32-1-285-16</inkml:trace>
  <inkml:trace contextRef="#ctx0" brushRef="#br0" timeOffset="127352.83">20348 12389 828 0,'0'0'20'0,"0"0"11"16,0 0-20-16,-84-8-11 15,48 28-3-15,5 5 3 16,10 5 0-16,16 3-2 16,5-3-23-16,7-6-25 15,12-7 32-15,-2-9 17 16,0-8 2-16,1 0 2 15,-2-8 4-15,4-9-7 16,-4-4 16-16,1 2 30 16,-7 7-30-16,-4 2 31 15,0 9-28-15,-3 1-17 0,4 0 1 16,7 11-6-16,10 14-6 16,10 3 9-16,12-1-1 15,8-7 9-15,3-10-15 16,1-10 7-16,-6 0-5 15,-7-20-2-15,-7-11-8 16,-12-7 5-16,-10-8-6 16,-8-1 16-16,-8-3-15 15,0 0-1-15,0 0 7 16,-2 7 8-16,-2 4 1 16,-1 13 6-16,1 9 19 15,1 8 48-15,-2 9-14 0,1 0-40 16,-5 15-19-16,2 16 0 15,2 12 8-15,5 8 13 16,0 4-6-16,11 4 11 16,6 2-23-16,-2-2-3 15,-4-2 0-15,-4-8 0 16,-5-11 3-16,-2-8-6 16,0-11-22-16,6-9-64 15,13-8-91-15,12-2-122 16</inkml:trace>
  <inkml:trace contextRef="#ctx0" brushRef="#br0" timeOffset="128484.68">21236 12422 652 0,'0'0'141'0,"0"0"7"0,0 0-54 16,0 0-50-16,0 0 0 15,0 0-37-15,-86-63-5 16,62 82-4-16,1 6-6 15,6 5 8-15,5-3-2 16,11-3-6-16,1-6-17 16,0-6 7-16,0-7 15 15,1-5 3-15,8 0 2 16,4-14 11-16,4-8 2 16,4-5-11-16,0-1 2 0,-1 6-4 15,0 5 0 1,-2 9-4-16,-6 5-4 0,4 3 3 15,-4 3-5-15,1 15 4 16,2 5 1-16,3 7-1 16,2-4 1-16,5 3 5 15,7-8-4-15,-1-5 4 16,2-8-2-16,1-8 1 16,-3-5 6-16,2-15 5 15,-4-10-2-15,-6-6 17 16,-5-3 5-16,-6-2-20 15,-3 0 4-15,-2 6 0 16,-2 3-16-16,-4 10 3 0,-1 10 2 16,0 6 0-16,0 6-5 15,0 0-6-15,-13 10-12 16,-5 12 6-16,-4 4-2 16,8 3-17-16,7 1-14 15,7-2 15-15,0-1-9 16,19-1 0-16,10-3 36 15,-1-5-13-15,2-3 16 16,-2-5 0-16,-3-5 0 16,-2 0 0-16,-1-3 13 15,1 1-8-15,2-1 0 16,3-2-5-16,1 0 4 0,5 0-2 16,0-5-2-1,2-9 4-15,-3-3 1 0,0-3 8 16,-7-7 30-16,-2-5-20 15,-7-2 14-15,-5-3-20 16,-6 2 11-16,-2 6-20 16,-4 6 8-16,2 10 6 15,-2 7 7-15,0 6-22 16,0 0-7-16,0 21-39 16,-6 11 39-16,1 8-6 15,5 2 4-15,0-3-8 16,20-2-6-16,7-8 12 15,-2-7-3-15,2-12 5 16,0-9 2-16,5-1 4 0,4-8 0 16,6-14-3-16,1-2 11 15,-5-1-10-15,-3-2 3 16,-5 0 0-16,-6-1 2 16,-7 2 11-16,-6 1 2 15,-6 1 15-15,-5 6-2 16,0 5 5-16,0 6-12 15,0 4-4-15,0 3-19 16,0 0-3-16,0 0-4 16,0 19-12-16,0 10 6 15,3 14 10-15,5 10 0 16,-1 7 0-16,-3 7 0 16,-2-2 0-16,-2-3-1 0,0-9 1 15,0-10 0 1,-10-3 0-16,-4-6-4 0,-2-2 1 15,-4-3 1-15,-2-4 1 16,-7-4 1-16,-6-4-4 16,-10-3 8-16,-6-4 2 15,-7-5-3-15,-5-5 2 16,1 0-4-16,0-3-1 16,9-9-22-16,11-1-52 15,14 0-72-15,16-1-60 16,12 2-414-16</inkml:trace>
  <inkml:trace contextRef="#ctx0" brushRef="#br0" timeOffset="143473.6">21466 10497 551 0,'0'0'20'16,"0"0"-8"-16,0 0 41 16,0 0-12-16,0 0 19 15,0 0-40-15,0 0-13 16,30 12 24-16,-6-8 14 15,-2-2-9-15,1 0-4 16,2-2-3-16,5 0-15 16,5 0-8-16,4 0-2 0,3 0-4 15,2 0 0-15,3 1-1 16,0 3-2 0,5 2-62-16,2-3-95 15,-3-3-170-15</inkml:trace>
  <inkml:trace contextRef="#ctx0" brushRef="#br0" timeOffset="143924.6">22533 10407 665 0,'0'0'13'0,"0"0"12"15,0 0-3-15,0 0-10 0,0 0 12 16,0 0-12-16,-57 79-2 16,56-46 2-16,1 3-8 15,0 1 8-15,11-4-12 16,2-3-3-16,-1-4 3 16,-2-7 4-16,2-3-3 15,-1-6-1-15,3-4 3 16,3 2 5-16,5-2-3 15,2-1-1-15,-3 1-1 16,-2 4-3-16,-1 1 0 16,-4 4-5-16,-2 1 2 15,-2 1 3-15,-4 1 0 16,-3-3 2-16,-3 0-2 0,0-2-2 16,0-4 2-1,-14 1 8-15,-14-2 31 0,-12-3-4 16,-8-2-20-16,-7-3-9 15,-1 0-6-15,0 0-3 16,7-8 2-16,7-5-66 16,17-1-79-16,12-5-161 15</inkml:trace>
  <inkml:trace contextRef="#ctx0" brushRef="#br0" timeOffset="144391.88">22547 10506 566 0,'0'0'103'16,"0"0"4"-16,0 0-55 15,62-73-16-15,-30 64-17 16,6 3-13-16,7 6-6 16,6 0 2-16,-3 0-7 15,-4 11 5-15,-8 6-2 16,-6 3 2-16,-9 1-4 15,-6 1 4-15,-6 4-2 16,-8 1 1-16,-1 4 1 16,0 0 1-16,0 2 4 0,0-3-5 15,0-4-5 1,0-2 4-16,9-5 1 16,5-4 0-16,6-5 0 0,5-7 6 15,4-3-4-15,5 0 11 16,2-8 14-16,-3-12 13 15,-3-6-26-15,-7-4 8 16,-7-3-4-16,-12-5-5 16,-4 2-4-16,-6 2 6 15,-19 4 10-15,-5 7-24 16,-1 5-1-16,0 6-2 16,-1 8 2-16,4 4-4 15,1 0 1-15,6 4-26 0,6 12-44 16,11 1-65-1,4 3-111-15,19 0-89 0</inkml:trace>
  <inkml:trace contextRef="#ctx0" brushRef="#br0" timeOffset="145487.82">23442 10532 621 0,'0'0'20'0,"0"0"37"16,0 0-44-16,0 0-13 0,0 0 0 16,0 0 39-1,13 83-20-15,4-51-17 0,5-4 10 16,0-6-6-16,1-5-5 16,2-5 12-16,4-8 23 15,0-4-17-15,1 0 12 16,-3-6-5-16,-5-14 21 15,-10-6-15-15,-6-3-9 16,-6-2-3-16,0-3-16 16,-15 6 3-16,-10 4-7 15,-5 5 0-15,0 7 0 16,2 5 1-16,3 5-1 16,5 2-5-16,5 0 4 15,8 0-1-15,5 0-2 16,2 4-23-16,2 3 18 0,22 3 2 15,7-2 6 1,8-1-1-16,0-6 1 0,-6-1 1 16,-5 0-1-16,-6 0-3 15,-4 0 4-15,-5 0 6 16,-2 0-6-16,-1 0 0 16,-1 0-7-16,3 3 6 15,5 11 1-15,1 6-3 16,1 1 4-16,0 2-1 15,-1-1 0-15,0-3 0 16,-3-1 0-16,0-3 0 16,-3-2-1-16,1 0 1 15,-1-3 0-15,3-2-3 16,5 1 3-16,2-2 0 16,8-1 3-16,1-3-10 0,-1-3 13 15,0 0-6-15,-5-7 0 16,-5-9 4-16,-4-4-4 15,-8-7 5-15,-7-5 16 16,-1-1-5-16,-5 1-12 16,-12 3 2-16,-3 7-4 15,1 5 1-15,-2 7-3 16,1 3 1-16,0 3-3 16,-3 3 1-16,2 1-1 15,2 0 2-15,5 0 1 0,7 0-1 16,6 0-3-1,1 0-2-15,0 0-8 0,0 0 10 16,8 0 3-16,12 1-1 16,7 3-4-16,3-2 5 15,-4 3-1-15,-3-1 3 16,-7-1-4-16,-5 0 1 16,-2 1 1-16,-2 0 0 15,1 5-6-15,5 1 4 16,-1 4 1-16,1 3 1 15,4 1-4-15,4 3 4 16,2 3 1-16,2 0-1 16,-2-3-13-16,0-1 0 15,-4-6 5-15,-2-1 1 16,-3-6 6-16,-2-2 1 0,2-5 3 16,1 0-3-1,5 0 10-15,8-3 15 0,1-9-21 16,1-2 2-16,-1-3 6 15,-4-2 2-15,-6-2 8 16,-5 1-4-16,-10-2 24 16,-4-1-10-16,0-1-7 15,-21 1 2-15,-9 4-22 16,-4 2-1-16,-5 8-4 16,0 5-17-16,-2 4-55 15,-10 0-52-15,-4 5-84 16,-2 6-185-16</inkml:trace>
  <inkml:trace contextRef="#ctx0" brushRef="#br0" timeOffset="146875.23">22797 12508 590 0,'0'0'22'0,"0"0"66"16,0 0-38-16,0 0-17 16,0 0 33-16,0 0-4 0,0 0-44 15,15-23-18 1,7 23 0-16,3 0 0 15,1 0 4-15,4 0 3 0,3 0-5 16,4 0 8-16,3 2-10 16,-2 0 0-16,-1-2 0 15,-2 0 2-15,-6 0-2 16,-2 0 0-16,-3 0 0 16,-5 0 4-16,-5 0-6 15,-5-5 2-15,-5-4-24 16,-1 0-49-16,-3-1-169 15,0-5-150-15</inkml:trace>
  <inkml:trace contextRef="#ctx0" brushRef="#br0" timeOffset="147238.89">23188 12305 501 0,'0'0'79'0,"0"0"75"15,0 0-57-15,0 0-32 16,0 0 7-16,0 0-39 15,-33-37-28-15,33 37-5 16,0 0-5-16,2 0-2 16,17 5-4-16,8 9 10 15,7 2 2-15,1 1-1 16,-6 0 0-16,-6 0 0 16,-5 0 0-16,-10-1-2 15,0 2 2-15,-6 5 0 0,-2-3 1 16,0 3-2-1,0-3 8-15,-5-4-13 16,0-2 11-16,1-2-5 0,0 1 11 16,-1-1-8-16,1-2-2 15,-2-1 12-15,0 0-12 16,0-2 0-16,-2 1 13 16,-1 0-10-16,-2 1-2 15,-3 0-2-15,-4-1-67 16,3-4-239-16</inkml:trace>
  <inkml:trace contextRef="#ctx0" brushRef="#br0" timeOffset="147571.98">23194 12387 524 0,'0'0'149'0,"0"0"-31"16,0 0-33-16,0 0 13 0,0 0-55 15,0 0-33 1,0 0-10-16,2 28 0 0,11 0 42 15,-1 3-30-15,1 4 1 16,-1 0-13-16,-4 1 0 16,-1-1 0-16,1-4 0 15,-2-7-9-15,1-5-66 16,4-11-61-16,0-7-242 16</inkml:trace>
  <inkml:trace contextRef="#ctx0" brushRef="#br0" timeOffset="148073.42">23736 12243 588 0,'0'0'50'16,"0"0"99"-16,0 0-50 15,0 0-11-15,0 0-31 16,0 0-9-16,0-27-41 15,0 31-7-15,1 15-20 0,10 8 20 16,6 9-3-16,3 3 5 16,2 1-2-16,-1-2 0 15,-4-1-5-15,-1-6 5 16,-4-11 1-16,-3-6-1 16,-6-10 0-16,-2-4 3 15,2 0 2-15,5-7 7 16,10-16 27-16,4-10-34 15,7-4 3-15,-1-1-5 16,-1 3 1-16,-5 3-4 16,-4 8-1-16,-3 6-3 15,-6 4-29-15,-3 3-59 16,1 5-61-16,2 5-159 0,3 1-194 16</inkml:trace>
  <inkml:trace contextRef="#ctx0" brushRef="#br0" timeOffset="148472.1">24268 12275 567 0,'0'0'125'16,"0"0"-27"-16,0 0-50 16,0 0-23-16,0 0-25 15,0 0-3-15,-103 39 2 16,78-12 1-16,7 1 0 15,9-1 3-15,6-4-5 0,3-5 2 16,0-5-5-16,0-5 5 16,12-8 6-16,6 0-2 15,6-2 15-15,1-14-14 16,-1-5 1-16,-1-1 22 16,-7 0 2-16,-3 1-13 15,-5 6-15-15,-4 4 25 16,-2 5-11-16,-2 4 4 15,0 2-14-15,0 0-6 16,0 0-4-16,7 2-5 16,4 10-14-16,6 7 14 15,5-1-6-15,3 0-8 16,0-1 0-16,0-4-39 16,-1-4-7-16,-4-4-25 0,-1-5-79 15,-5 0-3-15</inkml:trace>
  <inkml:trace contextRef="#ctx0" brushRef="#br0" timeOffset="148990.39">24528 12372 304 0,'0'0'131'16,"0"0"-9"-16,0 0 45 16,0 0-87-16,0 0-7 15,0 0-9-15,0-56-45 16,-18 65-19-16,-3 7-3 16,3 5 2-16,3-4 0 15,8-5 0-15,4-6-2 16,1-4 3-16,2-2-3 15,0 0 3-15,0 0 40 0,0-10 43 16,12-10-79-16,8 1-4 16,2 1 0-16,1 2-1 15,3 8-9-15,3 2 10 16,-4 3-2-16,-2 3-13 16,-1 0 3-16,-1 13-7 15,-2 5 7-15,0 4 12 16,2-2-9-16,-1 1 7 15,-1-2-19-15,-1-6 13 16,0-5 4-16,0-5-2 16,-2-3 6-16,-2 0-1 15,-2-8 1-15,1-6 3 16,-4-5-2-16,-2 1-2 0,1-2 2 16,-5 0-1-1,-2 5 8-15,-1 2 6 0,0 7-9 16,0 3 17-16,0 3-11 15,0 0-11-15,0 0-1 16,0 0 0-16,0 0-6 16,0 12 3-16,6 3-4 15,5 4 8-15,4-1 0 16,1-1 2-16,0-2-1 16,1-2-2-16,1-4-13 15,3-5-27-15,3 0-58 16,5-4-114-16,4 0-47 15</inkml:trace>
  <inkml:trace contextRef="#ctx0" brushRef="#br0" timeOffset="149177.96">25004 12062 736 0,'0'0'136'15,"0"0"-31"-15,0 0-81 16,0 0-22-16,0 0-2 16,0 0-22-16,0 0-38 15,-27 56-138-15,21-34-315 0</inkml:trace>
  <inkml:trace contextRef="#ctx0" brushRef="#br0" timeOffset="165372.19">3110 12308 362 0,'0'0'22'16,"0"0"-17"-16,0 0 36 0,0 0-23 15,0 0-2-15,0 0-13 16,0 0 44-16,86 44-38 16,-75-40 21-16,-1-3 12 15,-4 0 18-15,0 0-4 16,0 2-18-16,6-3-7 15,-2 2-3-15,4 0-7 16,4 0-19-16,-2 1 2 16,1-1 11-16,3 2-15 15,3 0 1-15,7 2-2 16,8-2 2-16,6 4 31 16,8-2-32-16,2 0 6 15,8-2-2-15,8-1-2 16,8 0-2-16,16-3 0 15,10 0 2-15,14 0 0 0,9-6 8 16,4-1 7-16,2 1-9 16,-6 3 1-16,-8 3 0 15,-10 0 12-15,-3 0-17 16,-3 3-1-16,-3 6-3 16,-3-1-3-16,3-1 2 15,-1-1 1-15,5-2 0 16,-1-1 0-16,0 1 0 15,0-1 0-15,-6 3 0 16,-6 0 0-16,-5 2-1 16,-5 3 1-16,2-1 0 15,1 0 3-15,1 1-3 0,-4-1-2 16,6-3-1-16,0-4 3 16,4 3 0-16,0-1 0 15,-3-1 2-15,-3 0-2 16,0 2-7-16,-1-1 7 15,-5-5 7-15,0 3-7 16,-3 0-3-16,0-3 3 16,-1 2 1-16,1-2 3 15,-3 0-8-15,1 0 7 16,1 0-5-16,5-2 3 16,3-6-1-16,0-2 0 15,1-2-3-15,-7 6 3 0,-1-3 0 16,-1 1 1-16,-1-1 3 15,1-2-4-15,4 1 1 16,3-5 0-16,9 2-1 16,5-4 0-16,1 0-1 15,1-1 1-15,-2-4 0 16,2 1-1-16,-2-1 1 16,1 1 0-16,-5 1-1 15,-1 0 0-15,-3 3-1 16,-4 0-5-16,-1 3 7 15,4 3 0-15,2 3 2 16,0 2-2-16,0 1 0 16,-1 1-4-16,-2 2 4 0,-3 2 2 15,-3 0-2-15,-5 0-1 16,-7 0 0-16,-1 8 2 16,-3 3-2-16,-2 1 0 15,-6 3 1-15,0 1 0 16,-1 2 0-16,5-2 1 15,5 0-1-15,8-3 0 16,2 1-1-16,0-3 2 16,-1-2-2-16,-4-2 1 15,0-2 0-15,0 1 0 16,-1-1-2-16,0 1 2 16,2 0 1-16,4-2 0 15,1-2-1-15,8 0 1 16,0 0 6-16,6-2-6 0,2 0-1 15,4 0 0-15,1 0 2 16,-3 0-2-16,2-4-1 16,-4-2 1-16,5-1-1 15,3 1 1-15,-3-1-7 16,3 1 7-16,-1 0 0 16,2-1 7-16,0 0-8 15,1-2 1-15,-1 1-3 16,2-2 3-16,-5 1 0 15,-4-1-5-15,-3 0 5 16,0-2 3-16,-1-1-3 0,-5 1-2 16,2-1 2-16,-2 0-6 15,1 2 10-15,1-2-4 16,-5 1 0-16,0 3 2 16,0 0 0-16,-3 2-2 15,-8 0-1-15,-5 2 1 16,-5 2 0-16,-1-2-2 15,0 0 2-15,-2-1 1 16,2 0-1-16,-2 0-1 16,0 2-5-16,-3 0 4 15,0-1 2-15,-4 2 1 16,0 0 1-16,-4 0-2 16,-6 3 13-16,-4-1-13 15,-4 1 1-15,-5 0 3 0,1 0-4 16,-1 0-4-16,2 0 4 15,3 0 1-15,4 0-1 16,6 0 0-16,4 0 6 16,-1-6-3-16,-1 2-6 15,-2-1 6-15,0-1 2 16,0 0 2-16,3 2-7 16,2-2 2-16,6 1-5 15,4-2 1-15,3 2 2 16,4-1 0-16,2-1 0 15,2 0-1-15,0 0 1 16,2 2 0-16,-6-2 2 16,-4 1 3-16,-4 2-5 0,-5-2 0 15,-1 4-3-15,2-4 3 16,6 5 0-16,2-2 1 16,3-3-1-16,-3 2 0 15,-1-2 1-15,-3-1-1 16,-2 1 3-16,-6 0-3 15,0 2 0-15,-5 4-9 16,-1-2 9-16,-4 0 0 16,-2 1 0-16,2 1 0 15,4 0 0-15,0 0 1 16,5 0-1-16,0 0 0 16,1 0 6-16,-2 0-4 15,-3 0-2-15,-5 0 0 16,-3 0-5-16,0 0 4 0,-2 0 1 15,3 0 0-15,-3 3 1 16,1-1-2-16,1-2 2 16,-2 0 0-16,-1 0 2 15,-5 0-3-15,-9 0 6 16,-4 0 5-16,-4 0 26 16,-5 0-17-16,-2 0 6 15,1 0-9-15,-2 0 1 16,1 0-7-16,5 0-9 15,-1 0 3-15,1-5-5 16,-2 0 7-16,3 1-6 16,-1-1 10-16,4-2-4 15,0-3-2-15,5 0 0 0,1-3-2 16,0 3-3-16,0-1-8 16,0 2 6-16,-6 4-16 15,-4 3-4-15,-8-2-39 16,-1-8-97-16,-38-14-434 15</inkml:trace>
  <inkml:trace contextRef="#ctx0" brushRef="#br0" timeOffset="168879.23">1567 15191 600 0,'0'0'5'0,"0"0"13"0,49-75 82 16,-26 36 2-16,2-9-29 15,2-10-18-15,-5-8 4 16,-2-3-3-16,-6 3-4 16,-6 8-25-16,-5 10 6 15,0 8-5-15,-3 9-8 16,0 7-6-16,0 7-8 15,-3 5 6-15,0 6-11 16,0 4 11-16,3 2-12 16,-2 0-5-16,1 1 5 0,-1 21-39 15,2 14 17 1,0 6 11-16,8 4-56 0,19-3 1 16,7-1 5-16,5-4 31 15,1 0-34-15,-1 2 19 16,-9-2 32-16,-5-4 10 15,-8-2-4-15,-4-4 9 16,-4-3-2-16,-3-1 9 16,-3-5 28-16,-3-1-18 15,0-2 3-15,0-1 5 16,-14-3 2-16,-6 1 2 16,-7-2-8-16,-6-2-21 15,0 0-2-15,2-6-6 0,4-3-67 16,13 0-113-1,13-9-285-15</inkml:trace>
  <inkml:trace contextRef="#ctx0" brushRef="#br0" timeOffset="169446.47">2125 14979 575 0,'0'0'27'16,"0"0"-10"-16,80-33 47 15,-42 16 14-15,-2-7-2 16,-5 1-14-16,-6-1-29 0,-10 2 11 16,-6 2-11-1,-9 3 27-15,0 4-8 0,0 1-16 16,-10 4-8-16,-2 2-23 16,-2 4-5-16,-2 2-2 15,1 0 0-15,-6 18 0 16,5 5-11-16,1 11 10 15,7-1 0-15,8 6-7 16,0-3 3-16,15-3-24 16,12-5 5-16,4-8-12 15,1-5 3-15,5-7 21 16,1-8-4-16,3 0 12 16,1-16-5-16,1-11 6 15,-3-7-17-15,-5-5 20 16,-10-6-6-16,-8 1 8 0,-7 1 0 15,-9 2 1-15,-1 3 19 16,0 1 7-16,-14 8 25 16,0 4 6-16,1 9 20 15,7 7-8-15,1 4-28 16,4 5-7-16,1 0-25 16,0 8-10-16,0 16-11 15,0 9 10-15,9 10 1 16,4 4 6-16,2 2-6 15,-2 2 0-15,1-1-2 16,-6-5 4-16,3-2-3 16,-5-9 1-16,-1-7-45 0,2-7-73 15,5-11-57-15,6-9-182 16</inkml:trace>
  <inkml:trace contextRef="#ctx0" brushRef="#br0" timeOffset="169812.2">2935 14947 631 0,'0'0'130'15,"0"0"-120"-15,0 0 9 16,0 0 52-16,85-75-18 16,-52 49-8-16,-3 1-30 15,-11 1-8-15,-11 3 19 0,-8 3 25 16,0 0-36-1,-8 5 10-15,-11 2-20 0,-1 4 1 16,1 5 1-16,-2 2-7 16,2 0 1-16,-1 14-3 15,-2 11-3-15,2 8 4 16,4 4-2-16,7 6 1 16,9-3 4-16,0 0-1 15,11-7 0-15,8-6 0 16,1-5-1-16,5-8 0 15,5-4 0-15,3-8 1 16,11-2 2-16,1-2-3 0,4-16-32 16,5-5-39-1,-5-4-67-15,-4 1-216 0</inkml:trace>
  <inkml:trace contextRef="#ctx0" brushRef="#br0" timeOffset="170279.36">3542 14733 704 0,'0'0'167'16,"0"0"-55"-16,0 0-8 16,0 0-17-16,0 0-20 15,0 0-42-15,-28-19-25 16,11 39-3-16,-3 12-2 16,-2 10 5-16,11 6 0 15,5-2 0-15,6-1-4 16,0-6 4-16,19-11-12 0,8-8-40 15,3-7 19-15,7-9-5 16,-1-4 10-16,0-6 16 16,-5-17-6-16,-1-6-6 15,-9-8-8-15,-3-3 30 16,-9 0 2-16,-2-2 0 16,-7 9 14-16,0 4 28 15,0 9 1-15,0 5 14 16,0 8 17-16,-3 4-26 15,3 3-21-15,-1 0-22 16,-1 0-5-16,-1 14-3 16,2 11-6-16,1 14 6 15,0 6 6-15,0 4 0 16,7-1-3-16,11-4 0 0,6-8 6 16,1-8-6-16,5-6-4 15,4-9 4-15,2-5-4 16,3-8-15-16,2 0-42 15,0-11-61-15,1-14-49 16,-5-10-368-16</inkml:trace>
  <inkml:trace contextRef="#ctx0" brushRef="#br0" timeOffset="170440.04">4041 14909 884 0,'0'0'171'0,"0"0"-115"0,0 0-55 16,0 0 4-16,0 0-5 16,116-84-10-16,-61 68-3 15,-3 3-82-15,-7 0-65 16,-12 2-284-16</inkml:trace>
  <inkml:trace contextRef="#ctx0" brushRef="#br0" timeOffset="171796.93">5219 14966 474 0,'0'0'131'0,"0"0"-112"0,0 0-11 15,0 0 13-15,0 0 26 16,0 0-26-16,-4 10-20 16,26-10 18-16,11-10 96 15,4-13-73-15,0-2-19 16,-5-2-22-16,-14 0 9 15,-8 3 32-15,-7 2-15 16,-3 1 20-16,-7 1-14 0,-11 4-17 16,-6 5-3-1,3 7-5-15,-3 4 11 0,2 0-19 16,-2 12 0-16,3 16-2 16,3 9 2-16,9 8-7 15,9 3 4-15,0-2-1 16,21-6 1-16,9-7 1 15,10-5 2-15,3-8-8 16,4-6 8-16,5-7-1 16,5-7 1-16,-4 0-3 15,0-6-12-15,-3-9-35 16,-5-7-17-16,-8-5-45 16,-7-5-69-16,-7-2-21 15,-7 1 49-15,-7 2 63 16,-7 4 90-16,-2 6 164 15,0 6-10-15,-5 7 26 16,-1 4-33-16,3 4-47 0,1 0-7 16,2 0-81-16,-1 17-12 15,-1 13 0-15,2 12 7 16,0 2 23-16,0-1-12 16,-1-9-9-16,-1-7 29 15,2-10-30-15,0-9-6 16,0-6-1-16,0-2 16 15,0-6 66-15,0-18-21 16,11-10-56-16,7-12-1 16,1-2-5-16,7 4 1 0,-1 7-4 15,-1 12 4-15,-2 11-6 16,2 10 5-16,1 4-8 16,5 11 5-16,3 16 1 15,-2 7 1-15,-1 2-2 16,-3 0 1-16,-3-5 1 15,-3-5 1-15,1-4-19 16,-1-5-18-16,3-5-64 16,3-4-18-16,3-7-38 15,3-1-176-15</inkml:trace>
  <inkml:trace contextRef="#ctx0" brushRef="#br0" timeOffset="172911.07">6586 14780 882 0,'0'0'106'16,"0"0"-32"-16,0 0-21 15,0 0 25-15,0 0-22 16,0 0-44-16,-52-32-12 16,38 56-7-16,-4 11 7 15,0 8-1-15,7 4 0 16,6-1 0-16,5-6-9 15,0-8-34-15,0-8 19 16,13-8-8-16,-2-6 0 16,1-9 23-16,4-1 10 15,1-7 0-15,5-18 6 0,6-11-4 16,-2-1 1-16,-7-1 1 16,-3 6-4-16,-5 9 0 15,-4 11 15-15,-4 6 1 16,-1 6-13-16,-1 0-3 15,5 0-10-15,8 0-6 16,7 13 13-16,4 3 3 16,3 1-16-16,2 0-1 15,0-1 15-15,0-2-5 16,-2-1 2-16,-5-3 4 16,-6-4-6-16,-3 1 4 15,-4-4 3-15,-4-3 0 16,-1 0 0-16,-4 0 0 0,0 0 5 15,-1 0 8 1,0 0 43-16,0 0 18 0,0 0-4 16,0-10-33-16,0-3-28 15,0-1 15-15,0-2-6 16,0-4-18-16,0 1 1 16,14-1-2-16,10 0-2 15,12 3-4-15,3 5-5 16,1 3-9-16,2 6 5 15,-2 3-14-15,-6 2 15 16,-2 20-19-16,-6 7 13 16,-9 7 13-16,-5 2 1 15,-9-2 4-15,-3-4-1 0,0-9 4 16,0-7 3-16,0-8-3 16,0-5-1-16,0-3 1 15,0 0 4-15,0-2 40 16,1-15 2-16,7-7-38 15,5-7-7-15,2-6-1 16,3-1 0-16,0 3-2 16,2 5 2-16,0 9 0 15,-2 9-5-15,-6 6-3 16,-2 6 8-16,-2 0-2 16,1 4-8-16,4 14 3 15,-1 9 2-15,3 3-2 16,1 1-2-16,4-4-8 15,1-6 5-15,0-8 1 0,3-3 0 16,-1-8-5-16,0-2 14 16,4 0 2-16,3-12 0 15,0-13 2-15,-2-7 2 16,-3-4 1-16,-4-4-4 16,-9 2 10-16,-3 3 19 15,-9 6-7-15,0 8 5 16,-1 6-7-16,-10 5-5 15,0 6-8-15,-3 4 1 16,-3 2-9-16,-4 20-1 16,-4 8-3-16,6 12 4 15,5 2 0-15,8 3-3 0,6-3 3 16,0-6-2-16,14-7-5 16,11-7 5-16,3-6 1 15,2-10-3-15,3-6-5 16,6-2 6-16,1-6 2 15,-2-13-14-15,0-2-26 16,-5-1-50-16,-6 0-31 16,-3 2-86-16,-9-2-599 15</inkml:trace>
  <inkml:trace contextRef="#ctx0" brushRef="#br0" timeOffset="175441.86">9180 14449 861 0,'0'0'14'15,"0"0"-20"-15,0 0 7 16,0 0-2-16,0 0 2 16,-9 88 74-16,8-17-16 15,-1 14-33-15,2 15-2 16,0 12-15-16,0 5 3 15,0-2-12-15,6-11-1 16,10-21-1-16,6-20 0 16,3-26-24-16,2-17 10 15,-5-10 12-15,1-10 4 0,4-6 6 16,-2-21 4-16,-1-9-8 16,-9-6-1-16,-11-2-1 15,-4-3 9-15,-4 3-8 16,-17 1-1-16,-6 7 2 15,-8 3-1-15,-3 5 0 16,-1 1-1-16,2 1 7 16,1 7 3-16,4 2-5 15,9 6 0-15,3 2-2 16,10 5-3-16,5 1-1 16,5 2 1-16,0-4 0 15,0-3-3-15,18-7-12 16,14-4 3-16,11-2 5 0,6 0-3 15,5 2 3 1,1 3 4-16,-1 4 2 0,-2 4-1 16,-4 5-3-16,-5 3 2 15,-6 0 1-15,-7 12 0 16,-10 12-5-16,-9 6 4 16,-5 4 2-16,-6 1-1 15,0-6-2-15,0-6 4 16,0-9 0-16,0-5 0 15,-1-8 2-15,1-1 0 16,0 0 6-16,-2-1 27 16,2-15 15-16,0-10-50 0,0-7 0 15,0-1-1-15,6-1 0 16,11 5-1-16,2 8-6 16,2 6-7-16,-4 7 13 15,-3 9-8-15,-2 0 9 16,3 6-27-16,-1 17 6 15,2 7 21-15,2 5-3 16,1 0 3-16,1-3 0 16,4-7-9-16,0-8 1 15,8-9-7-15,6-7 15 16,3-1 1-16,1-7 2 16,-3-14 0-16,-9-4 0 15,-11-4 1-15,-11-1 5 16,-8-1 16-16,-6 3 7 15,-17 5-17-15,-5 5 2 0,0 5-8 16,-3 9 9-16,4 4-17 16,1 0 0-16,1 1-5 15,7 11 4-15,4 0-2 16,10 1-12-16,4-4-12 16,1-3-22-16,22-6 23 15,15 0 18-15,10 0 5 16,8-11 0-16,5 0-7 15,-6 1-1-15,-7 3 7 16,-4 4 3-16,-3 3 1 16,-2 0-3-16,-1 18-1 15,-2 10 4-15,-3 5 0 0,-3 5 0 16,-8-3 1-16,-9-6-1 16,-6-10 2-16,-4-9 14 15,-3-8 0-15,0-2 13 16,0 0 28-16,0-2-2 15,0-13 25-15,0-9-59 16,0-7-17-16,1-5-2 16,14-1-1-16,1 2-2 15,8 6 0-15,1 5-9 16,-1 12-1-16,-3 5 0 16,-1 7 3-16,0 0 0 15,0 13-9-15,2 10 1 16,-2 1 6-16,-7 2-9 15,-4-5-17-15,-3-5 18 16,-3-6 4-16,0-8-4 0,-2-2 18 16,4 0 4-16,6-19 33 15,5-7-35-15,8-3-2 16,0-2 1-16,4 2 1 16,0 5-2-16,-1 9 12 15,-6 7 11-15,-4 6 3 16,-1 2-23-16,-3 5 2 15,1 12-3-15,-2 3 9 16,-3 3 9-16,-2 2-15 16,-3-3-3-16,1 0-2 0,-4-5-12 15,1-1-91-15,-2 0-108 16,0-8-463-16</inkml:trace>
  <inkml:trace contextRef="#ctx0" brushRef="#br0" timeOffset="176439.03">12040 14790 712 0,'0'0'128'15,"0"0"-40"-15,0 0-65 16,0 0 6-16,0 0-10 15,97-58 14-15,-59 38-4 16,-8-1-9-16,-8 2 9 0,-9-1 19 16,-8-3-6-1,-5 0-8-15,0 2-23 0,-12 4 3 16,-8 2 3-16,-4 9-17 16,-2 5-3-16,-6 1 1 15,-4 6 2-15,0 14-3 16,4 10-1-16,3 5 3 15,10 7-12-15,15 2-12 16,4 4-10-16,16 0-2 16,23-3-6-16,6-7 24 15,5-17-15-15,0-11 12 16,-1-10 20-16,-3-10 2 16,-3-15 2-16,-5-7 0 15,-4-5 4-15,-10-1-3 16,-6 3 9-16,-8 6-4 0,-4 9 13 15,-3 6-3-15,-3 10-5 16,0 4-3-16,0 0-10 16,-1 22-5-16,-11 11-3 15,-3 10 8-15,3-5 0 16,4-9 1-16,5-11 8 16,2-10 9-16,1-8 1 15,0 0 19-15,0-4 32 16,0-18-29-16,10-5-34 15,7-4-6-15,5-1-1 16,8 2 0-16,3 7-1 16,0 5-1-16,0 9-12 0,-1 9 7 15,0 0-6-15,-2 20 4 16,-1 10 2-16,-5 4-7 16,-5 2 5-16,-3-6 7 15,-5-6-1-15,-2-10 1 16,-4-6 1-16,-2-5 1 15,0-3-6-15,1 0 6 16,7-7 15-16,4-15-5 16,4-5-8-16,3-4-2 15,2-1 1-15,5 1 0 16,-2 6-1-16,-2 6 0 16,-6 10-9-16,-8 4 9 15,-2 5-1-15,4 0-7 16,4 10-1-16,6 12 9 15,4 1 8-15,1 5-5 0,2 1-1 16,0-1-2-16,0-3-8 16,-3-3-11-16,-5-7-67 15,-1-5-36-15,0-10-20 16,-3 0-148-16</inkml:trace>
  <inkml:trace contextRef="#ctx0" brushRef="#br0" timeOffset="176988.06">13492 14618 618 0,'0'0'188'0,"0"0"-68"0,0 0-66 16,0 0 17-16,0 0-28 16,0 0-43-16,0 29 6 15,2 13 5-15,4 9 1 16,1 11-5-16,-3 8 3 15,-1 1-10-15,-1-3 6 16,-2-8-6-16,0-7 0 16,0-6 0-16,-2-6 0 15,-2-6 0-15,-1-9 1 16,2-10-1-16,1-7 0 16,2-7-43-16,0-2-53 15,0-7 9-15,4-21-85 16,9-11-78-16,5-10 147 0,-3-10 6 15,-4-5 0-15,-3-10 97 16,-5-4 177-16,-3 3-49 16,0 6 2-1,0 12 4-15,0 14-42 0,0 7-19 16,0 10-54-16,10 11-3 16,6 6-10-16,6 8-6 15,7 1-2-15,5 8 2 16,3 12-1-16,0 5 1 15,-4 5 0-15,-4 0 0 16,-10 1 0-16,-10 2 0 16,-9 2 21-16,0 3 33 0,-22 0 7 15,-13-1 5 1,-5-2-10-16,-8-5-41 0,0-5-15 16,2-7-1-16,3-6-25 15,-1-7-109-15,6-5-176 16</inkml:trace>
  <inkml:trace contextRef="#ctx0" brushRef="#br0" timeOffset="179846.11">14836 14433 821 0,'0'0'55'0,"0"0"-16"16,0 0 21-16,0 0-11 15,0 0-49-15,0 0-10 16,0 0 5-16,-30 69 5 16,30-28-1-16,0 2 2 15,5-2-2-15,14-3-1 16,5-8 0-16,3-9-2 0,0-8 3 16,-2-10-6-1,0-3 7-15,-2-2 7 0,-2-14-7 16,-5-7 3-16,-4 0-6 15,-4-1 6-15,-3 2 1 16,-2 4 0-16,0 5-4 16,-3 7-2-16,0 4 2 15,0 2-7-15,7 0 0 16,6 6-5-16,11 10 5 16,12 1 4-16,4 1-11 15,0-4-14-15,-3-3 21 16,-5-4-6-16,-5-4 5 15,-5-3 3-15,-7 0 4 16,-3 0 1-16,-8-11 2 16,-4-5 3-16,0-3 8 0,0-2-6 15,-6-2-5 1,-10-1-2-16,-3 3 0 0,-1 1-1 16,-1 5 1-16,8 5-1 15,3 2 1-15,7 7 0 16,3 0 1-16,0 1-1 15,7 0 0-15,20-2-7 16,14 2 7-16,11-6-5 16,3-2 5-16,0-3-6 15,-5-4 6-15,-8-4 3 16,-9-3-3-16,-11-6 0 16,-11 1 1-16,-10 0 7 0,-1 1 14 15,-1 4-2 1,-10 6 6-16,0 6-5 0,5 5 37 15,1 3-49-15,4 2-8 16,-2 6-1-16,-1 15-1 16,3 11 1-16,1 5-3 15,0 2-1-15,3 1 1 16,6-1 2-16,-4-3 0 16,3-9 0-16,-5-4-1 15,0-10 2-15,-1-6-4 16,-1-5 4-16,2-2-1 15,0 0 2-15,6 0 11 16,9-9-6-16,7-6-4 16,5 0-2-16,3 7 0 15,-3 2 0-15,-2 3-2 0,-2 3-4 16,-1 0 6-16,2 0 3 16,-2 5-1-16,-1 1-4 15,-3 2 4-15,2-2-2 16,-1-3 0-16,2-2 0 15,2 1 0-15,2-2 1 16,-2 0-1-16,-2 0 0 16,-3 0 2-16,-6-4-2 15,0-6 1-15,-5 0 0 16,1-7 14-16,-2-3 33 16,-5-2-9-16,-4-1-9 15,0-1 6-15,-3 2-24 0,-11 6 3 16,1 3-13-1,3 7 2-15,0 4-3 0,2 2-1 16,-1 2 0-16,-1 17 0 16,1 10-2-16,4 5-5 15,5 4 7-15,0-1-3 16,14-3-2-16,10-6-23 16,5-5-6-16,4-8 18 15,-1-7 7-15,-1-8 9 16,0 0 6-16,4-18-5 15,2-7 5-15,-3-5 4 16,-3-2 17-16,-4-2-7 16,-7 5-6-16,-6 3-5 0,-4 6 2 15,-7 7 27 1,0 5-22-16,-3 6 9 0,0-1-4 16,0 3-20-16,0 0-1 15,0 9-10-15,0 11 3 16,0 5 5-16,3 2-5 15,10 1 1-15,2-5 6 16,3-2-4-16,-2-2 4 16,-1-7-1-16,-1-4-3 15,-1-2 4-15,0-5-18 16,8-1-22-16,4 0-50 16,8-1-59-16,3-9-122 0,0-4-322 15</inkml:trace>
  <inkml:trace contextRef="#ctx0" brushRef="#br0" timeOffset="180130.62">16964 14490 661 0,'0'0'102'0,"0"0"-50"16,0 0 26-16,30-74 20 16,-20 51-32-16,-1 2-30 15,-6 6 7-15,-3 1-9 16,0 8 31-16,0 2-35 15,-2 4-21-15,-9 0-4 16,-3 0-5-16,-4 8-1 16,2 12-3-16,2 3-1 0,8 4 3 15,6 1 2-15,0 1-4 16,13-1-18-16,13-4-18 16,6-3-1-16,2-5-6 15,6-7 5-15,2-6-42 16,5-3-66-16,4-3-224 15</inkml:trace>
  <inkml:trace contextRef="#ctx0" brushRef="#br0" timeOffset="180479.86">18389 14081 903 0,'0'0'50'15,"0"0"-2"-15,0 0-37 0,0 0-11 16,-87-34-2-16,64 53 0 16,1 13-3-16,9 6 3 15,5 4-8-15,8-4-1 16,5-2-10-16,20-4 19 16,5-2-1-16,1-3-2 15,-5 0 3-15,-7-2 2 16,-9-2 2-16,-6 2 11 15,-4-1-10-15,-9 0 21 16,-20-4 23-16,-7-7-8 16,-4-3 11-16,0-8-23 0,-2-2 16 15,-1-1-16 1,6-14-24-16,7 0 0 0,12-3-3 16,12 1-31-16,6-2-74 15,30-2-59-15,20-3-306 16</inkml:trace>
  <inkml:trace contextRef="#ctx0" brushRef="#br0" timeOffset="181033.98">18720 14212 778 0,'0'0'23'15,"0"0"-11"-15,0 0 0 16,0 0-7-16,-94 62 15 15,58-24-17-15,6 3 4 16,9-1-7-16,11-6-5 16,8-9-20-16,2-11-1 15,0-9 23-15,12-5 3 16,11-2 10-16,6-18 10 16,4-3-10-16,-1-1 9 15,-7 2 23-15,-9 7-8 16,-4 7-7-16,-6 4 9 15,-1 4-12-15,1 0-21 16,11 8-3-16,6 8-5 16,7 0-1-16,8-1 7 0,1-5-1 15,2-7 2-15,0-3-2 16,-3 0 0-16,1-13 11 16,-8-9-11-16,-6-7-10 15,-4-6 10-15,-9-4 0 16,-7-5-5-16,-2-1 5 15,-3 3 4-15,0 4-1 16,0 7 21-16,0 9 37 16,-3 10-5-16,-2 6 26 15,4 6-43-15,-2 0-28 16,-5 10-11-16,-1 18-7 16,0 16 7-16,6 8-6 15,3 5 11-15,0 2-5 0,11-3 0 16,2-3-3-1,-1-8 2-15,0-6-30 0,3-10-74 16,4-12-25-16,4-13-20 16,11-4-251-16</inkml:trace>
  <inkml:trace contextRef="#ctx0" brushRef="#br0" timeOffset="182228.12">19675 14207 868 0,'0'0'68'0,"0"0"39"16,0 0-24-16,0 0-42 16,0 0 7-16,-99-64-48 0,68 83-6 15,-5 10-4-15,4 8 5 16,6 0 0-16,8-4-16 16,12-3-33-16,6-9 2 15,0-6 11-15,3-11 20 16,11-4 21-16,11 0 0 15,5-19 20-15,3-2-8 16,-2 1 12-16,-6 1-5 16,-4 7-8-16,-9 7-11 15,-3 5 2-15,-3 0-7 16,1 2 5-16,4 15-5 16,5 4-4-16,4 0 7 15,3-7 2-15,6-4 7 0,4-8-6 16,4-2 10-16,3-10 2 15,-3-12 16-15,-2-9 10 16,-5-6 35-16,-7-6-45 16,-4-1-10-16,-6 5-2 15,-6 4-14-15,-5 9-1 16,-2 12 7-16,0 5-2 16,-6 6-7-16,-13 3 0 15,-8 4-5-15,-5 18-13 16,1 8-3-16,8 3-24 15,9 1-37-15,11-4-2 16,3 0 19-16,6-4 25 16,17-5 5-16,4-4 6 15,-3-6 27-15,-4-1-3 0,-6-2 4 16,-2 1 1 0,0 1-4-16,-1 0 9 0,-2 1-3 15,2 0 11-15,3-1-6 16,4-2-7-16,10-2 11 15,8-3-7-15,10-3-3 16,10 0 3-16,0-7-3 16,-2-13 7-16,-8-6-7 15,-10-6 15-15,-9-5 23 16,-9-2 13-16,-9 2-29 16,-6 1 9-16,-3 10 20 15,0 5-7-15,0 10-6 0,0 4-35 16,0 7 9-16,-3 0-13 15,-6 8-27-15,-3 16 3 16,3 7 19-16,6 2-26 16,3 1 14-16,1-3-11 15,17-4 15-15,3-6 4 16,6-9 4-16,1-7 0 16,5-5 5-16,2-2 9 15,1-18 3-15,-4-7 24 16,-2-4 2-16,-3-2-11 15,-2-1-13-15,-2 3-8 16,-4 5-3-16,-3 4-3 16,-6 5 3-16,-4 2 1 0,-2 4 5 15,-3 3 2-15,-1 5-1 16,0 2 6-16,0 1-12 16,0 0-4-16,-1 3-2 15,-14 17-6-15,-5 10 2 16,1 6 2-16,-3 5 1 15,0 1-9-15,2 4 1 16,2 2 8-16,8 8-1 16,5 7 0-16,5 6-3 15,0 8 2-15,0 4 5 16,0 2 0-16,0-3 0 16,0-14-9-16,0-17 9 0,-12-13 6 15,0-15 0 1,-4-12 5-16,-2-6 11 0,-9-3 8 15,-4-8 14-15,-4-12-15 16,6-8-9-16,6-2-5 16,11-2-10-16,12-5-2 15,0-6-3-15,32-4-25 16,16-4-27-16,17 0-5 16,14-2-74-16,5 0-66 15,-5-4-289-15</inkml:trace>
  <inkml:trace contextRef="#ctx0" brushRef="#br0" timeOffset="182444.91">21414 14209 738 0,'0'0'77'0,"0"0"-15"15,0 0-21-15,120-7-15 16,-74 7-26-16,-5 3 0 16,-4 4 4-16,-9 0-4 15,-11-1-10-15,-6 0-47 16,-6-1-167-16,-5 4-190 0</inkml:trace>
  <inkml:trace contextRef="#ctx0" brushRef="#br0" timeOffset="182633.47">21347 14443 621 0,'0'0'174'15,"0"0"-65"-15,0 0-25 16,0 0-4-16,82 4-52 16,-19-2-28-16,-1 2-1 15,-8 1-2-15,-10-2 2 16,-12-2-7-16,-8-1-62 15,-10 0-71-15,-9-1-277 16</inkml:trace>
  <inkml:trace contextRef="#ctx0" brushRef="#br0" timeOffset="184754.53">1837 15611 727 0,'0'0'120'0,"0"0"-76"15,0 0-6-15,0 0 13 16,0 0 17-16,0 0-29 16,0 0 6-16,-79 69 9 15,54-31-1-15,-1 10-23 0,-2 11-1 16,1 9-11-16,3 4 8 15,6 1-9-15,8-5-13 16,7-12-4-16,3-6 6 16,0-8-6-16,12-5 0 15,9-5 1-15,4-5 0 16,8-3-1-16,5-5 2 16,9-7-5-16,2-2-3 15,0-4-21-15,-1-2-3 16,-3-4-41-16,-8 0-90 15,-10 0-167-15</inkml:trace>
  <inkml:trace contextRef="#ctx0" brushRef="#br0" timeOffset="185603.05">2583 16236 597 0,'0'0'13'15,"0"0"-11"-15,0 0 17 16,0 0 41-16,0 0-13 15,0 0-6-15,-45 13-22 16,45-13-18-16,0 0 31 16,20-16 11-16,14-18 10 15,12-15-28-15,9-12 8 16,-8-4 21-16,-13 2 1 16,-12 8-17-16,-10 7-11 15,-9 11-7-15,-3 7-5 16,0 11 4-16,0 5 4 0,-3 7-1 15,-1 5 0-15,1 1-22 16,3 1 0-16,0 4-5 16,0 20-22-16,0 12 1 15,16 11 11-15,10 5-25 16,5-1-25-16,6-4 16 16,5-7-10-16,-3-5 38 15,-3-8 12-15,-11-4-13 16,-6-3 17-16,-11-1 4 15,-8-2 0-15,0-2 1 0,-5 1 17 16,-11-3 9 0,-1-3 5-16,0 0-2 0,0-5-25 15,4-2-3-15,-1 2 2 16,2-4-3-16,-4-1-10 16,5 0-55-16,1 0-48 15,9-6-178-15</inkml:trace>
  <inkml:trace contextRef="#ctx0" brushRef="#br0" timeOffset="186154.91">3213 16087 753 0,'0'0'67'0,"0"0"-53"0,0 0 63 16,65-97-31-16,-41 65 7 15,-4 3-30-15,-1 0 19 16,-10 6-13-16,-9 5 7 16,0 6-6-16,0 2 20 15,-3 4-36-15,-7 5-8 16,-1 1-5-16,-3 0-2 16,-5 11 0-16,-3 13-7 15,1 9 6-15,3 6-2 16,6 4 2-16,5 1-11 15,7-1 9-15,0-6-25 16,16-11-1-16,15-6-12 0,11-12 25 16,9-8 12-16,5 0 0 15,1-21-20-15,0-7-26 16,-9-6-4-16,-11-4 3 16,-7-3-5-16,-14-1 31 15,-7 4 9-15,-9 2 17 16,0 5 39-16,-4 6 2 15,-10 5 28-15,1 2-4 16,2 8 8-16,4 5 2 16,1 2-18-16,3 3-15 15,3 0-40-15,-3 13-2 16,0 14 0-16,3 8 3 16,0 9 0-16,0 6 4 15,0 5-6-15,0-1 2 0,0-4-5 16,6-6 2-16,2-10 0 15,3-9-31-15,7-9-62 16,9-10-22-16,12-6 3 16,1-4-195-16</inkml:trace>
  <inkml:trace contextRef="#ctx0" brushRef="#br0" timeOffset="186535.89">3902 16101 479 0,'0'0'253'0,"0"0"-182"0,0 0-17 16,0 0 14-16,0 0-27 15,85-95-22-15,-58 66 1 16,-3 0-11-16,-10 7 49 16,-11 2-27-16,-3 6 18 15,0 2-32-15,-13 4 1 16,-5 5-6-16,2 3-12 15,-5 0 0-15,-2 12-4 16,-2 13-5-16,0 10 7 16,5 5-1-16,4 6 0 15,13-2 0-15,3-6-1 16,0-7 2-16,21-7-5 16,7-7 3-16,9-5-5 15,8-8 7-15,6-4 3 0,1-4-2 16,5-15 1-16,-2-7-54 15,-1-4-38-15,-9-1-20 16,-4-1-136-16,-5 1-38 16</inkml:trace>
  <inkml:trace contextRef="#ctx0" brushRef="#br0" timeOffset="186969.86">4496 15874 649 0,'0'0'217'0,"0"0"-95"16,0 0-45-16,0 0-47 15,0 0 12-15,0 0-39 16,-82 22-3-16,71 11 0 0,7 7 0 16,4 8-3-16,0 0 1 15,20 0 0-15,5-7-1 16,4-10-14-16,8-8 16 16,-1-13-8-16,5-10 9 15,-1 0 0-15,0-25 2 16,2-7-1-16,-8-8 2 15,-5-7-2-15,-10-3 3 16,-10 1-3-16,-9 5 7 16,0 11 1-16,0 7 18 15,-2 10 15-15,-5 9 16 16,2 3-31-16,0 4-13 16,2 0-8-16,-3 6-6 0,-2 15-5 15,-1 13 3-15,2 12 4 16,5 6 2-16,2 2-2 15,0-1 0-15,15-9-2 16,5-4 2-16,2-8 1 16,3-8 0-16,2-7-1 15,1-6-2-15,3-9 0 16,4-2-2-16,4 0-7 16,7-15-54-16,-1-8-87 15,-6-5-133-15</inkml:trace>
  <inkml:trace contextRef="#ctx0" brushRef="#br0" timeOffset="187147.82">4931 16096 378 0,'0'0'558'16,"0"0"-483"-16,0 0-68 15,0 0 12-15,0 0 11 16,0 0-30-16,130-74-3 15,-70 51 1-15,-8 4-26 16,-10 2-48-16,-17 3-152 16</inkml:trace>
  <inkml:trace contextRef="#ctx0" brushRef="#br0" timeOffset="188033.98">6705 16012 522 0,'0'0'71'15,"0"0"-71"-15,0 0 1 16,0 100 37-16,-1-51 67 16,-9-2-87-16,6-7 15 15,1-9-14-15,2-14 17 16,1-9 10-16,0-7-34 16,-2-1 42-16,2-12 64 15,-3-13-23-15,2-12-91 16,1-2-4-16,0-3 0 15,6 4-1-15,18 7-1 0,5 6-16 16,7 16-4 0,6 9 16-16,1 2 1 0,-1 26-4 15,-6 8 9-15,-8 5-5 16,-8 2 4-16,-10-6 1 16,-5-9-1-16,-4-9 1 15,-1-10 0-15,3-9 0 16,-3 0 2-16,1-7 17 15,-1-15-1-15,2-8-12 16,3-3-6-16,5-5-3 16,9-1-2-16,5-1 1 15,7 11-18-15,-1 6 18 16,-3 10 1-16,-1 13-2 16,-6 0-1-16,0 22-2 15,-5 9 8-15,-5 6 0 0,-1 0-3 16,-1-3 2-16,-4-6 2 15,2-4-2-15,7-5-38 16,1-6-71-16,13-6-101 16,3-7-78-16</inkml:trace>
  <inkml:trace contextRef="#ctx0" brushRef="#br0" timeOffset="188633.66">7708 16049 630 0,'0'0'205'0,"0"0"-92"16,0 0-36-16,-66-76-25 0,41 76-11 16,2 0-2-16,-4 19-26 15,5 11-13-15,4 4-4 16,8 11 3-16,10 0-9 16,0-1 8-16,18-4-2 15,8-8-35-15,4-7 28 16,-2-13-16-16,-2-7 16 15,1-5 11-15,-5-11 5 16,-1-14-2-16,-1-7 7 16,-7-3-8-16,-7-2 10 15,-5 0-6-15,-1 6-5 16,0 6 6-16,0 9-5 16,0 9 1-16,0 6-6 0,2 1 0 15,1 1-5-15,8 15-12 16,5 5 20-16,8 3 0 15,5-3-4-15,4-3 0 16,0-5-1-16,-5-6-1 16,-6-2 3-16,-5-5 1 15,-5 0 2-15,0-9 3 16,0-9-2-16,-3-6 0 16,1 0 6-16,-2 3 6 15,1 0 2-15,1 8-8 16,-2 4-4-16,-1 5 15 15,2 4-12-15,9 0-6 16,9 6-1-16,12 10 1 16,7 6 2-16,5 3 2 0,4 0-4 15,2 1 1-15,-2-2 2 16,-7-1 2-16,-2-3-4 16,-10-4-1-16,-10-1-1 15,-2-4-23-15,-7-4-30 16,-1-6-62-16,-4-1-86 15,-1-1-124-15</inkml:trace>
  <inkml:trace contextRef="#ctx0" brushRef="#br0" timeOffset="188836.92">8561 16020 722 0,'0'0'77'0,"0"0"-3"16,0 0-9-16,0 0 7 15,0 0-23-15,0 0-44 16,-72 59 36-16,44-17-2 16,-5 1-32-16,-1 2-3 15,-3 0-8-15,10-1 3 16,6-5-29-16,10-6-64 16,11-10-180-16,0-14-474 15</inkml:trace>
  <inkml:trace contextRef="#ctx0" brushRef="#br0" timeOffset="189166.88">9195 15820 945 0,'0'0'7'0,"0"0"33"16,0 0 9-16,0 0-27 15,0 0-1-15,0 0 8 16,-70 123 1-16,66-62-6 16,4 0-11-16,0 0-6 0,14-7-3 15,6-5-4 1,2-7-4-16,-1-8 4 0,-3-6 0 15,-2-6-1-15,-3-9-19 16,1-2-37-16,4-9-32 16,9-2-57-16,8-5-270 15</inkml:trace>
  <inkml:trace contextRef="#ctx0" brushRef="#br0" timeOffset="189517.15">9749 15890 750 0,'0'0'114'0,"0"0"17"16,0 0-23 0,0 0-14-16,0 0-36 0,0 0-30 15,-66-50-28-15,45 72-1 16,-3 12-3-16,8 10-1 16,9 2-9-16,7-1-35 15,10-5-13-15,18-10 29 16,9-4 23-16,4-3 3 15,1-3-1-15,-7-3-9 16,-11-2 5-16,-10 1 12 16,-10-1-5-16,-4 1 5 15,-6 1 19-15,-18 1 38 16,-7-3-14-16,-5 1-1 16,-3-5-18-16,2-2-5 0,4-5-18 15,7-1 1-15,9-3-2 16,9 0-43-16,8-7-54 15,20-11-44-15,23-9-242 16</inkml:trace>
  <inkml:trace contextRef="#ctx0" brushRef="#br0" timeOffset="190282.87">10114 15940 777 0,'0'0'150'15,"0"0"-74"-15,0 0-28 16,0 0-47-16,0 0-1 0,-95 58 0 16,78-26-1-16,8-4-9 15,8-7 9-15,1-5-19 16,0-7 5-16,16-8 8 16,8-1 6-16,1 0 2 15,1-9 5-15,-4-2-5 16,-2 3 0-16,-7 0 4 15,-2 6 2-15,0 0-4 16,2 2 1-16,3 0-4 16,-1 0-7-16,3 2 6 15,-1 5-2-15,0 0 3 16,-1-1 0-16,-4-1-19 16,-4-2 7-16,-4-2 5 0,-1-1-4 15,-3 2-3-15,3-2 10 16,0 0 2-16,5 0 2 15,2-14 2-15,5-3-1 16,-3-3 2-16,-2-1-3 16,-4 0 0-16,-3 1 5 15,-3 4 14-15,0 2 14 16,0 5 7-16,0 3-20 16,0-1 9-16,0-2-9 15,0-1 6-15,0-2-8 16,0-1-16-16,0-2 9 15,0 4-5-15,0 3 22 16,2 1 12-16,-2 2-22 16,0-1 8-16,0 0-4 0,0 0-8 15,0-1 1-15,-6-1-3 16,1 2-3-16,0 0-8 16,2 1-1-16,1 3 0 15,2 2-2-15,0 0 2 16,0 0-5-16,0 0 4 15,0 0-8-15,0 0 6 16,0 0-12-16,0 0 5 16,0 13 3-16,6 8 7 15,6 5 0-15,1 6-1 16,1 3 0-16,-4 3 1 16,1 1 0-16,0-5 0 15,0-5 0-15,-2-6 1 0,1-3-2 16,-2-8 1-16,-1-3 0 15,5-7-21-15,6-2-61 16,9 0-24-16,13-6-59 16,3-16-385-16</inkml:trace>
  <inkml:trace contextRef="#ctx0" brushRef="#br0" timeOffset="190583.04">10848 15658 135 0,'0'0'672'0,"0"0"-534"0,0 0-112 15,0 0-6-15,0 0-11 16,0 0 3-16,0 0 19 16,40 103-6-16,-21-60-19 15,-2 5 7-15,-5 6-13 16,-4 5 4-16,-1-1-4 15,-7-2 3-15,0-2 36 16,-18-3-2-16,-10-1 23 16,-11 0-31-16,-13 1-2 15,-8-3-17-15,-5-2-3 16,-1-4-7-16,5-8-13 16,4-8-93-16,17-12-156 15</inkml:trace>
  <inkml:trace contextRef="#ctx0" brushRef="#br0" timeOffset="191166.85">11861 15840 679 0,'0'0'122'0,"0"0"-41"16,-34-88-56-16,3 65 26 16,-5 2 5-16,6 9 0 15,6 6-6-15,9 6 0 16,-1 8-50-16,2 23-4 16,0 13 4-16,3 16 2 15,9 11 11-15,2 6-13 16,5 6 1-16,17-4-1 15,-1-7-2-15,3-7-18 16,-6-9-66-16,-9-9 5 0,-9-11-14 16,-3-12-105-16,-24-11-132 15</inkml:trace>
  <inkml:trace contextRef="#ctx0" brushRef="#br0" timeOffset="192150.88">11533 16219 573 0,'0'0'8'16,"0"0"-8"-16,122-52 2 15,-68 40 25-15,6 5 74 16,1 5-52-16,2 2-23 16,-10 6-5-16,-9 16 2 0,-13 9-14 15,-10 7-4-15,-11 6 10 16,-4 4-8-16,-6-4-6 15,0-8 3-15,0-9 5 16,0-10 15-16,0-8-4 16,0-9 6-16,0 0 13 15,0-2 36-15,-1-19 20 16,1-10-92-16,0-9-3 16,1-5 0-16,19-1-12 15,8 2-20-15,6 10-3 16,1 9-13-16,-4 12 22 15,-4 10 17-15,-3 3 9 0,1 9-8 16,3 11-4 0,5 5 2-16,6-1 5 0,7 0 3 15,5-4 2-15,4-8 0 16,-3-6 7-16,-10-6-7 16,-10 0 1-16,-13-5 3 15,-15-10 7-15,-4-5 5 16,-9-2 20-16,-19-2-7 15,-8-1-24-15,-5 3-2 16,0 5 8-16,2 5-8 16,2 6-3-16,4 6 0 15,8 0-1-15,5 0-5 16,10 0-15-16,8 0 0 0,2 0-12 16,3 0-5-1,20-3 28-15,10-4 10 0,10-3 0 16,2 2-2-16,4 1 1 15,-3 4 1-15,3 3 5 16,-5 0-5-16,-3 3-7 16,-3 17 7-16,-4 7 5 15,-2 6-4-15,-4 9 2 16,-3-3 2-16,-7 0-4 16,-6-10 9-16,-8-9 2 15,-2-10 8-15,-2-8 19 16,0-2-15-16,0 0 57 0,0-7 19 15,-5-15-78 1,-4-5-20-16,4-5-1 0,5 0-1 16,0 5-3-16,3 5 3 15,10 9-9-15,1 6 5 16,2 7-9-16,2 0-4 16,3 6-12-16,2 7 17 15,-6 1-3-15,-4-2-29 16,-7-6 19-16,-3-3 13 15,-3-3 4-15,3 0 4 16,4 0 4-16,10-4 9 16,5-8 0-16,8-4-9 15,0 5 3-15,3 4 17 16,-2 4 1-16,1 3-9 16,-7 0 12-16,-5 7-21 15,-6 5-1-15,-3 0-2 16,-4 0 5-16,1-2 0 0,-2 0-5 15,0 1-12-15,6-3-102 16,2-2-111-16,6-6-330 16</inkml:trace>
  <inkml:trace contextRef="#ctx0" brushRef="#br0" timeOffset="192548.88">13898 16161 800 0,'0'0'43'0,"0"0"-41"16,0 0 61-16,125-48-40 16,-77 26-18-16,-3-2 11 15,-11-1-9-15,-13-2 41 16,-9-1 5-16,-11 2-31 15,-1 3-13-15,-9 6 0 16,-10 8-1-16,-5 8-1 16,-3 1-5-16,-1 19-1 15,4 14-1-15,6 13-2 16,8 4 0-16,10 4 1 0,2-5 0 16,27-3 1-1,14-5 1-15,9-9-1 0,8-8 1 16,-1-12-3-16,2-12 5 15,5-2 3-15,3-20-5 16,0-1 2-16,-6-4-3 16,-11 1-38-16,-18 0-83 15,-15 2-209-15</inkml:trace>
  <inkml:trace contextRef="#ctx0" brushRef="#br0" timeOffset="193944.97">14726 15973 586 0,'0'0'41'16,"0"0"37"-16,0 0-62 15,0 0-4-15,0 0 25 16,-20 86 68-16,13-46-66 15,3 1-10-15,0-4-26 16,4-9 12-16,0-9 8 16,0-7-20-16,0-8 7 15,0-4 5-15,0 0 40 16,-1-1 29-16,-2-16 20 16,-3-10-89-16,-2-7-15 0,3-4 0 15,5 1-2 1,0 0-3-16,5 11-14 0,11 8-7 15,0 9-5 1,2 9 20-16,2 2-2 0,6 20-15 16,-2 10 18-16,1 5 5 15,-1 0-2-15,-5-7 5 16,-5-2 2-16,-5-11 0 16,-3-7-3-16,-5-6 4 15,1-4-1-15,-2 0 2 16,0 0 13-16,0-6 16 15,0-11-19-15,0-7-12 16,0-1 0-16,0-3-3 16,4 0 3-16,7 6 0 0,1 4-4 15,-4 7-3 1,2 4 5-16,-4 2 1 0,-1 4-1 16,0 1-7-16,-1 0 5 15,4 0-1-15,7 10 3 16,3 9 2-16,10 0-9 15,10 5 6-15,8-1-15 16,2 1-37-16,-1-5-17 16,-5-5-23-16,-11-4-41 15,-5-8-45-15,-7-2 26 16,-8 0-205-16</inkml:trace>
  <inkml:trace contextRef="#ctx0" brushRef="#br0" timeOffset="195410.83">15419 15886 623 0,'0'0'110'15,"0"0"58"-15,0 0-75 16,0 0-38-16,0 0-18 16,0 0-37-16,16 32 1 15,1 19 23-15,6 11 29 16,-1 12-15-16,1 2-12 15,-6-1-20-15,-6-5-2 16,-5-8 3-16,-5-9-13 0,-1-10 7 16,0-9-1-16,-10-9 2 15,-8-7 10-15,3-8-11 16,0-10-1-16,2 0-11 16,0-13-24-16,2-16-28 15,2-12-8-15,3-5 19 16,0-8-29-16,5-3-37 15,-1 0-33-15,-1-2 31 16,-1 2 62-16,-1 5 49 16,0 8 9-16,1 12 125 15,1 7 0-15,3 7-48 16,0 8-27-16,0 2-40 16,0 6-10-16,0-2-2 0,0 4 0 15,0 0 1-15,0 0-14 16,0 5 8-16,-7 7 4 15,-4 6 3-15,-5-4 3 16,1 0-3-16,4-4 0 16,4-3-10-16,6-2-4 15,1-1-65-15,0-2-24 16,4 0 23-16,5-2 36 16,-3 0 14-16,-5 0-19 15,-1 0 45-15,0-1 8 16,0-8 1-16,-6-1-4 15,0-2 13-15,1 0 32 16,3 5-8-16,1 1-12 0,-1 2 11 16,1 2 15-16,-1 1-7 15,-2-1 2-15,-1 1-6 16,-3-2-23-16,1 0 1 16,3 1-4-16,2 2 17 15,2 0 0-15,0-1-6 16,0 0-24-16,0 1-1 15,0 0 2-15,0 0-3 16,0 0 2-16,-1 0-1 16,1 0 16-16,-2 0-9 15,-2 0 13-15,4-2-14 16,-2 0-6-16,-1 0 6 16,2 0 1-16,-2-1 7 15,1 0-11-15,1 1-3 0,-1 1-1 16,2 0 0-16,0 1 0 15,0 0 0-15,0 0 6 16,0 0-6-16,0 0 3 16,0 0 2-16,0-2 7 15,0 1-1-15,0-1-10 16,0 0-1-16,0-1 2 16,0-1-2-16,0-2 0 15,0-1-1-15,0-4 1 16,0-3 0-16,0-1 0 15,8 2 0-15,-2 4 0 16,0 2 0-16,-2 1 0 0,-2 3 9 16,-2 1-5-1,0 2-1-15,0 0 7 0,0 0-4 16,0 0 4-16,0 0-10 16,0 0 0-16,0 0-4 15,0 0 4-15,-8 0-1 16,-2 2 1-16,-4 3-2 15,5-3 0-15,6 0 2 16,3-2 2-16,0 0-1 16,0 0 1-16,0 0-1 15,0 0 0-15,0 0 1 16,0 0-2-16,0 0 2 16,0 0 3-16,0 0-5 0,0 0 3 15,0 0-2 1,0 0 1-16,0-3-2 0,0-4 0 15,0 0 2-15,3 2 4 16,-1-1-5-16,1 0 2 16,0-1-2-16,4-1-1 15,2 3-1-15,3-2 0 16,9-1-1-16,7 0 1 16,7 1 0-16,5 2-2 15,6 1-5-15,-1 0 8 16,1 4 0-16,-4 0-3 15,-5 0-1-15,-5 0 3 16,-7 4 1-16,-7 3-4 16,-9 1-1-16,-8 3 3 0,-1 2 2 15,-13 5 3-15,-20-2 3 16,-12 2 14-16,-4-1 3 16,-2-3-6-16,2 2-15 15,6-3 0-15,1 0-2 16,11-2 0-16,7-2-3 15,11 2-46-15,10-5-35 16,3 1-107-16,14-6-86 16,16-1-282-16</inkml:trace>
  <inkml:trace contextRef="#ctx0" brushRef="#br0" timeOffset="195828.03">16062 15509 803 0,'0'0'48'0,"0"0"54"16,0 0-51-16,0 0 23 0,0 0-27 16,0 0-22-16,2-32-25 15,19 53-8-15,16 14 7 16,11 16 2-16,15 14 5 16,11 11 8-16,5 11-13 15,-3 10 5-15,-16 0-3 16,-23 3-3-16,-23-4 9 15,-14-5 0-15,-20-1 11 16,-33-2-4-16,-25-7-2 16,-16-4-10-16,-9-13-4 15,0-9-41-15,8-12-59 16,4-12-40-16,1-11-154 16</inkml:trace>
  <inkml:trace contextRef="#ctx0" brushRef="#br0" timeOffset="-213841.87">20629 13753 548 0,'0'0'7'16,"0"0"28"-16,0 0-3 16,0 0 40-16,0 0 6 0,-29-82-12 15,29 63-7-15,0 0-17 16,0-4-23-16,0-1 0 16,0 2 18-16,7-3-28 15,0 5-3-15,2 3 2 16,-1 4-4-16,3 2 3 15,0 5-7-15,2 2 4 16,10 2-3-16,4 2-2 16,9 0-1-16,6 2-2 15,7 6 4-15,3 2 0 16,2-3 0-16,2 0 0 16,0-3 0-16,-6 0-2 15,-8-1-7-15,-8-2-6 16,-5 1-13-16,-5-1-3 15,-3 0-49-15,-5 1-35 0,3-2-19 16,-7 0-76-16,-6 0-209 16</inkml:trace>
  <inkml:trace contextRef="#ctx0" brushRef="#br0" timeOffset="-213525.51">21162 13383 434 0,'0'0'102'15,"0"0"-29"-15,0 0-23 16,0 0-5-16,0 0-11 0,0 0-23 16,2-30-6-16,21 30-10 15,7 0 4-15,2 0 1 16,-4 9 0-16,0 3-4 16,-6 4 0-16,-9 2 4 15,-9 4 0-15,-4 3 0 16,-3 3 2-16,-16 1 15 15,-4 0 14-15,-2-1 4 16,2-3 4-16,5-1-14 16,2-2-16-16,3-3 0 15,0-1-3-15,2 1-6 16,1-1 0-16,2-2-10 16,4 0-53-16,4-7-76 15,0-7-151-15</inkml:trace>
  <inkml:trace contextRef="#ctx0" brushRef="#br0" timeOffset="-213160.62">21589 13518 744 0,'0'0'46'15,"0"0"-25"-15,0 0-21 16,0 0 2-16,0 0-1 15,0 0 26-15,39 65-18 16,-8-43-7-16,7-3-1 16,1-4-1-16,-1-7-7 0,-5-8-12 15,-5 0 18-15,-4-3 2 16,-2-16 0-16,-7-4 6 16,-4-3 38-16,-9-3 38 15,-2 1-60-15,-7 3 11 16,-14 3-17-16,-12 2 17 15,-8 7-12-15,-6 4-11 16,0 8 0-16,6 1-11 16,11 0 0-16,16 14 0 15,14 5-17-15,0 3-75 16,27 2-19-16,12-4-85 16,8-7-100-16</inkml:trace>
  <inkml:trace contextRef="#ctx0" brushRef="#br0" timeOffset="-212128.43">21977 13496 692 0,'0'0'128'15,"0"0"-49"-15,0 0-16 16,0 0-32-16,0 0-31 16,0 0-6-16,29 37 6 15,-12-12 0-15,2-1-3 16,-1-4 3-16,0-7 0 15,1-4-2-15,-2-5 0 16,1-4 2-16,-3 0 0 0,3-14 3 16,-5-9 0-1,0 3-3-15,-5 0 1 0,-4 2 8 16,1 6-9-16,-3 3-3 16,-1 8 3-16,2 1-1 15,6 5-6-15,6 18 6 16,12 6 1-16,6 1 0 15,2-1-7-15,0-9 5 16,-5-8 2-16,-7-6 2 16,0-6 2-16,-5 0-2 15,-2-15-2-15,-2-7 2 16,-4-4 4-16,-7-1-4 16,-3-3-2-16,0-3 0 15,0 1 4-15,-6 2-4 16,-1 7-2-16,2 7 2 0,1 7 0 15,0 5-1 1,4 3 1-16,0 1 3 0,0 6-3 16,0 19-11-16,2 7 11 15,7 6 0-15,0 0 9 16,-5-1-8-16,-2-2-1 16,-2-8 5-16,0-5-4 15,0-10 0-15,0-7-1 16,0-5 1-16,3 0 13 15,9-10 5-15,12-11-8 16,7-2-11-16,9 0-2 16,3 6-17-16,-1 2 1 0,0 1 5 15,-6-2 10-15,-5 2 3 16,-4-2-4-16,-7 0 4 16,-6-3-1-16,-6 2-2 15,-7 0 2-15,-1 0 1 16,0 5 3-16,-10-1 6 15,-6 5-7-15,0 3-2 16,2 5 1-16,0 0-2 16,1 3 1-16,2 15-1 15,4 8-2-15,5 4-3 16,2 1 6-16,8-4-3 16,16-2-9-16,2-4-24 15,2-7 2-15,0-7 30 0,0-7 3 16,1 0 2-1,-4-11 10-15,-1-10 25 0,-6-5-4 16,-2-3-7-16,-7-2 6 16,-3 1-24-16,-2 3 10 15,-4 8-11-15,0 7 14 16,0 5 24-16,0 3-31 16,0 4-13-16,0 0-1 15,0 20-22-15,0 6 22 16,0 3-3-16,2 0-14 15,13-3-6-15,6-6-7 16,-2-1 23-16,2-5 8 16,-3-1-2-16,-6-4 4 15,-3-2-1-15,-1-1 2 0,-3-1 12 16,0-1-9 0,-1 0-1-16,4 1-5 0,3-2-2 15,3 2-40-15,7-5-128 16,2 0-327-16</inkml:trace>
  <inkml:trace contextRef="#ctx0" brushRef="#br0" timeOffset="-210414.56">23709 13336 378 0,'0'0'474'0,"0"0"-390"15,0 0-64-15,0 0-15 16,0 0-3-16,0 0 33 16,-41 107-19-16,40-61-13 15,1-2-3-15,1-5 0 16,15-3 6-16,4-9-13 16,0-9-3-16,-1-9 7 15,3-9 3-15,1-1 1 16,1-21 0-16,1-9-1 15,-3-6 1-15,-5-5 0 16,-8-3-1-16,-9-3 2 16,0 3 2-16,-15 3 0 0,-10 8 3 15,-4 6 0-15,2 7 13 16,-1 8-5-16,3 7-15 16,5 6 0-16,2 0-1 15,4 19-6-15,3 6 5 16,6 2-10-16,5 2-15 15,3 0-1-15,19-3 1 16,7 0 3-16,4-5-1 16,1-4 2-16,-4-1-2 15,-6-5 21-15,-3 0 4 16,-5-1-9-16,-4 0 18 16,2 2-7-16,-1-1 17 15,2 6-18-15,4-4 3 16,2 1-3-16,-1-2 4 15,-2-5-4-15,-2-3 1 0,2-4 4 16,-4 0-2-16,2-16 3 16,-6-4 3-16,-2-3 32 15,-2-4-33-15,-6-3 13 16,0 0-11-16,0-3 19 16,-9 1-28-16,1 9 0 15,4 7 1-15,1 6 13 16,3 6 7-16,0 4-8 15,0 0-15-15,0 6-8 16,0 15 4-16,0 7 3 16,10 3-1-16,8-1-1 15,2-5 3-15,-1-4 0 0,-3-5-7 16,-4-8 1 0,-4-5-3-16,-4-3 9 0,2 0 0 15,-1-6 2-15,2-12 3 16,-1-6-4-16,-1-1 2 15,-2-2-3-15,1-1 4 16,-1 6-4-16,0 7-3 16,-2 7 3-16,1 6 2 15,1 2-2-15,5 0-3 16,5 12 1-16,9 6-5 16,5-1 5-16,5-1 2 15,-3-4-9-15,-5-6 8 16,-2-5 1-16,-6-1-3 0,-2 0 3 15,-3-6 4 1,-4-9 0-16,-1-3-1 0,0-6-3 16,-4-5 1-16,-2-2 0 15,0-1-1-15,0 1 0 16,0 3 2-16,0 7-4 16,-2 5 2-16,-5 6 0 15,2 8 4-15,-2 2-4 16,-4 0-8-16,-3 16 2 15,0 10 3-15,4 4-2 16,7 5 2-16,3-2-17 16,0-2-15-16,14-4-10 0,5-7 8 15,0-6-2-15,2-6 9 16,-3-4 9-16,2-4 19 16,0 0 2-16,1-5 0 15,1-9 2-15,-1-1-1 16,0-1 1-16,0 1 9 15,-2 0 0-15,-4 2 34 16,-4 0-14-16,-3-1 26 16,-3 0-32-16,-1-1 21 15,0 5-35-15,-1 3 7 16,-1 4-8-16,-2 3-1 16,0 0-9-16,2 0-2 15,4 6-7-15,3 11-3 0,0 4 7 16,9 2 0-1,-2-2-2-15,6-3 4 0,0-4-2 16,0-5 5-16,-1-5-1 16,-4-4 7-16,0 0-2 15,-1-7-2-15,-4-8 23 16,-1-5-10-16,-5 0-9 16,-2 0-3-16,-2 1-1 15,-1 4 1-15,-1 5-2 16,0 5-1-16,2 3 7 15,-2 2-7-15,0 0-16 16,0 14-2-16,0 8 15 0,7 2 3 16,2-2 0-1,4-2 1-15,-2-6-1 0,1-5 0 16,-3-5 0-16,3-4 0 16,1 0 1-16,1 0 4 15,0-13-3-15,-1-3-2 16,-3-3 0-16,-1 2 1 15,-6 0 0-15,0 3-1 16,-3 4 20-16,0 4 2 16,0 3 18-16,0 3-28 15,0 0-12-15,0 12-19 16,0 12-7-16,0 5 25 16,0 6 1-16,1 2-2 15,7 1 1-15,-2-1-1 16,-3 1 4-16,-3 1 12 0,0 0 15 15,-20 5 2-15,-14-1 28 16,-15 6-37-16,-12-2-16 16,-13 0-6-16,-7 0-1 15,-5-3-33-15,-3-1-110 16,-5-8-57-16,-6-4-364 16</inkml:trace>
  <inkml:trace contextRef="#ctx0" brushRef="#br0" timeOffset="-209564.85">16770 15940 551 0,'0'0'24'0,"0"0"13"16,0 0 41-16,0 0-63 0,0 0-6 15,0 0-3-15,-30 33 43 16,50-16 34-16,19 5-8 16,12-1-47-16,19-5 8 15,13-1-6-15,8-2-11 16,1-3-17-16,-2 1 4 16,-15-1-6-16,-13-2 0 15,-16-2-1-15,-15-2-3 16,-10-1-21-16,-10-2-23 15,-7-1-15-15,-4 0 9 16,0-8 42-16,0-12-93 16,-13-5 1-16,-8-5-23 0,-3 0 0 15,-3-1-94 1</inkml:trace>
  <inkml:trace contextRef="#ctx0" brushRef="#br0" timeOffset="-209247.79">17326 15910 176 0,'0'0'175'15,"0"0"-73"-15,0 0 16 16,0 0-2-16,0 0-26 15,0 0 9-15,-55-38-38 16,55 38-47-16,0 0-14 16,2 0-1-16,19 5-11 15,11 12 12-15,6 5 7 16,2 2-3-16,0 4 2 16,-3 2-5-16,-5 2-1 15,-7 2 0-15,-8 1-1 16,-10 2 1-16,-5 0 17 15,-2 1 9-15,0-1-12 0,-14-2 2 16,-4-1 19-16,2-5-11 16,-4-2-16-16,3-4 4 15,2-5-5-15,1-3-7 16,-1-5 2-16,2-3 1 16,0-2-3-16,2-5-3 15,3 0-23-15,4-2-28 16,4-18-50-16,0-7-154 15,0-9-74-15</inkml:trace>
  <inkml:trace contextRef="#ctx0" brushRef="#br0" timeOffset="-209021.9">17283 16012 709 0,'0'0'21'0,"0"0"104"15,0 0-94-15,0 0-31 16,0 0 0-16,0 0 67 16,-7 115-21-16,7-65-29 15,0-3-8-15,3 2-6 16,1-4 3-16,3-4-6 16,2-4-18-16,3-8-38 15,3-8-74-15,-1-9-151 16</inkml:trace>
  <inkml:trace contextRef="#ctx0" brushRef="#br0" timeOffset="-207612.4">18590 16171 422 0,'0'0'39'15,"0"0"-1"-15,0 0 34 16,0 0 20-16,-116-28-39 16,75 12-1-16,3-7 13 15,3-4-5-15,7-6-5 0,5-2-22 16,4-5-23-1,8 1-2-15,7 3 12 0,4 7-13 16,3 5-2-16,17 7-5 16,6 5 0-16,6 8-3 15,2 4 1-15,2 2 0 16,-1 22-1-16,-3 10 3 16,-8 12 0-16,-3 11 0 15,-9 5 4-15,-5 0 0 16,-4-2-3-16,-3-2-1 15,0-3-3-15,0-2 3 16,-6-4 1-16,-13-2 10 16,-8-6 0-16,-3-9-1 15,-4-7 0-15,-7-9 5 0,-3-6 3 16,-9-8 0-16,-6-2-1 16,-1 0-6-16,6-6-11 15,14-10-3-15,21-11-40 16,19-6-34-16,22-13-211 15,32-2-164-15</inkml:trace>
  <inkml:trace contextRef="#ctx0" brushRef="#br0" timeOffset="-207217.59">18856 16264 539 0,'0'0'0'0,"0"0"0"15,1 84 39-15,-1-56 14 16,-6-3 27-16,-4-7-13 16,-1-4 13-16,2-6-30 15,6-6-1-15,3-2-18 16,0 0 19-16,-3-10 39 16,0-14-19-16,-1-11-62 15,4-6-13-15,0-1 11 16,0 2-12-16,4 8 10 15,4 6-4-15,2 8 1 16,-1 5-1-16,5 5-1 16,6 2 1-16,6 4-7 0,5 2 4 15,3 0 1 1,2 10-1-16,0 14 3 0,0 2-3 16,-1 7-5-16,-6-1 7 15,-3-1-1-15,-6-3-1 16,-5-3-66-16,-1-7 20 15,-1-5-27-15,6-7-58 16,4-6-122-16,3-9-154 16</inkml:trace>
  <inkml:trace contextRef="#ctx0" brushRef="#br0" timeOffset="-206893.7">19549 16215 606 0,'0'0'11'15,"0"0"82"-15,-21 98-44 0,3-65 24 16,1-9-15-16,4-10 4 16,5-6-4-16,6-8-28 15,1 0 12-15,-1-8 58 16,1-14-47-16,-1-9-53 16,2-3 0-16,0-7-1 15,0 6 2-15,5 1-3 16,8 8 2-16,1 8-1 15,8 8-2-15,3 7-1 16,6 3-5-16,5 7 6 16,2 14-5-16,1 5 6 0,-2 1 1 15,-3-1 0-15,-4 3-1 16,-3-4-25-16,-5-1-76 16,-1-3 22-16,-4-7-106 15,-6-9-128-15</inkml:trace>
  <inkml:trace contextRef="#ctx0" brushRef="#br0" timeOffset="-206384.74">20025 16181 493 0,'0'0'82'0,"0"0"36"15,0 0-21-15,0 0 14 16,63-92-18-16,-61 71-34 0,-2 0-9 15,0 1-14-15,-13 5-22 16,-2 3-9-16,-2 5-4 16,-1 7-1-16,0 0 2 15,2 13-8-15,5 15-3 16,5 6 7-16,6 6-6 16,0 4 8-16,13-4-4 15,14-3 5-15,8-6-2 16,2-5-5-16,0-10-7 15,-3-6 12-15,-1-7-6 16,-5-3 6-16,1-7-1 16,-6-11 2-16,-1-8 4 0,-6-5-4 15,-5-1 2 1,-2-5-4-16,-3-3 6 0,1 5-9 16,-3 5 10-16,-1 11-3 15,-1 10 17-15,-1 8 4 16,2 1-20-16,5 8-3 15,10 18-2-15,5 8 2 16,6 1 10-16,2-3 26 16,0-4-12-16,-1-2-16 15,0-5 9-15,-6-1-7 16,0-3-8-16,-5-1-2 16,-3-4 0-16,-2 0-52 15,-1-2-53-15,2-4-38 16,2-6-200-16</inkml:trace>
  <inkml:trace contextRef="#ctx0" brushRef="#br0" timeOffset="-204485.98">21329 15955 596 0,'0'0'302'16,"0"0"-267"-16,0 0 5 15,0 0-33-15,-57-78-6 0,41 78 22 16,1 0 6-16,2 13-28 16,2 23-1-16,5 11 3 15,6 7-3-15,0 3 9 16,6-3-8-16,17-2-1 15,3-6 1-15,1-8-1 16,-1-6 0-16,-1-11 0 16,-1-9 0-16,3-12-2 15,3-2 2-15,4-26 3 16,2-14 7-16,-3-10-3 16,-8-8 16-16,-10-4-9 15,-9-5-12-15,-6-2 5 16,-7 10-3-16,-16 14-1 15,-4 14 8-15,-3 14 6 0,-1 11-9 16,1 6-8-16,3 2-8 16,4 13 0-16,6 16 6 15,10 9-3-15,7 7 4 16,0 0-1-16,19 0-4 16,14-5 0-16,6-5 1 15,4-5 3-15,-3-2-5 16,-7-5 6-16,-8-2 1 15,-7-3-2-15,-6-1 1 16,-1-1 1-16,2-1-4 16,-1-3 1-16,4-1 3 0,2 0 5 15,3-4-4-15,6-3-1 16,1-4-8-16,4 0-38 16,-3-8-46-16,-2-12-38 15,-7-5-5-15,-1-4 17 16,-7-5 9-16,-4-4 93 15,-3-5 16-15,-5 0 20 16,2 1 96-16,-2 5-7 16,0 12-38-16,0 9 18 15,0 8 18-15,0 8-53 16,0 0-44-16,0 20-10 16,0 12-1-16,4 9 1 15,7-1 10-15,5-3-6 16,-1-7 4-16,0-9-8 15,-4-8 2-15,-2-9 1 0,1-4 1 16,0 0 5-16,6-16 6 16,3-9-3-16,2-9 2 15,0-3-14-15,1-3 0 16,0 6 1-16,-1 9 0 16,-6 11-2-16,-3 11 1 15,3 3-3-15,4 17-3 16,4 19-3-16,4 2 7 15,-1 0 2-15,3-4-1 16,-1-8 0-16,-3-8-2 0,2-7 3 16,-3-7 9-16,3-4-9 15,2 0 6-15,0-19 9 16,1-4 20-16,-3-6-7 16,-3-5-14-16,-5-9-3 15,-2-3-6-15,-8 1-5 16,-5 5 0-16,-4 8 0 15,0 10 23-15,-3 11-4 16,-7 1-14-16,-5 9-5 16,0 1 0-16,-1 0-6 15,2 17-3-15,2 10 2 16,3 7-8-16,8 4-12 16,1 0 5-16,3-2 10 15,16-4-7-15,5-7-2 16,1-7 16-16,5-2-3 0,1-9 8 15,2-3 7 1,3-4-7-16,1 0 0 0,4 0 0 16,-3-10 1-16,-3-6-1 15,-1 0 1-15,-6-4-1 16,-1-4 8-16,-7-4 14 16,-3-2 0-16,-4-1-2 15,-6 1 10-15,0 5-13 16,-4 7 23-16,-1 6-25 15,-2 5-3-15,0 4-2 16,0 2-1-16,0 1-9 16,0 0-3-16,0 13-14 0,1 16 11 15,7 5-3-15,6 3 6 16,8-5-4-16,3-4-4 16,3-6 4-16,2-7 5 15,-2-6 0-15,4-8 2 16,2-1 4-16,2-1 3 15,1-14-6-15,-1-3 0 16,-5-3 0-16,-5 1-1 16,-1-2 0-16,-4-1 5 15,-4 2-4-15,-6 1 2 16,-5 5-2-16,-4 0-1 16,-2 7 11-16,0 2-10 15,0 1 12-15,0 4-13 16,0 1-1-16,0 0-3 15,0 20-10-15,-2 9-6 0,2 5 1 16,0-3-1-16,8-7-4 16,11-6-1-16,-1-10 9 15,6-5 8-15,1-3 7 16,5-4 1-16,0-11-4 16,0-8 4-16,0-4 0 15,-4-4 0-15,-2-4 2 16,-3 0 1-16,-1 3-3 15,-5 10 0-15,-6 10 3 16,-2 6 14-16,-6 4 6 0,-1 2-23 16,2 13-11-1,-2 16 0-15,1 17 11 0,-1 6 12 16,0 5 3-16,2 2-7 16,1 0-1-16,5 1-3 15,2-2 0-15,-1-4-3 16,0-1 0-16,3-9 1 15,-5-7-4-15,-4-6 1 16,-3-8 1-16,0-7 4 16,-9-2 15-16,-15-7 15 15,-6-3-3-15,-7-4-14 16,-6 0-10-16,3-3-5 16,-1-10 7-16,6 2-9 15,5 1-3-15,7-1-40 16,10 5-34-16,6 2-34 15,7-1-17-15,0-2-208 16</inkml:trace>
  <inkml:trace contextRef="#ctx0" brushRef="#br0" timeOffset="-204277.38">24189 16502 987 0,'0'0'141'0,"0"0"-67"0,0 0-74 15,0 0 0 1,0 0-3-16,0 0 1 0,8 0-12 16,-8 8-121-16,0-4-106 15</inkml:trace>
  <inkml:trace contextRef="#ctx0" brushRef="#br0" timeOffset="-169651.67">16516 15305 373 0,'0'0'47'0,"0"0"1"16,0 0 10-16,0 0-35 16,-3-82 94-16,3 69-23 0,-3 3-48 15,0 1-3 1,-1 4 27-16,1 2-23 0,0 3-23 16,1 0 5-16,1 0-11 15,-4 0-18-15,-7 10 0 16,-3 11 3-16,-2 5 2 15,1 0 7-15,5 1-11 16,8 0 1-16,3-3-1 16,0-4-1-16,13-5 3 15,8-5-3-15,10-6 6 16,11-2 4-16,4-2-8 16,6 0-2-16,-2 0 0 15,-4 0 1-15,-9 0-1 16,-10 0 6-16,-9 0-6 0,-9 7-8 15,-6 4 2 1,-3 3 6-16,0 3 3 0,-12 1-1 16,-15 1 2-16,-7-1-4 15,-8-2 0-15,-3 2-1 16,-2-5-3-16,2-1-45 16,5-4-31-16,9-6-80 15,12-2-157-15</inkml:trace>
  <inkml:trace contextRef="#ctx0" brushRef="#br0" timeOffset="-169135.65">16464 15262 624 0,'0'0'23'16,"0"0"3"-16,0 0-6 15,121-58 29-15,-73 43-26 16,7 3-3-16,3-2-6 16,1 6-3-16,-3 2 4 15,-11 4-13-15,-13 2 0 16,-9 0-2-16,-10 0-1 16,-4 7-5-16,-6 8 6 15,-2 6 0-15,-1 5 16 16,0 5 13-16,0 1 0 0,-1-2-19 15,1-2 12-15,0-1-21 16,0-2 1-16,11-5-1 16,9-3 0-16,3-7-1 15,7-5 18-15,3-5-9 16,2 0 0-16,-1-4-5 16,-2-11 5-16,-5-2-3 15,-8-1-3-15,-6-4 7 16,-6 0 27-16,-7-3-13 15,0-2-18-15,-17 2 3 16,-8 2 0-16,-11 2-4 16,-4 3-3-16,-4 5-2 15,3 6 1-15,6 6-3 16,7 1 2-16,4 0-2 0,8 13 0 16,4 5-3-16,3 5-49 15,9 2-31-15,0 2-78 16,18-4-149-16</inkml:trace>
  <inkml:trace contextRef="#ctx0" brushRef="#br0" timeOffset="-168218.85">16169 16096 410 0,'0'0'42'16,"0"0"-42"-16,0 0 0 0,0 0 15 15,0 0-15 1,0 0 2-16,0 0-4 0,-3-3-54 16</inkml:trace>
  <inkml:trace contextRef="#ctx0" brushRef="#br0" timeOffset="-167568.29">17574 15468 512 0,'0'0'46'16,"0"0"47"-16,0 0-35 15,0 0 29-15,0 0 7 16,0 0-25-16,1-41-22 16,-1 41-30-16,0 0-17 15,-6 11-2-15,-7 12 2 16,-2 7 17-16,2 2-4 0,1 3-10 16,3-3-1-16,2-3 3 15,2-2-9-15,2-5 7 16,-2-4-6-16,2-6 3 15,0-2 0-15,1-3-11 16,2-3-52-16,0 0-68 16,14-4-127-16,15-4 43 15</inkml:trace>
  <inkml:trace contextRef="#ctx0" brushRef="#br0" timeOffset="-166382.83">17968 15305 738 0,'0'0'33'0,"0"0"-15"16,0 0-18-16,0 0-1 16,0 0 1-16,0 0 0 15,-40 80 1-15,51-50 2 16,19-1 1-16,7-3-2 15,4-5 0-15,-1-7 5 16,-6-6-3-16,-11-5-2 16,-4-3 10-16,-7 0-2 15,-3-9 25-15,-6-11 27 0,-3-2-20 16,0-6-32-16,-13 2 16 16,-5-1-22-16,-2 2 0 15,3 6 4-15,-1 3-3 16,-5 7-5-16,-4 2 7 15,-5 5-8-15,-6 2 1 16,2 0-1-16,5 0 1 16,7 0-1-16,9 2 1 15,6-1-8-15,8 0 4 16,1-1-27-16,0 2-5 16,21-2 33-16,9 3 3 15,10-3 0-15,7 0 0 16,1 0-5-16,-3 0-12 15,-8 0 15-15,-2 0 2 0,-6 0 1 16,-3 0-1-16,-1 0-3 16,-5 0 3-16,-1 8-9 15,0 1 9-15,1 2-6 16,2 0 6-16,3 0 0 16,1 1 0-16,-2-2 0 15,0 1 0-15,-4-2-1 16,-3-1 2-16,-2-1-3 15,-3 0 4-15,0 0-4 16,-3-2 0-16,0 0 2 16,-2-1 1-16,2 0-1 15,-3-4 0-15,2 0 3 16,1 0 7-16,-1-2-4 0,-3-12 20 16,-5-2-3-16,0-4-13 15,0-3 10-15,-6-1-14 16,-7 3-1-16,1 2 0 15,0 3 0-15,3 4 4 16,0 8-3-16,-3 0-6 16,-2 4-4-16,-3 0 4 15,3 0 0-15,-1 0 0 16,5 0 0-16,4 0-1 16,4 0-1-16,2 0 1 15,0 0 0-15,0 0 1 16,0 0-2-16,0 0-3 0,2 0 5 15,14 0 10 1,7-6-10-16,9-1-1 0,5 0 0 16,-1 2 2-16,0 0-4 15,-6 4 3-15,-3 1 0 16,-8 0 0-16,-1 0-4 16,-6 7-4-16,1 6-9 15,0 2 15-15,0 6 1 16,2-2 0-16,1 2-1 15,1-1 2-15,4 0 2 16,-3-5-2-16,4-1 1 16,2-4 1-16,-2-4-2 15,-2-3 2-15,5-3 4 16,2 0-1-16,3 0-3 16,-1-11-2-16,1-5 8 0,-3 0-5 15,-3-4 5-15,-5-1 6 16,-4-3 6-16,-7 0-1 15,-8 1 22-15,0 1-16 16,-3 1 2-16,-15 3-26 16,-6 6 6-16,-2-1-6 15,-3 6 0-15,-4 3-1 16,0 4-6-16,-2 0 2 16,-3 0-24-16,-1 9-46 15,-1 6-18-15,0-3-101 16,-1-2-150-16</inkml:trace>
  <inkml:trace contextRef="#ctx0" brushRef="#br0" timeOffset="-150134.42">9643 15454 346 0,'0'0'55'16,"0"0"-8"-16,0 0-11 16,0 0 13-16,-85-38 51 15,76 34-9-15,3 3-16 16,3-1-16-16,3 2-19 15,0 0-27-15,0-1-5 16,0 1-8-16,0 0 2 16,3 0-6-16,18 0 4 0,22 0-5 15,26 3 5-15,23 4 21 16,22-1-21-16,21 4 10 16,12 0-9-16,5-2 8 15,-3-5-9-15,-15 0-7 16,-14-1 7-16,-20 3 7 15,-20 3-7-15,-17 2-4 16,-21 0 4-16,-19 1 0 16,-9-4 3-16,-11-5-1 15,-3 0-2-15,0-2 6 16,0 0-1-16,0 0 15 16,1 0 0-16,-1 0 14 0,2-8-34 15,1-6-21-15,-1-2-79 16,5-7-268-16</inkml:trace>
  <inkml:trace contextRef="#ctx0" brushRef="#br0" timeOffset="-141960.05">12579 4828 276 0,'0'0'56'0,"0"0"-36"0,0 0-18 15,0 0 3-15,0 0-4 16,0 0-1-16,0 0-15 16,-34-6-131-16</inkml:trace>
  <inkml:trace contextRef="#ctx0" brushRef="#br0" timeOffset="-141631.58">12533 4584 477 0,'0'0'96'0,"0"0"4"0,0 0 3 15,0 0-21-15,0 0-30 16,0 0-32-16,-24-24-20 15,24 24-9-15,10 12 6 16,21 8 3-16,16 10 6 16,16 1-5-16,9 4 13 15,3 1-14-15,-3-3 6 16,-8-2-12-16,-15-6-1 16,-13-4-37-16,-12-4-49 15,-14-3-57-15,-7-6-55 0,-1-8-170 16</inkml:trace>
  <inkml:trace contextRef="#ctx0" brushRef="#br0" timeOffset="-141421.53">12968 4538 589 0,'0'0'61'0,"0"0"86"0,0 0-62 16,0 0-32-16,0 0-17 15,-92-7-22-15,61 40-9 16,-11 20 6-16,-10 14-7 16,2 4-3-16,1-3-1 0,9-6-3 15,4-5-30 1,9-2-45-16,3-4-118 0,3-5-115 16</inkml:trace>
  <inkml:trace contextRef="#ctx0" brushRef="#br0" timeOffset="-140493.95">12995 5595 459 0,'0'0'29'16,"0"0"14"-16,0 0 27 0,0 0-18 16,0 0 40-16,0 0-44 15,0 0-19-15,-6-34-21 16,6 34 5-16,0 0 3 15,0 0-16-15,12 6-7 16,18 12 6-16,16 4 2 16,12 5 8-16,12 2 15 15,8 0-4-15,3 1-13 16,-2 0-7-16,-9-1 0 16,-14 1 2-16,-12-5 0 15,-13 0-4-15,-10-5-26 16,-7-3-61-16,-8-5-105 0,-6-11 17 15,0-1-190 1</inkml:trace>
  <inkml:trace contextRef="#ctx0" brushRef="#br0" timeOffset="-140215.9">13514 5467 480 0,'0'0'7'0,"0"0"87"0,0 0 8 16,0 0-17-16,0 0-35 16,0 0-31-16,-98 40-16 15,38 14 9-15,-14 19 20 16,-10 21-23-16,-6 13-8 15,-1 10-1-15,3 11 0 16,2-5-76-16,3-16-163 16</inkml:trace>
  <inkml:trace contextRef="#ctx0" brushRef="#br0" timeOffset="-137305.83">13338 6466 445 0,'0'0'39'0,"0"0"1"16,0 0 61-16,0 0 33 0,0 0-58 15,0 0-22-15,0 0-38 16,-13 6-16-16,13 1 0 16,4 11 0-16,10 7 7 15,11 9 12-15,10 7-7 16,12 3-11-16,8-1 4 15,6-6-5-15,2-5-5 16,-3-11 4-16,-8-3-8 16,-7-6-19-16,-14 0-54 15,-9-3-68-15,-10-3-41 0,-8-3-84 16</inkml:trace>
  <inkml:trace contextRef="#ctx0" brushRef="#br0" timeOffset="-137086.33">13732 6467 710 0,'0'0'120'0,"0"0"-19"16,0 0-41-16,0 0-27 15,0 0-13-15,0 0-19 16,-94 74-1-16,41-10 11 15,-9 12-2-15,-3 3-9 16,-1 4-1-16,8-1-57 0,3-7-117 16,5-8-268-16</inkml:trace>
  <inkml:trace contextRef="#ctx0" brushRef="#br0" timeOffset="-132620.84">13423 7829 484 0,'0'0'39'0,"0"0"3"16,0 0 64-16,0 0-38 15,0 0-12-15,0 0-14 0,0 0-30 16,-23 0 12-16,23 0-8 16,0 0-10-16,0 0 0 15,0 0 4-15,0 0-7 16,0 0 10-16,0 0-4 16,0 0-9-16,0 0 17 15,0 0-5-15,0 0 2 16,0 0 11-16,0 0-16 15,0 0 8-15,0 0-12 16,0 0-5-16,0 1-1 16,0 5 1-16,0 8-1 15,0 4 2-15,6 5-4 16,1 4 1-16,-1 1 2 0,0 1 4 16,1-3-4-16,5 2 3 15,-1-4-7-15,2-2 6 16,3-2-2-16,0-4 0 15,1-6 2-15,6-10-2 16,8 0 12-16,17-26 22 16,29-19-15-16,29-19-12 15,33-12 5-15,25-6-12 16,14-6-2-16,4 5-2 16,-9 12 4-16,-16 9 0 15,-22 14-1-15,-17 8-23 16,-15 8-40-16,-12 0-83 15,0-4-250-15</inkml:trace>
  <inkml:trace contextRef="#ctx0" brushRef="#br0" timeOffset="-127771.45">17951 8101 644 0,'0'0'62'0,"0"0"-40"16,-6-76 9 0,6 66 13-16,0 6 31 0,0 4-25 15,0 10-50-15,5 23-5 16,16 18 3-16,13 14 2 16,6 8 9-16,5 1-7 15,3-3 5-15,-6-10-7 16,-8-10 0-16,-10-17 0 15,-8-14 1-15,-8-11 8 16,-1-9-5-16,5-14 96 16,5-21-6-16,6-12-89 15,3-8-5-15,-1-1-1 16,-1 4-2-16,3 4-53 16,3 9-33-16,10 6-41 15,2 6-185-15,4 9-100 0</inkml:trace>
  <inkml:trace contextRef="#ctx0" brushRef="#br0" timeOffset="-126872.95">19045 8125 670 0,'0'0'54'16,"0"0"17"-16,0 0-44 15,-104-44-18-15,45 44 13 16,-9 18 0-16,-3 16 6 0,12 9-27 15,14 2 7 1,20-1-8-16,16-3-3 0,9-4-3 16,15-2 4-16,16-5 2 15,9-6 2-15,6-7-2 16,1-12 3-16,0-5 2 16,-5 0-3-16,-4-20-2 15,-8-4 4-15,-5-4-4 16,-10-3 2-16,-5 2 5 15,-8 0-4-15,1 6-3 16,-3 6 0-16,0 9 4 16,0 6-4-16,0 2-1 15,1 0-16-15,8 12-33 16,6 12 46-16,6 5 3 16,9 1 1-16,3-2-5 0,4-6 2 15,-3-4 4-15,1-6-10 16,-6-8 8-16,0-4-1 15,-4 0 2-15,-5-12 1 16,-1-7 2-16,-5-6-5 16,-4 0 4-16,-4 2 5 15,-5 8-7-15,-1 5-1 16,0 5 1-16,0 5 0 16,-4 0-2-16,-14 15-4 15,-2 4 6-15,3-4 1 16,6-5 0-16,7-6 5 15,4-4 6-15,0 0 38 0,0 0 2 16,0-13 11 0,0-8-59-16,10-3-4 0,8 0 0 15,11 2-1-15,9 1-1 16,5 11-19-16,2 7 3 16,-2 3 3-16,-8 15 1 15,-8 14 3-15,-2 10 3 16,-7 2 0-16,0-6 6 15,-3-6-3-15,-2-10 5 16,-2-8-1-16,-5-8 2 16,0-3 7-16,4-6 7 15,0-18 0-15,8-5-11 16,-3-5-3-16,0 0 1 16,-1 3-2-16,-1 2 0 15,-4 10 1-15,-5 9-1 0,-1 5 9 16,-3 5 13-16,2 0-22 15,4 16-10-15,6 8 9 16,6 3-2-16,9 0 2 16,3-1 1-16,4-3 0 15,0-5 6-15,-2-7-3 16,0-8 3-16,7-3-6 16,1-7 6-16,2-17-13 15,1-2-5-15,-10-8-46 16,-11-7-103-16,-11-8-198 0</inkml:trace>
  <inkml:trace contextRef="#ctx0" brushRef="#br0" timeOffset="-126622.83">19789 7767 779 0,'0'0'3'15,"0"0"-6"-15,0 0 2 16,0 0-1-16,0 0-7 16,0 0 6-16,-26 1 6 15,51 5 1-15,3-6-4 16,-2 0 9-16,-7 0-9 16,-11 0-6-16,-8-6-7 0,-6 3 9 15,-29 3-3-15,-15 3-40 16,-15 14-51-16,-2 1-89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7572D-92D7-4681-BB43-BB13D7168577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49B7B-5EB5-4C22-9C96-2D6591ED5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719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BB46-443A-4E39-B0AA-C9C8650CD1A9}" type="datetime1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55D7-53EE-4E43-9C5C-28FC2FD1EF05}" type="datetime1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8E65-DA71-46DC-ADAB-B5C280F213C5}" type="datetime1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4972-E7EC-45F9-9813-2CFDD7A9D9AF}" type="datetime1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3DA01-446B-45C7-A200-344EE072DEEB}" type="datetime1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26A3-56BC-466F-B647-2D61EC601BBE}" type="datetime1">
              <a:rPr lang="en-IN" smtClean="0"/>
              <a:t>10-05-2021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30D5-51B7-4F97-BB82-EB5FA0334C08}" type="datetime1">
              <a:rPr lang="en-IN" smtClean="0"/>
              <a:t>10-05-2021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AAE2D-8914-401B-AA26-02A3013F9AD0}" type="datetime1">
              <a:rPr lang="en-IN" smtClean="0"/>
              <a:t>10-05-2021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3479-F3AB-4EC4-B375-46C037750FB1}" type="datetime1">
              <a:rPr lang="en-IN" smtClean="0"/>
              <a:t>10-05-2021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0F4D-6FD1-494C-9DDA-5FC77028FCC5}" type="datetime1">
              <a:rPr lang="en-IN" smtClean="0"/>
              <a:t>10-05-2021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C92A-7931-41AE-8CB4-3A1B344085FE}" type="datetime1">
              <a:rPr lang="en-IN" smtClean="0"/>
              <a:t>10-05-2021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B70D8-373C-478E-84D7-76865838EBE6}" type="datetime1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Sindhu K, Dept.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D845A-E51E-4148-9C69-4F768B933BC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customXml" Target="../ink/ink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 dirty="0"/>
              <a:t>Foreign Key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40774" y="1182228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4B3830-E27B-4DD7-BB69-6B1DFDBD625B}"/>
              </a:ext>
            </a:extLst>
          </p:cNvPr>
          <p:cNvSpPr txBox="1">
            <a:spLocks/>
          </p:cNvSpPr>
          <p:nvPr/>
        </p:nvSpPr>
        <p:spPr>
          <a:xfrm>
            <a:off x="533400" y="1321310"/>
            <a:ext cx="7772400" cy="52318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Foreign key maintains referential integrity</a:t>
            </a:r>
          </a:p>
          <a:p>
            <a:pPr algn="l"/>
            <a:endParaRPr lang="en-US" sz="2400" b="1" dirty="0"/>
          </a:p>
          <a:p>
            <a:pPr algn="l"/>
            <a:r>
              <a:rPr lang="en-US" sz="2400" b="1" dirty="0"/>
              <a:t>Referenced table (Parent table)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Insertion – No violation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Deletion – May cause violation </a:t>
            </a:r>
          </a:p>
          <a:p>
            <a:pPr algn="l"/>
            <a:r>
              <a:rPr lang="en-US" sz="2400" dirty="0"/>
              <a:t>                    on delete cascade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 err="1"/>
              <a:t>Updation</a:t>
            </a:r>
            <a:r>
              <a:rPr lang="en-US" sz="2400" dirty="0"/>
              <a:t> – May cause violation </a:t>
            </a:r>
          </a:p>
        </p:txBody>
      </p:sp>
    </p:spTree>
    <p:extLst>
      <p:ext uri="{BB962C8B-B14F-4D97-AF65-F5344CB8AC3E}">
        <p14:creationId xmlns:p14="http://schemas.microsoft.com/office/powerpoint/2010/main" val="3694463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3903" y="216922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 dirty="0"/>
              <a:t>Join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33400" y="1219200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4B3830-E27B-4DD7-BB69-6B1DFDBD625B}"/>
              </a:ext>
            </a:extLst>
          </p:cNvPr>
          <p:cNvSpPr txBox="1">
            <a:spLocks/>
          </p:cNvSpPr>
          <p:nvPr/>
        </p:nvSpPr>
        <p:spPr>
          <a:xfrm>
            <a:off x="533400" y="1321310"/>
            <a:ext cx="7772400" cy="49270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endParaRPr lang="en-US" sz="1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08F57E-3E3C-4029-98BE-F109AE854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731" y="1243782"/>
            <a:ext cx="2352675" cy="12954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107AEBD-50DE-4912-A534-0EE166D9F34B}"/>
              </a:ext>
            </a:extLst>
          </p:cNvPr>
          <p:cNvSpPr txBox="1">
            <a:spLocks/>
          </p:cNvSpPr>
          <p:nvPr/>
        </p:nvSpPr>
        <p:spPr>
          <a:xfrm>
            <a:off x="503903" y="3009900"/>
            <a:ext cx="7772400" cy="20193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Join is possible only if common attribute is existing between both tables.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Join is cross product + condition (select statement)</a:t>
            </a:r>
          </a:p>
          <a:p>
            <a:pPr algn="l"/>
            <a:endParaRPr lang="en-US" sz="2400" b="1" dirty="0"/>
          </a:p>
          <a:p>
            <a:pPr algn="l"/>
            <a:endParaRPr lang="en-US" sz="2400" b="1" dirty="0"/>
          </a:p>
          <a:p>
            <a:pPr algn="l"/>
            <a:endParaRPr lang="en-US" sz="2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8B3F71-4954-4322-A123-D99314E24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87" y="1181813"/>
            <a:ext cx="26574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1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3903" y="216922"/>
            <a:ext cx="7772400" cy="406766"/>
          </a:xfrm>
        </p:spPr>
        <p:txBody>
          <a:bodyPr>
            <a:noAutofit/>
          </a:bodyPr>
          <a:lstStyle/>
          <a:p>
            <a:r>
              <a:rPr lang="en-US" sz="2800" b="1" dirty="0"/>
              <a:t> Natural Join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33400" y="1219200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4B3830-E27B-4DD7-BB69-6B1DFDBD625B}"/>
              </a:ext>
            </a:extLst>
          </p:cNvPr>
          <p:cNvSpPr txBox="1">
            <a:spLocks/>
          </p:cNvSpPr>
          <p:nvPr/>
        </p:nvSpPr>
        <p:spPr>
          <a:xfrm>
            <a:off x="533400" y="1321310"/>
            <a:ext cx="7772400" cy="49270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endParaRPr lang="en-US" sz="1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08F57E-3E3C-4029-98BE-F109AE854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833593"/>
            <a:ext cx="2352675" cy="12954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107AEBD-50DE-4912-A534-0EE166D9F34B}"/>
              </a:ext>
            </a:extLst>
          </p:cNvPr>
          <p:cNvSpPr txBox="1">
            <a:spLocks/>
          </p:cNvSpPr>
          <p:nvPr/>
        </p:nvSpPr>
        <p:spPr>
          <a:xfrm>
            <a:off x="164690" y="2484642"/>
            <a:ext cx="3915697" cy="84966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Find the employee who is working in a department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Select </a:t>
            </a:r>
            <a:r>
              <a:rPr lang="en-US" sz="2400" dirty="0" err="1"/>
              <a:t>ename</a:t>
            </a:r>
            <a:r>
              <a:rPr lang="en-US" sz="2400" dirty="0"/>
              <a:t> from </a:t>
            </a:r>
            <a:r>
              <a:rPr lang="en-US" sz="2400" dirty="0" err="1"/>
              <a:t>emp,dept</a:t>
            </a:r>
            <a:r>
              <a:rPr lang="en-US" sz="2400" dirty="0"/>
              <a:t> where </a:t>
            </a:r>
            <a:r>
              <a:rPr lang="en-US" sz="2400" dirty="0" err="1"/>
              <a:t>emp.eno</a:t>
            </a:r>
            <a:r>
              <a:rPr lang="en-US" sz="2400" dirty="0"/>
              <a:t> = </a:t>
            </a:r>
            <a:r>
              <a:rPr lang="en-US" sz="2400" dirty="0" err="1"/>
              <a:t>dept.eno</a:t>
            </a:r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b="1" dirty="0"/>
          </a:p>
          <a:p>
            <a:pPr algn="l"/>
            <a:endParaRPr lang="en-US" sz="2400" b="1" dirty="0"/>
          </a:p>
          <a:p>
            <a:pPr algn="l"/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E66DEA-57A0-49D9-B449-498F45E5D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03" y="808038"/>
            <a:ext cx="2657475" cy="1533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1E625D-368C-40C0-94EC-54D73A02F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649" y="3507453"/>
            <a:ext cx="3505200" cy="2757333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3454C65-2364-4B01-A997-F57B0C80193E}"/>
              </a:ext>
            </a:extLst>
          </p:cNvPr>
          <p:cNvSpPr txBox="1">
            <a:spLocks/>
          </p:cNvSpPr>
          <p:nvPr/>
        </p:nvSpPr>
        <p:spPr>
          <a:xfrm>
            <a:off x="3821983" y="2313343"/>
            <a:ext cx="4742222" cy="107171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Cross product is one row of table A is multiplied with all row of the other table B.</a:t>
            </a:r>
          </a:p>
          <a:p>
            <a:pPr algn="l"/>
            <a:r>
              <a:rPr lang="en-US" sz="2000" dirty="0"/>
              <a:t>Cross product is </a:t>
            </a:r>
            <a:r>
              <a:rPr lang="en-US" sz="2000" dirty="0" err="1"/>
              <a:t>AXB</a:t>
            </a:r>
            <a:r>
              <a:rPr lang="en-US" sz="2000" dirty="0"/>
              <a:t> = 12 rows</a:t>
            </a:r>
          </a:p>
          <a:p>
            <a:pPr algn="l"/>
            <a:endParaRPr lang="en-US" sz="2400" b="1" dirty="0"/>
          </a:p>
          <a:p>
            <a:pPr algn="l"/>
            <a:endParaRPr lang="en-US" sz="2400" b="1" dirty="0"/>
          </a:p>
          <a:p>
            <a:pPr algn="l"/>
            <a:endParaRPr lang="en-US" sz="2400" b="1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C4A23C3-B267-4F62-8515-94E390BE9A8C}"/>
              </a:ext>
            </a:extLst>
          </p:cNvPr>
          <p:cNvSpPr txBox="1">
            <a:spLocks/>
          </p:cNvSpPr>
          <p:nvPr/>
        </p:nvSpPr>
        <p:spPr>
          <a:xfrm>
            <a:off x="271001" y="4527736"/>
            <a:ext cx="3915697" cy="12634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Natural Join : </a:t>
            </a:r>
            <a:r>
              <a:rPr lang="en-US" sz="2400" dirty="0"/>
              <a:t>is used when common attribute values are equal.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b="1" dirty="0"/>
          </a:p>
          <a:p>
            <a:pPr algn="l"/>
            <a:endParaRPr lang="en-US" sz="2400" b="1" dirty="0"/>
          </a:p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99155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8452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 dirty="0" err="1"/>
              <a:t>Equi</a:t>
            </a:r>
            <a:r>
              <a:rPr lang="en-US" sz="2800" b="1" dirty="0"/>
              <a:t> Join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33400" y="1219200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4B3830-E27B-4DD7-BB69-6B1DFDBD625B}"/>
              </a:ext>
            </a:extLst>
          </p:cNvPr>
          <p:cNvSpPr txBox="1">
            <a:spLocks/>
          </p:cNvSpPr>
          <p:nvPr/>
        </p:nvSpPr>
        <p:spPr>
          <a:xfrm>
            <a:off x="533400" y="1321310"/>
            <a:ext cx="7772400" cy="49270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endParaRPr lang="en-US" sz="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A2E365-33D0-43A3-923D-ABE959383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94" y="2461535"/>
            <a:ext cx="2705100" cy="1485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1D26DA-AE9D-4F0C-A9C3-FC7CE78A5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658" y="2495731"/>
            <a:ext cx="2476500" cy="1323975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F9CF18BE-8955-4E99-976C-8E5EB71D129D}"/>
              </a:ext>
            </a:extLst>
          </p:cNvPr>
          <p:cNvSpPr txBox="1">
            <a:spLocks/>
          </p:cNvSpPr>
          <p:nvPr/>
        </p:nvSpPr>
        <p:spPr>
          <a:xfrm>
            <a:off x="592394" y="1193779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err="1"/>
              <a:t>Equi</a:t>
            </a:r>
            <a:r>
              <a:rPr lang="en-US" sz="2400" dirty="0"/>
              <a:t> Join is used when any attribute values are equal.</a:t>
            </a:r>
          </a:p>
          <a:p>
            <a:pPr algn="l"/>
            <a:endParaRPr lang="en-US" sz="240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CE61EDE-DF3A-46C9-8689-6499B648861C}"/>
              </a:ext>
            </a:extLst>
          </p:cNvPr>
          <p:cNvSpPr txBox="1">
            <a:spLocks/>
          </p:cNvSpPr>
          <p:nvPr/>
        </p:nvSpPr>
        <p:spPr>
          <a:xfrm>
            <a:off x="474406" y="4289991"/>
            <a:ext cx="7772400" cy="204093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Find the </a:t>
            </a:r>
            <a:r>
              <a:rPr lang="en-US" sz="2400" dirty="0" err="1"/>
              <a:t>empname</a:t>
            </a:r>
            <a:r>
              <a:rPr lang="en-US" sz="2400" dirty="0"/>
              <a:t> who worked in a department having location same as their address.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Select </a:t>
            </a:r>
            <a:r>
              <a:rPr lang="en-US" sz="2400" dirty="0" err="1"/>
              <a:t>ename</a:t>
            </a:r>
            <a:r>
              <a:rPr lang="en-US" sz="2400" dirty="0"/>
              <a:t> from emp, dept where </a:t>
            </a:r>
            <a:r>
              <a:rPr lang="en-US" sz="2400" dirty="0" err="1"/>
              <a:t>emp.eno</a:t>
            </a:r>
            <a:r>
              <a:rPr lang="en-US" sz="2400" dirty="0"/>
              <a:t> = </a:t>
            </a:r>
            <a:r>
              <a:rPr lang="en-US" sz="2400" dirty="0" err="1"/>
              <a:t>dept.eno</a:t>
            </a:r>
            <a:r>
              <a:rPr lang="en-US" sz="2400" dirty="0"/>
              <a:t> and </a:t>
            </a:r>
            <a:r>
              <a:rPr lang="en-US" sz="2400" dirty="0" err="1"/>
              <a:t>emp.address</a:t>
            </a:r>
            <a:r>
              <a:rPr lang="en-US" sz="2400" dirty="0"/>
              <a:t> = </a:t>
            </a:r>
            <a:r>
              <a:rPr lang="en-US" sz="2400" dirty="0" err="1"/>
              <a:t>dept.location</a:t>
            </a:r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8836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3903" y="216922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 dirty="0" err="1"/>
              <a:t>Equi</a:t>
            </a:r>
            <a:r>
              <a:rPr lang="en-US" sz="2800" b="1" dirty="0"/>
              <a:t> Join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33400" y="1219200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4B3830-E27B-4DD7-BB69-6B1DFDBD625B}"/>
              </a:ext>
            </a:extLst>
          </p:cNvPr>
          <p:cNvSpPr txBox="1">
            <a:spLocks/>
          </p:cNvSpPr>
          <p:nvPr/>
        </p:nvSpPr>
        <p:spPr>
          <a:xfrm>
            <a:off x="533400" y="1321310"/>
            <a:ext cx="7772400" cy="49270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endParaRPr lang="en-US" sz="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A2E365-33D0-43A3-923D-ABE959383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3360"/>
            <a:ext cx="2705100" cy="1485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1D26DA-AE9D-4F0C-A9C3-FC7CE78A5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2" y="1395412"/>
            <a:ext cx="2476500" cy="13239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D8C4DA-DBF9-4AC3-A4B7-E2F83387F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614" y="2834711"/>
            <a:ext cx="4391025" cy="3438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03BEB2-5141-4F7B-8F20-559965D6B3BE}"/>
              </a:ext>
            </a:extLst>
          </p:cNvPr>
          <p:cNvSpPr txBox="1"/>
          <p:nvPr/>
        </p:nvSpPr>
        <p:spPr>
          <a:xfrm>
            <a:off x="304800" y="3276600"/>
            <a:ext cx="37788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ename</a:t>
            </a:r>
            <a:r>
              <a:rPr lang="en-US" dirty="0"/>
              <a:t> from emp, dept where </a:t>
            </a:r>
            <a:r>
              <a:rPr lang="en-US" dirty="0" err="1"/>
              <a:t>emp.eno</a:t>
            </a:r>
            <a:r>
              <a:rPr lang="en-US" dirty="0"/>
              <a:t> = </a:t>
            </a:r>
            <a:r>
              <a:rPr lang="en-US" dirty="0" err="1"/>
              <a:t>dept.eno</a:t>
            </a:r>
            <a:r>
              <a:rPr lang="en-US" dirty="0"/>
              <a:t> and </a:t>
            </a:r>
            <a:r>
              <a:rPr lang="en-US" dirty="0" err="1"/>
              <a:t>emp.address</a:t>
            </a:r>
            <a:r>
              <a:rPr lang="en-US" dirty="0"/>
              <a:t> = </a:t>
            </a:r>
            <a:r>
              <a:rPr lang="en-US" dirty="0" err="1"/>
              <a:t>dept.location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339B2B2-0ADC-4D44-9B2E-315891BED2B5}"/>
                  </a:ext>
                </a:extLst>
              </p14:cNvPr>
              <p14:cNvContentPartPr/>
              <p14:nvPr/>
            </p14:nvContentPartPr>
            <p14:xfrm>
              <a:off x="5029560" y="2795400"/>
              <a:ext cx="3664440" cy="397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339B2B2-0ADC-4D44-9B2E-315891BED2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20200" y="2786040"/>
                <a:ext cx="3683160" cy="41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7333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3903" y="216922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 dirty="0"/>
              <a:t>Self Join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33400" y="1219200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4B3830-E27B-4DD7-BB69-6B1DFDBD625B}"/>
              </a:ext>
            </a:extLst>
          </p:cNvPr>
          <p:cNvSpPr txBox="1">
            <a:spLocks/>
          </p:cNvSpPr>
          <p:nvPr/>
        </p:nvSpPr>
        <p:spPr>
          <a:xfrm>
            <a:off x="533400" y="1321310"/>
            <a:ext cx="7772400" cy="49270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107AEBD-50DE-4912-A534-0EE166D9F34B}"/>
              </a:ext>
            </a:extLst>
          </p:cNvPr>
          <p:cNvSpPr txBox="1">
            <a:spLocks/>
          </p:cNvSpPr>
          <p:nvPr/>
        </p:nvSpPr>
        <p:spPr>
          <a:xfrm>
            <a:off x="304800" y="3630561"/>
            <a:ext cx="7772400" cy="23092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SELECT </a:t>
            </a:r>
            <a:r>
              <a:rPr lang="en-US" sz="2400" dirty="0" err="1"/>
              <a:t>column_name</a:t>
            </a:r>
            <a:r>
              <a:rPr lang="en-US" sz="2400" dirty="0"/>
              <a:t>(s)</a:t>
            </a:r>
          </a:p>
          <a:p>
            <a:pPr algn="l"/>
            <a:r>
              <a:rPr lang="en-US" sz="2400" dirty="0"/>
              <a:t>FROM table1 T1, table1 T2</a:t>
            </a:r>
          </a:p>
          <a:p>
            <a:pPr algn="l"/>
            <a:r>
              <a:rPr lang="en-US" sz="2400" dirty="0"/>
              <a:t>WHERE condition;</a:t>
            </a:r>
          </a:p>
          <a:p>
            <a:pPr algn="l"/>
            <a:endParaRPr lang="en-US" sz="2400" b="1" dirty="0"/>
          </a:p>
          <a:p>
            <a:pPr algn="l"/>
            <a:r>
              <a:rPr lang="en-US" sz="2400" dirty="0"/>
              <a:t>T1 and T2 are different table aliases for the same table.</a:t>
            </a:r>
          </a:p>
          <a:p>
            <a:pPr algn="l"/>
            <a:endParaRPr lang="en-US" sz="2400" b="1" dirty="0"/>
          </a:p>
          <a:p>
            <a:pPr algn="l"/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9F2B63-15ED-4139-B27A-B491AA00A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12" y="1055121"/>
            <a:ext cx="7983780" cy="230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20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3903" y="216922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 dirty="0"/>
              <a:t>Self Join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33400" y="1219200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4B3830-E27B-4DD7-BB69-6B1DFDBD625B}"/>
              </a:ext>
            </a:extLst>
          </p:cNvPr>
          <p:cNvSpPr txBox="1">
            <a:spLocks/>
          </p:cNvSpPr>
          <p:nvPr/>
        </p:nvSpPr>
        <p:spPr>
          <a:xfrm>
            <a:off x="533400" y="1321310"/>
            <a:ext cx="7772400" cy="49270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107AEBD-50DE-4912-A534-0EE166D9F34B}"/>
              </a:ext>
            </a:extLst>
          </p:cNvPr>
          <p:cNvSpPr txBox="1">
            <a:spLocks/>
          </p:cNvSpPr>
          <p:nvPr/>
        </p:nvSpPr>
        <p:spPr>
          <a:xfrm>
            <a:off x="503903" y="3009900"/>
            <a:ext cx="7772400" cy="20193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Find </a:t>
            </a:r>
            <a:r>
              <a:rPr lang="en-US" sz="2400" dirty="0" err="1"/>
              <a:t>studentid</a:t>
            </a:r>
            <a:r>
              <a:rPr lang="en-US" sz="2400" dirty="0"/>
              <a:t> who is enrolled in </a:t>
            </a:r>
            <a:r>
              <a:rPr lang="en-US" sz="2400" dirty="0" err="1"/>
              <a:t>atleast</a:t>
            </a:r>
            <a:r>
              <a:rPr lang="en-US" sz="2400" dirty="0"/>
              <a:t> two courses.</a:t>
            </a:r>
          </a:p>
          <a:p>
            <a:pPr algn="l"/>
            <a:endParaRPr lang="en-US" sz="2400" b="1" dirty="0"/>
          </a:p>
          <a:p>
            <a:pPr algn="l"/>
            <a:r>
              <a:rPr lang="en-US" sz="2400" dirty="0"/>
              <a:t>Select T1.sid from study as T1, study as T2 where T1.sid = T2.sid and T1.cid &lt;&gt; T2.cid</a:t>
            </a:r>
          </a:p>
          <a:p>
            <a:pPr algn="l"/>
            <a:endParaRPr lang="en-US" sz="24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60C1F3-AF19-481C-BC8D-D577E482C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280957"/>
            <a:ext cx="23145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17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3903" y="216922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 dirty="0"/>
              <a:t>Self Join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33400" y="1219200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4B3830-E27B-4DD7-BB69-6B1DFDBD625B}"/>
              </a:ext>
            </a:extLst>
          </p:cNvPr>
          <p:cNvSpPr txBox="1">
            <a:spLocks/>
          </p:cNvSpPr>
          <p:nvPr/>
        </p:nvSpPr>
        <p:spPr>
          <a:xfrm>
            <a:off x="533400" y="1321310"/>
            <a:ext cx="7772400" cy="49270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endParaRPr lang="en-US" sz="1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60C1F3-AF19-481C-BC8D-D577E482C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280957"/>
            <a:ext cx="2314575" cy="1238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0138A2-A708-4144-BB67-52F22C2DC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3029871"/>
            <a:ext cx="1809750" cy="2771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198836-DE68-4C37-8A5D-7E0A041CC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8948" y="3256603"/>
            <a:ext cx="5676447" cy="172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78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3903" y="216922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 dirty="0"/>
              <a:t>SQL queries and subqueries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33400" y="1219200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4B3830-E27B-4DD7-BB69-6B1DFDBD625B}"/>
              </a:ext>
            </a:extLst>
          </p:cNvPr>
          <p:cNvSpPr txBox="1">
            <a:spLocks/>
          </p:cNvSpPr>
          <p:nvPr/>
        </p:nvSpPr>
        <p:spPr>
          <a:xfrm>
            <a:off x="533400" y="1321310"/>
            <a:ext cx="7772400" cy="49270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endParaRPr lang="en-US" sz="1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4BA6401-EAB8-4109-9DCC-7D4AFBE146FF}"/>
                  </a:ext>
                </a:extLst>
              </p14:cNvPr>
              <p14:cNvContentPartPr/>
              <p14:nvPr/>
            </p14:nvContentPartPr>
            <p14:xfrm>
              <a:off x="54360" y="801720"/>
              <a:ext cx="8985600" cy="5261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4BA6401-EAB8-4109-9DCC-7D4AFBE146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00" y="792360"/>
                <a:ext cx="9004320" cy="528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060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 dirty="0"/>
              <a:t>Foreign Key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40774" y="1182228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4B3830-E27B-4DD7-BB69-6B1DFDBD625B}"/>
              </a:ext>
            </a:extLst>
          </p:cNvPr>
          <p:cNvSpPr txBox="1">
            <a:spLocks/>
          </p:cNvSpPr>
          <p:nvPr/>
        </p:nvSpPr>
        <p:spPr>
          <a:xfrm>
            <a:off x="533400" y="1321310"/>
            <a:ext cx="7772400" cy="52318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Foreign key maintains referential integrity</a:t>
            </a:r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b="1" dirty="0"/>
              <a:t>Referencing table (Child table)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Insertion – May cause violation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Deletion – No violation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 err="1"/>
              <a:t>Updation</a:t>
            </a:r>
            <a:r>
              <a:rPr lang="en-US" sz="2400" dirty="0"/>
              <a:t> – May cause violation </a:t>
            </a:r>
          </a:p>
        </p:txBody>
      </p:sp>
    </p:spTree>
    <p:extLst>
      <p:ext uri="{BB962C8B-B14F-4D97-AF65-F5344CB8AC3E}">
        <p14:creationId xmlns:p14="http://schemas.microsoft.com/office/powerpoint/2010/main" val="257247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 dirty="0"/>
              <a:t>Foreign Key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40774" y="1182228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4B3830-E27B-4DD7-BB69-6B1DFDBD625B}"/>
              </a:ext>
            </a:extLst>
          </p:cNvPr>
          <p:cNvSpPr txBox="1">
            <a:spLocks/>
          </p:cNvSpPr>
          <p:nvPr/>
        </p:nvSpPr>
        <p:spPr>
          <a:xfrm>
            <a:off x="533400" y="1321310"/>
            <a:ext cx="7772400" cy="52318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ON DELETE CASCADE</a:t>
            </a:r>
          </a:p>
          <a:p>
            <a:pPr algn="l"/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Is used to automatically remove the matching records from the child table when we delete the rows from the parent table.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It is a kind of referential action related to the foreign key.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310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 dirty="0"/>
              <a:t>Foreign Key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40774" y="1182228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4B3830-E27B-4DD7-BB69-6B1DFDBD625B}"/>
              </a:ext>
            </a:extLst>
          </p:cNvPr>
          <p:cNvSpPr txBox="1">
            <a:spLocks/>
          </p:cNvSpPr>
          <p:nvPr/>
        </p:nvSpPr>
        <p:spPr>
          <a:xfrm>
            <a:off x="533400" y="1321310"/>
            <a:ext cx="7772400" cy="52318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ON DELETE CASCADE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 CREATE TABLE Employee (  </a:t>
            </a:r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emp_id</a:t>
            </a:r>
            <a:r>
              <a:rPr lang="en-US" sz="2400" dirty="0"/>
              <a:t> int(10) NOT NULL,  </a:t>
            </a:r>
          </a:p>
          <a:p>
            <a:pPr algn="l"/>
            <a:r>
              <a:rPr lang="en-US" sz="2400" dirty="0"/>
              <a:t>  name varchar(40) NOT NULL,  </a:t>
            </a:r>
          </a:p>
          <a:p>
            <a:pPr algn="l"/>
            <a:r>
              <a:rPr lang="en-US" sz="2400" dirty="0"/>
              <a:t>  birthdate date NOT NULL,  </a:t>
            </a:r>
          </a:p>
          <a:p>
            <a:pPr algn="l"/>
            <a:r>
              <a:rPr lang="en-US" sz="2400" dirty="0"/>
              <a:t>  gender varchar(10) NOT NULL,  </a:t>
            </a:r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hire_date</a:t>
            </a:r>
            <a:r>
              <a:rPr lang="en-US" sz="2400" dirty="0"/>
              <a:t> date NOT NULL,  </a:t>
            </a:r>
          </a:p>
          <a:p>
            <a:pPr algn="l"/>
            <a:r>
              <a:rPr lang="en-US" sz="2400" dirty="0"/>
              <a:t>  PRIMARY KEY (</a:t>
            </a:r>
            <a:r>
              <a:rPr lang="en-US" sz="2400" dirty="0" err="1"/>
              <a:t>emp_id</a:t>
            </a:r>
            <a:r>
              <a:rPr lang="en-US" sz="2400" dirty="0"/>
              <a:t>)  </a:t>
            </a:r>
          </a:p>
          <a:p>
            <a:pPr algn="l"/>
            <a:r>
              <a:rPr lang="en-US" sz="2400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108097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 dirty="0"/>
              <a:t>Foreign Key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40774" y="1182228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4B3830-E27B-4DD7-BB69-6B1DFDBD625B}"/>
              </a:ext>
            </a:extLst>
          </p:cNvPr>
          <p:cNvSpPr txBox="1">
            <a:spLocks/>
          </p:cNvSpPr>
          <p:nvPr/>
        </p:nvSpPr>
        <p:spPr>
          <a:xfrm>
            <a:off x="533400" y="1321310"/>
            <a:ext cx="7772400" cy="52318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ON DELETE CASCADE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 CREATE TABLE Payment (  </a:t>
            </a:r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payment_id</a:t>
            </a:r>
            <a:r>
              <a:rPr lang="en-US" sz="2400" dirty="0"/>
              <a:t> int(10) PRIMARY KEY NOT NULL,  </a:t>
            </a:r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emp_id</a:t>
            </a:r>
            <a:r>
              <a:rPr lang="en-US" sz="2400" dirty="0"/>
              <a:t> int(10) NOT NULL,  </a:t>
            </a:r>
          </a:p>
          <a:p>
            <a:pPr algn="l"/>
            <a:r>
              <a:rPr lang="en-US" sz="2400" dirty="0"/>
              <a:t>  amount float NOT NULL,  </a:t>
            </a:r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payment_date</a:t>
            </a:r>
            <a:r>
              <a:rPr lang="en-US" sz="2400" dirty="0"/>
              <a:t> date NOT NULL,  </a:t>
            </a:r>
          </a:p>
          <a:p>
            <a:pPr algn="l"/>
            <a:r>
              <a:rPr lang="en-US" sz="2400" dirty="0"/>
              <a:t>  </a:t>
            </a:r>
            <a:r>
              <a:rPr lang="en-US" sz="2400" b="1" dirty="0"/>
              <a:t>FOREIGN KEY (</a:t>
            </a:r>
            <a:r>
              <a:rPr lang="en-US" sz="2400" b="1" dirty="0" err="1"/>
              <a:t>emp_id</a:t>
            </a:r>
            <a:r>
              <a:rPr lang="en-US" sz="2400" b="1" dirty="0"/>
              <a:t>) REFERENCES Employee (</a:t>
            </a:r>
            <a:r>
              <a:rPr lang="en-US" sz="2400" b="1" dirty="0" err="1"/>
              <a:t>emp_id</a:t>
            </a:r>
            <a:r>
              <a:rPr lang="en-US" sz="2400" b="1" dirty="0"/>
              <a:t>) ON DELETE CASCADE  </a:t>
            </a:r>
          </a:p>
          <a:p>
            <a:pPr algn="l"/>
            <a:r>
              <a:rPr lang="en-US" sz="2400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48212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 dirty="0"/>
              <a:t>Foreign Key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40774" y="1182228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4B3830-E27B-4DD7-BB69-6B1DFDBD625B}"/>
              </a:ext>
            </a:extLst>
          </p:cNvPr>
          <p:cNvSpPr txBox="1">
            <a:spLocks/>
          </p:cNvSpPr>
          <p:nvPr/>
        </p:nvSpPr>
        <p:spPr>
          <a:xfrm>
            <a:off x="533400" y="1321310"/>
            <a:ext cx="7772400" cy="52318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ON DELETE CASCADE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 CREATE TABLE Payment (  </a:t>
            </a:r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payment_id</a:t>
            </a:r>
            <a:r>
              <a:rPr lang="en-US" sz="2400" dirty="0"/>
              <a:t> int(10) PRIMARY KEY NOT NULL,  </a:t>
            </a:r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emp_id</a:t>
            </a:r>
            <a:r>
              <a:rPr lang="en-US" sz="2400" dirty="0"/>
              <a:t> int(10) NOT NULL,  </a:t>
            </a:r>
          </a:p>
          <a:p>
            <a:pPr algn="l"/>
            <a:r>
              <a:rPr lang="en-US" sz="2400" dirty="0"/>
              <a:t>  amount float NOT NULL,  </a:t>
            </a:r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payment_date</a:t>
            </a:r>
            <a:r>
              <a:rPr lang="en-US" sz="2400" dirty="0"/>
              <a:t> date NOT NULL,  </a:t>
            </a:r>
          </a:p>
          <a:p>
            <a:pPr algn="l"/>
            <a:r>
              <a:rPr lang="en-US" sz="2400" b="1" dirty="0"/>
              <a:t>  FOREIGN KEY (</a:t>
            </a:r>
            <a:r>
              <a:rPr lang="en-US" sz="2400" b="1" dirty="0" err="1"/>
              <a:t>emp_id</a:t>
            </a:r>
            <a:r>
              <a:rPr lang="en-US" sz="2400" b="1" dirty="0"/>
              <a:t>) REFERENCES Employee (</a:t>
            </a:r>
            <a:r>
              <a:rPr lang="en-US" sz="2400" b="1" dirty="0" err="1"/>
              <a:t>emp_id</a:t>
            </a:r>
            <a:r>
              <a:rPr lang="en-US" sz="2400" b="1" dirty="0"/>
              <a:t>) ON DELETE CASCADE  </a:t>
            </a:r>
          </a:p>
          <a:p>
            <a:pPr algn="l"/>
            <a:r>
              <a:rPr lang="en-US" sz="2400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4145355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 dirty="0"/>
              <a:t>Foreign Key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40774" y="1182228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4B3830-E27B-4DD7-BB69-6B1DFDBD625B}"/>
              </a:ext>
            </a:extLst>
          </p:cNvPr>
          <p:cNvSpPr txBox="1">
            <a:spLocks/>
          </p:cNvSpPr>
          <p:nvPr/>
        </p:nvSpPr>
        <p:spPr>
          <a:xfrm>
            <a:off x="533400" y="1321310"/>
            <a:ext cx="7772400" cy="52318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ON DELETE CASCADE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 CREATE TABLE Payment (  </a:t>
            </a:r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payment_id</a:t>
            </a:r>
            <a:r>
              <a:rPr lang="en-US" sz="2400" dirty="0"/>
              <a:t> int(10) PRIMARY KEY NOT NULL,  </a:t>
            </a:r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emp_id</a:t>
            </a:r>
            <a:r>
              <a:rPr lang="en-US" sz="2400" dirty="0"/>
              <a:t> int(10) NOT NULL,  </a:t>
            </a:r>
          </a:p>
          <a:p>
            <a:pPr algn="l"/>
            <a:r>
              <a:rPr lang="en-US" sz="2400" dirty="0"/>
              <a:t>  amount float NOT NULL,  </a:t>
            </a:r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payment_date</a:t>
            </a:r>
            <a:r>
              <a:rPr lang="en-US" sz="2400" dirty="0"/>
              <a:t> date NOT NULL,  </a:t>
            </a:r>
          </a:p>
          <a:p>
            <a:pPr algn="l"/>
            <a:r>
              <a:rPr lang="en-US" sz="2400" b="1" dirty="0"/>
              <a:t>  FOREIGN KEY (</a:t>
            </a:r>
            <a:r>
              <a:rPr lang="en-US" sz="2400" b="1" dirty="0" err="1"/>
              <a:t>emp_id</a:t>
            </a:r>
            <a:r>
              <a:rPr lang="en-US" sz="2400" b="1" dirty="0"/>
              <a:t>) REFERENCES Employee (</a:t>
            </a:r>
            <a:r>
              <a:rPr lang="en-US" sz="2400" b="1" dirty="0" err="1"/>
              <a:t>emp_id</a:t>
            </a:r>
            <a:r>
              <a:rPr lang="en-US" sz="2400" b="1" dirty="0"/>
              <a:t>) ON DELETE CASCADE  </a:t>
            </a:r>
          </a:p>
          <a:p>
            <a:pPr algn="l"/>
            <a:r>
              <a:rPr lang="en-US" sz="2400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2330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 dirty="0"/>
              <a:t>Join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40774" y="1182228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4B3830-E27B-4DD7-BB69-6B1DFDBD625B}"/>
              </a:ext>
            </a:extLst>
          </p:cNvPr>
          <p:cNvSpPr txBox="1">
            <a:spLocks/>
          </p:cNvSpPr>
          <p:nvPr/>
        </p:nvSpPr>
        <p:spPr>
          <a:xfrm>
            <a:off x="533400" y="1066801"/>
            <a:ext cx="7772400" cy="525400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A join is an SQL operation performed to establish a connection between two or more database tables based on matching columns, thereby creating a relationship between the tables.</a:t>
            </a:r>
          </a:p>
          <a:p>
            <a:pPr algn="l"/>
            <a:r>
              <a:rPr lang="en-US" sz="2400" dirty="0"/>
              <a:t>Types 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Cross(cartesian) Join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Natural Join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err="1"/>
              <a:t>Equi</a:t>
            </a:r>
            <a:r>
              <a:rPr lang="en-US" sz="2400" dirty="0"/>
              <a:t> Join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Self Join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Conditional Join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Outer Join  </a:t>
            </a:r>
          </a:p>
          <a:p>
            <a:pPr marL="806450" indent="-342900" algn="l">
              <a:buFont typeface="Wingdings" panose="05000000000000000000" pitchFamily="2" charset="2"/>
              <a:buChar char="ü"/>
            </a:pPr>
            <a:r>
              <a:rPr lang="en-US" sz="2400" dirty="0"/>
              <a:t>Left outer join</a:t>
            </a:r>
          </a:p>
          <a:p>
            <a:pPr marL="806450" indent="-342900" algn="l">
              <a:buFont typeface="Wingdings" panose="05000000000000000000" pitchFamily="2" charset="2"/>
              <a:buChar char="ü"/>
            </a:pPr>
            <a:r>
              <a:rPr lang="en-US" sz="2400" dirty="0"/>
              <a:t>Right outer join</a:t>
            </a:r>
          </a:p>
          <a:p>
            <a:pPr marL="806450" indent="-342900" algn="l">
              <a:buFont typeface="Wingdings" panose="05000000000000000000" pitchFamily="2" charset="2"/>
              <a:buChar char="ü"/>
            </a:pPr>
            <a:r>
              <a:rPr lang="en-US" sz="2400" dirty="0"/>
              <a:t>Full Join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" dirty="0"/>
              <a:t>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lvl="1"/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1952577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838200"/>
          </a:xfrm>
        </p:spPr>
        <p:txBody>
          <a:bodyPr>
            <a:noAutofit/>
          </a:bodyPr>
          <a:lstStyle/>
          <a:p>
            <a:r>
              <a:rPr lang="en-US" sz="2800" b="1" dirty="0"/>
              <a:t>Join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845A-E51E-4148-9C69-4F768B933BCF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Sindhu K, Dept. of 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D9C5C4-746E-4549-A39F-D2F167897CA9}"/>
              </a:ext>
            </a:extLst>
          </p:cNvPr>
          <p:cNvSpPr txBox="1">
            <a:spLocks/>
          </p:cNvSpPr>
          <p:nvPr/>
        </p:nvSpPr>
        <p:spPr>
          <a:xfrm>
            <a:off x="533400" y="1219200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4B3830-E27B-4DD7-BB69-6B1DFDBD625B}"/>
              </a:ext>
            </a:extLst>
          </p:cNvPr>
          <p:cNvSpPr txBox="1">
            <a:spLocks/>
          </p:cNvSpPr>
          <p:nvPr/>
        </p:nvSpPr>
        <p:spPr>
          <a:xfrm>
            <a:off x="533400" y="1321310"/>
            <a:ext cx="7772400" cy="49270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endParaRPr lang="en-US" sz="1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08F57E-3E3C-4029-98BE-F109AE854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731" y="1243782"/>
            <a:ext cx="2352675" cy="1295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B23E79F-077C-4343-A5BD-D8AB6DAA7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213360"/>
            <a:ext cx="26574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0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2138</TotalTime>
  <Words>793</Words>
  <Application>Microsoft Office PowerPoint</Application>
  <PresentationFormat>On-screen Show (4:3)</PresentationFormat>
  <Paragraphs>155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Foreign Key</vt:lpstr>
      <vt:lpstr>Foreign Key</vt:lpstr>
      <vt:lpstr>Foreign Key</vt:lpstr>
      <vt:lpstr>Foreign Key</vt:lpstr>
      <vt:lpstr>Foreign Key</vt:lpstr>
      <vt:lpstr>Foreign Key</vt:lpstr>
      <vt:lpstr>Foreign Key</vt:lpstr>
      <vt:lpstr>Join</vt:lpstr>
      <vt:lpstr>Join</vt:lpstr>
      <vt:lpstr>Join</vt:lpstr>
      <vt:lpstr> Natural Join</vt:lpstr>
      <vt:lpstr>Equi Join</vt:lpstr>
      <vt:lpstr>Equi Join</vt:lpstr>
      <vt:lpstr>Self Join</vt:lpstr>
      <vt:lpstr>Self Join</vt:lpstr>
      <vt:lpstr>Self Join</vt:lpstr>
      <vt:lpstr>SQL queries and subqueries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Union, Intersection, and Difference of Queries</dc:title>
  <dc:creator>Dell</dc:creator>
  <cp:lastModifiedBy>MANJUNATH S</cp:lastModifiedBy>
  <cp:revision>144</cp:revision>
  <dcterms:created xsi:type="dcterms:W3CDTF">2020-03-23T13:51:28Z</dcterms:created>
  <dcterms:modified xsi:type="dcterms:W3CDTF">2021-05-10T04:25:02Z</dcterms:modified>
</cp:coreProperties>
</file>