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61" r:id="rId4"/>
    <p:sldId id="262" r:id="rId5"/>
    <p:sldId id="263" r:id="rId6"/>
    <p:sldId id="303" r:id="rId7"/>
    <p:sldId id="328" r:id="rId8"/>
    <p:sldId id="281" r:id="rId9"/>
    <p:sldId id="284" r:id="rId10"/>
    <p:sldId id="333" r:id="rId11"/>
    <p:sldId id="283" r:id="rId12"/>
    <p:sldId id="271" r:id="rId13"/>
    <p:sldId id="273" r:id="rId14"/>
    <p:sldId id="400" r:id="rId15"/>
    <p:sldId id="274" r:id="rId16"/>
    <p:sldId id="275" r:id="rId17"/>
    <p:sldId id="276" r:id="rId18"/>
    <p:sldId id="404" r:id="rId19"/>
    <p:sldId id="282" r:id="rId20"/>
    <p:sldId id="277" r:id="rId21"/>
    <p:sldId id="279" r:id="rId22"/>
    <p:sldId id="304" r:id="rId23"/>
    <p:sldId id="334" r:id="rId24"/>
    <p:sldId id="269" r:id="rId25"/>
    <p:sldId id="265" r:id="rId26"/>
    <p:sldId id="305" r:id="rId27"/>
    <p:sldId id="270" r:id="rId28"/>
    <p:sldId id="403" r:id="rId29"/>
    <p:sldId id="267" r:id="rId30"/>
    <p:sldId id="389" r:id="rId31"/>
    <p:sldId id="390" r:id="rId32"/>
    <p:sldId id="39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09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4-06T06:06:36.820"/>
    </inkml:context>
    <inkml:brush xml:id="br0">
      <inkml:brushProperty name="width" value="0.05292" units="cm"/>
      <inkml:brushProperty name="height" value="0.05292" units="cm"/>
      <inkml:brushProperty name="color" value="#FF0000"/>
    </inkml:brush>
  </inkml:definitions>
  <inkml:trace contextRef="#ctx0" brushRef="#br0">21776 3291 531 0,'0'0'13'0,"0"0"57"15,0 0-15-15,0 0-13 16,0 0 15-16,0 0-21 16,0 0-11-16,-17-20-20 15,17 20-2-15,0 10 6 16,0 14 4-16,-2 12 29 16,-2 8 3-16,0 10-6 15,1 14-30-15,-1 14 27 16,3 11-12-16,0 9 7 15,1 6-13-15,-3-2 2 0,2 3-8 16,1-4-5-16,0-12-1 16,0-10-6-16,0-10 2 15,0-11-1-15,0-11-1 16,0-5-14-16,0-10-28 16,0-7-23-16,0-9-27 15,0-12-59-15,0-8-155 16</inkml:trace>
  <inkml:trace contextRef="#ctx0" brushRef="#br0" timeOffset="673.5599">21782 3351 375 0,'0'0'57'16,"0"0"11"-16,0 0 18 15,0 0-28-15,0 0-6 16,0 0-22-16,-12-50-16 0,31 41-9 15,17-1-3 1,16 0-2-16,22 2-2 0,18-1-4 16,15 2 6-16,11 3 1 15,2 2-1-15,-5 2-3 16,-7 0 2-16,-12 0 1 16,-14 0 5-16,-11 2 0 15,-14 2-5-15,-14-1 0 16,-10-2 4-16,-9 0-4 15,1 1 19-15,-5 2-5 16,-2-2-3-16,-3 2 0 16,-4 2-3-16,-2 2 0 15,1 5-3-15,0 2 2 16,-3 8-2-16,2 2 10 0,-3 5 1 16,0 4-4-16,3 3 3 15,0 5 4-15,-1 5-3 16,2 3 2-16,-5 1 2 15,0 0-7-15,-3 2 18 16,1 3-19-16,-2 1 4 16,0 0 0-16,3-1-6 15,1-1-6-15,-2-3 0 16,2-4 0-16,-1-6 6 16,-2-3-8-16,0-2-2 15,-1-1 2-15,1 0-1 16,0-2 0-16,2-4-1 15,-3-4-8-15,3-6-28 0,-4-4-93 16,0-10-87 0,-11-6-252-16</inkml:trace>
  <inkml:trace contextRef="#ctx0" brushRef="#br0" timeOffset="1380.76">21672 4618 67 0,'0'0'37'0,"0"0"52"16,0 0-20-16,87 25-10 15,-49-17-2-15,8 0-20 16,7 1 17-16,10-5-23 15,6 2 5-15,9-2-6 16,6-3 5-16,10 1-9 16,9-2-9-16,1 0 3 15,5 0 2-15,0 0-12 0,-2 0-5 16,-10 0 11 0,-9-5-4-16,-14-2 15 0,-7-1 1 15,-5-2-1-15,-5 1-4 16,-5 0-9-16,-6 0-1 15,-7 5 4-15,-5-3 6 16,-7 4-4-16,-7 0-6 16,-4 1 8-16,-8 2-1 15,-3 0-10-15,-5 0 12 16,0-3 2-16,0 1-15 16,0 0-9-16,0-2-6 15,-13-1-31-15,-3-4-98 16,-3-6-95-16</inkml:trace>
  <inkml:trace contextRef="#ctx0" brushRef="#br0" timeOffset="2400.1">22188 2620 565 0,'0'0'70'0,"0"0"-9"15,0 0-2-15,0 0 14 16,0 0-21-16,0 0-32 16,-17-10-20-16,12 27-19 15,-1 9 19-15,0 6 3 16,4 2 2-16,2 0-3 16,0 1-2-16,0-4-5 15,14-7-19-15,8-8-10 16,-2-8 19-16,3-8 13 15,2 0 2-15,-1-11 6 0,-2-12 2 16,-3 0-8 0,-4-3 3-16,-4 4 8 0,-5 2-6 15,-1 7-5-15,-3 7 1 16,1 2-1-16,-2 4-3 16,4 0 0-16,7 4-17 15,5 7-1-15,10 7 4 16,4-4-3-16,4-1-11 15,0-5 27-15,-2-6 4 16,-5-2 0-16,-7 0 1 16,-4-10 29-16,-7-3 16 15,-2-6 14-15,-7 1-13 16,-1-1 4-16,0 3-15 16,-6 1-3-16,-7 4-24 0,-1 4-9 15,3 3-12-15,3 0-37 16,5 4-69-16,3 0-84 15,0 0-236-15</inkml:trace>
  <inkml:trace contextRef="#ctx0" brushRef="#br0" timeOffset="3096.97">22755 2626 702 0,'0'0'47'0,"0"0"-35"0,0 0-12 15,0 0-3 1,0 0-11-16,0 0 0 0,-3 76-27 16,17-45-44-16,7-4 1 15,3-8 50-15,2-3 28 16,-3-10 6-16,-2-6 0 16,-2 0 54-16,0-10 29 15,-4-10 4-15,-2-2-26 16,-5 0-18-16,0-3 4 15,-3 4-24-15,-4 1 1 16,-1 5-13-16,0 2 8 16,0 3-11-16,0 1 0 15,-6 0-8-15,-4-1-10 16,-1 2 9-16,-3 0-4 0,-1 1 0 16,4 3 4-16,5 1 1 15,1 2 1-15,5-1 5 16,0 2-6-16,0 0-8 15,0 0-7-15,0 0-27 16,12 0-5-16,9 0 38 16,9 0 8-16,4 0-4 15,0 0 5-15,-2-1 4 16,-4-12-4-16,-5-5 6 16,-6-3 32-16,-3-5 7 15,-4 2 8-15,-7-1 0 16,-3 4-18-16,0 4-10 15,0 4-4-15,0 3-13 0,-2 4-8 16,-4 4-1-16,0 2-4 16,-3 0-12-16,-2 0 0 15,-2 14-40-15,-4 13 8 16,1 6-10-16,8 6-28 16,4-6 8-16,4-2-2 15,5-8 29-15,12-4 32 16,0-5 18-16,6-1 2 15,-1-1 2-15,0-4 15 16,-3 1 9-16,-3 0-3 16,-3 1-13-16,-2-1-8 15,-2 2 1-15,2 1-3 0,3-2-6 16,8-1-64 0,5-3-123-16</inkml:trace>
  <inkml:trace contextRef="#ctx0" brushRef="#br0" timeOffset="3494.31">23612 2509 534 0,'0'0'58'16,"0"0"12"-16,0 0-7 16,0 0-2-16,0 0-8 15,0 0-53-15,-69-60-6 16,45 83-5-16,1 8-14 15,6 5 0-15,9 2-73 16,8-8-47-16,0-6 10 0,15-9-11 16,8-15-20-16,2 0 157 15,-1-15 9-15,-2-18 144 16,-3-8-25-16,-6-11 20 16,-6-10-61-16,-7-2 7 15,0 2-27-15,0 11-10 16,-7 10-12-16,-1 14 50 15,3 13 17-15,-1 8-27 16,6 6-18-16,-4 0-27 16,1 4-31-16,-1 25-20 0,-2 16 12 15,6 15 8 1,0 11 8-16,10 5-8 16,12 0-40-16,4-4-56 0,-1-10-93 15,-11-15-173-15</inkml:trace>
  <inkml:trace contextRef="#ctx0" brushRef="#br0" timeOffset="4020.97">22119 3475 349 0,'0'0'156'0,"0"0"-142"16,0 0 56-16,97-26 0 16,-68 16-37-16,2 1-22 15,-2 2 1-15,-6 3-12 16,-2-1-11-16,-2 2-80 0,-6 2-112 15</inkml:trace>
  <inkml:trace contextRef="#ctx0" brushRef="#br0" timeOffset="4253.65">22161 3682 333 0,'0'0'3'16,"0"0"81"-16,0 0 30 0,0 0-6 15,0 0-35-15,0 0-42 16,89-9-27-16,-56-1-2 16,1 0-2-16,2-1-57 15,0 3-103-15,-6-1-105 16</inkml:trace>
  <inkml:trace contextRef="#ctx0" brushRef="#br0" timeOffset="4440.89">22272 3804 319 0,'0'0'47'16,"0"0"-47"-16,0 0 71 15,0 0 16-15,0 0-22 0,81 2-40 16,-34-2-14-16,4-2-11 16,1-5-89-16,-4-5-199 15</inkml:trace>
  <inkml:trace contextRef="#ctx0" brushRef="#br0" timeOffset="5138.62">22410 5021 279 0,'0'0'409'0,"0"0"-360"16,0 0-41-16,0 0 4 15,0 0 27-15,0 0-27 16,6 66 22-16,0-34 13 16,0 3-10-16,-1 6-7 15,-1 1 3-15,-2-2 7 16,1 0-32-16,-3-5-3 16,0-2-1-16,0-7-4 15,0-5-34-15,2-3-60 16,4-12-66-16,4-6-166 15</inkml:trace>
  <inkml:trace contextRef="#ctx0" brushRef="#br0" timeOffset="5333.2">22677 5242 664 0,'0'0'99'0,"0"0"-83"16,0 0 26-16,0 0 15 16,0 0-57-16,0 0-5 15,-6 4-90-15,5 0-111 0,1-4-84 16</inkml:trace>
  <inkml:trace contextRef="#ctx0" brushRef="#br0" timeOffset="7470.29">23228 5237 345 0,'0'0'72'0,"0"0"26"15,0 0-3-15,0 0-2 0,0 0-27 16,0 0-13-16,-9-57-27 16,-1 57-23-16,-6 0 2 15,-9 4-6-15,-8 16 1 16,-3 4 0-16,2 4 2 15,7 0-2-15,9-1-6 16,8-1-5-16,9-6-24 16,1-4-10-16,7-6 7 15,15-7 11-15,8-3 27 16,8-11 0-16,2-14 0 16,-1-11-6-16,-8-5 6 15,-3-3 1-15,-11-5 3 16,-9 1 5-16,-6 0 13 0,-2 7-7 15,0 8 12 1,-9 12 11-16,3 7 21 0,2 5-14 16,2 9-11-16,1 0 4 15,-2 0-38-15,-1 11-10 16,1 15-8-16,3 13 18 16,0 6 0-16,2 2-2 15,19 1-16-15,5-6-3 16,4-6-23-16,-3-9 28 15,-6-10-9-15,-4-7 0 16,-6-7 24-16,0-3 2 16,-1-3 1-16,-2-16 5 0,2-12 4 15,-4-1-9 1,-4-1 4-16,0 5-6 16,-2 8 3-16,0 12 1 0,0 6 7 15,0 2 3-15,0 0-14 16,0 8-15-16,3 14 6 15,7 9 9-15,7 1 0 16,1-3-13-16,5-6 4 16,2-7 3-16,0-7 6 15,2-6 0-15,-1-3 3 16,-1-1 11-16,-3-15 15 16,-3-7 9-16,-7-1 13 15,-4-5-17-15,-5 3-12 16,-3 5-14-16,0 4 5 15,-16 6 3-15,-5 3-7 16,-5 2-1-16,-5 6-7 0,-1 0 4 16,0 0-5-16,2 14-14 15,6 3-72-15,9 2-45 16,15-2-69-16,0-6-150 16</inkml:trace>
  <inkml:trace contextRef="#ctx0" brushRef="#br0" timeOffset="7731.61">23931 5046 737 0,'0'0'32'0,"0"0"3"0,0 0 31 16,0 0 13-16,0 0-79 15,0 0-2-15,-51 58 2 16,28-24 9-16,8 3-9 15,6-2-3-15,9-6-12 16,0-5-11-16,6-4 10 16,11-7 3-16,9-7 13 15,5-4 0-15,7-2 10 16,-1 0-10-16,-3-9-22 16,-5-4-73-16,-7-3-149 15</inkml:trace>
  <inkml:trace contextRef="#ctx0" brushRef="#br0" timeOffset="7905.98">24191 5369 551 0,'0'0'127'16,"0"0"-123"-16,0 0-8 15,0 0-16-15,0 0-157 16</inkml:trace>
  <inkml:trace contextRef="#ctx0" brushRef="#br0" timeOffset="9224.4">22106 7114 483 0,'0'0'84'0,"0"0"4"16,0 0-7-16,0 0 7 15,0 0-19-15,0 0-34 0,0-9-35 16,0 18 0 0,0 18 0-16,0 14 5 0,1 19 28 15,3 13-5-15,-1 12-5 16,1 5-8-16,-3 2 6 15,0-4-16-15,2-3-3 16,-3-7 2-16,1-12-4 16,0-8-5-16,2-12-36 15,1-8-37-15,1-11-5 16,8-9-32-16,6-16-61 16,5-2-92-16</inkml:trace>
  <inkml:trace contextRef="#ctx0" brushRef="#br0" timeOffset="10111.03">22210 7174 442 0,'0'0'32'15,"0"0"10"-15,0 0 28 16,0 0-6-16,0 0-28 0,0 0-27 16,-4-9-9-16,15 9 0 15,24 0 1-15,19 0-1 16,21 0 5-16,16-2-5 15,13 0 0-15,4 1 2 16,1 1-2-16,-6-1-1 16,-4-4-16-16,-6 0 11 15,-4-6 6-15,7 2 0 16,3-1 1-16,-3-2 1 16,-11 5 10-16,-16 3-12 15,-13 1 1-15,-14 3-1 16,-11 0 0-16,-11 0-3 15,-9 0 3-15,-5 0-2 0,-5 0-6 16,2 10 8 0,-2 1 19-16,4 6 10 0,1 7-14 15,2 3 2-15,2 6 10 16,1 6-3-16,-2 6-2 16,1 2-11-16,-5 4 5 15,-1-1-3-15,-4 3-4 16,0-1 0-16,0-1 10 15,0 0-18-15,0-2 16 16,0 2-10-16,0-2 1 0,0 1 0 16,0-3-2-1,-4-1 2-15,-5-6-6 0,-4-5 0 16,0-3 0-16,1-4 2 16,0-1-1-16,-2-6 8 15,4-3-10-15,-1-2 2 16,1-2 0-16,0-1 2 15,-1-2 0-15,-4-2-3 16,-6 0 5-16,-3-2 3 16,-9-2-8-16,-5-4-2 15,-9-1 1-15,-6 0 11 16,-9-7 4-16,-6-4-7 16,-8 1 2-16,-4 2-10 15,-3 3 3-15,2 4-4 16,4 1 3-16,0 0-4 0,5 0 2 15,6 3-2 1,9 5-6-16,12-3 4 0,17-1-1 16,7 1 1-16,6-2-34 15,8 0 7-15,0-2-5 16,7-1-33-16,0 0 0 16,0-9-77-16,8-16-174 15</inkml:trace>
  <inkml:trace contextRef="#ctx0" brushRef="#br0" timeOffset="12635.9">22388 7428 443 0,'0'0'56'0,"0"0"-28"16,0 0 6-16,0 0 35 16,0 0-6-16,0 0-56 15,0 0 10-15,-5 36-17 16,4-3 29-16,0 5-3 15,1 7 2-15,0 4-3 16,0 0-15-16,1-5 0 16,5-5-7-16,-2-8-3 0,-3-9 0 15,0-7 0 1,0-7 2-16,-1-4-1 0,3-4 2 16,-3 0 0-16,1-1 13 15,1-17 24-15,3-9-36 16,5-3 3-16,0 3-6 15,1 3-1-15,2 5 0 16,-1 6-1-16,3 3-1 16,-1 5-1-16,5 3-1 15,0 2-3-15,0 0 6 16,-5 16-7-16,0 6-9 16,-3 4-5-16,-4 2-7 15,-1 5-16-15,-2-5-35 16,-3-2-77-16,3-7-47 15</inkml:trace>
  <inkml:trace contextRef="#ctx0" brushRef="#br0" timeOffset="13296.8798">22769 7695 112 0,'0'0'373'15,"0"0"-372"-15,0 0 11 16,0 0 35-16,0 0-27 16,0 0-15-16,-56 7-1 15,42 13 1-15,1 5-5 0,6 2-2 16,1-4-1-16,6 0-19 16,0-5-28-16,0-5-3 15,6-7 10-15,5-3 9 16,0-3 27-16,1 0 4 15,-1-18 3-15,1-2 19 16,-6-3 21-16,0-2 11 16,-2 6-11-16,-2 4 14 15,-2 6-18-15,0 5 1 16,0 2-7-16,0 2-24 16,0 0-6-16,5 10-15 15,6 7 15-15,10 3-7 16,5-2-14-16,8-2-22 0,-2-6 27 15,-3-7 11 1,-2-3 5-16,-6 0 0 16,-1-17 6-16,-5-8 10 0,-5-7 35 15,-4-3-13-15,-6-1-20 16,0 4 0-16,0 5-10 16,-1 9 3-16,-3 7 16 15,2 5-4-15,1 5-4 16,-2 1-19-16,-4 0-24 15,-1 6 13-15,-6 12-1 16,-2 3-32-16,8 1-33 16,3 2-40-16,5-2 45 15,0-1 23-15,20-5 24 16,4 0 19-16,0-4 5 0,-2 1 2 16,-6-4 14-16,-3 2 24 15,-5-5 11-15,-2 1-1 16,2-1-19-16,-3-1-21 15,1 0-7-15,2-1-2 16,9-4-31-16,6 0-104 16</inkml:trace>
  <inkml:trace contextRef="#ctx0" brushRef="#br0" timeOffset="13724.69">23325 7618 518 0,'0'0'72'0,"0"0"0"0,0 0-10 16,0 0-21-16,0 0-41 16,0 0 6-16,-79 7-13 15,61 24 7-15,6 3-1 16,4 3-26-16,8-4-17 16,0-8-40-16,0-7 18 15,12-8 27-15,1-9 24 16,5-1 15-16,0-12 0 15,1-12 14-15,-4-7 13 16,-3-6 16-16,-6-5-13 16,-6-4 4-16,0-4-11 15,0 3-22-15,-6 11 12 0,-1 7 0 16,0 12 49-16,1 7-8 16,3 6-8-16,2 4-11 15,-2 0-26-15,0 4-9 16,0 20-19-16,1 9 19 15,2 8 9-15,0 4-8 16,9 1 0-16,5-4 4 16,1-3-5-16,-3-5-5 15,-2-4-6-15,-1-7-31 16,-1-6-39-16,-1-6-39 16,1-9-62-16</inkml:trace>
  <inkml:trace contextRef="#ctx0" brushRef="#br0" timeOffset="14602.45">23571 7635 514 0,'0'0'90'0,"0"0"-8"16,0 0 4-16,0 0-5 15,0 0-34-15,0 0-32 16,-40-46-14-16,23 50-2 15,-2 13 1-15,-1 8-2 16,4 1-10-16,7 2-28 16,5-2-19-16,4-4-9 15,0-8-28-15,16-5 4 16,1-9 4-16,4 0 49 0,-1-12 21 16,2-12 11-16,-3-5 7 15,-4-7 10-15,-5-6 45 16,-8-3 8-16,-2-2-9 15,0 2 1-15,-4 4 11 16,-5 10-17-16,-3 9 1 16,4 7 0-16,2 9-3 15,5 4-11-15,0 2 1 16,-3 0-37-16,2 11-14 16,-3 18 5-16,3 9 6 15,2 7 3-15,1 1-9 16,16-2-17-16,6-3-6 15,1-7-6-15,-2-9-1 0,-4-6 16 16,-2-11 15-16,-7-6 8 16,1-2 6-16,0 0 17 15,1-15 14-15,2-5-3 16,-8-2-5-16,2-2-16 16,-2 5-8-16,-2 1 1 15,0 5-4-15,-2 6-1 16,-1 1 4-16,0 4 0 15,0 2-1-15,0 0-4 16,0 0-9-16,0 17-23 16,3 7 16-16,5 5 16 15,1 1 0-15,-1-3 0 0,-3-7-1 16,1-6 1-16,-2-7-2 16,-3-5 2-16,-1-2 0 15,6 0 4-15,0-4 6 16,5-12-6-16,1-7 2 15,-2-2-6-15,0 0 0 16,-1 0 2-16,-1 4-2 16,1 1 1-16,1 7-3 15,0 4 2-15,-2 3-1 16,3 6 1-16,6 0-5 16,1 0 1-16,2 6 2 15,0 7-4-15,-2 6 4 16,1 0 1-16,-5 0 1 15,-5 1 1-15,-5-3-1 16,-4 0 0-16,0-2 0 0,-9 3 6 16,-14-5 4-16,-5-2-3 15,-1 0-2-15,1-6-5 16,1-3-27-16,8-2-86 16,1-6-214-16</inkml:trace>
  <inkml:trace contextRef="#ctx0" brushRef="#br0" timeOffset="14754.67">23837 7424 680 0,'0'0'7'16,"0"0"8"-16,0 0-25 15,0 0 10-15,0 0-199 16</inkml:trace>
  <inkml:trace contextRef="#ctx0" brushRef="#br0" timeOffset="14992.73">24045 7404 562 0,'0'0'41'0,"0"0"-28"15,0 0 14-15,0 0-4 0,0 0 40 16,35 114-27 0,-33-65 7-16,-2-6-14 0,0-4 2 15,0-3-15-15,0-8-10 16,0-6-6-16,0-5-1 16,0-8-53-16,0-6-107 15,9-3-177-15</inkml:trace>
  <inkml:trace contextRef="#ctx0" brushRef="#br0" timeOffset="15243.76">24193 7491 551 0,'0'0'78'0,"0"0"-71"15,0 0-5-15,0 0 70 16,0 0-9-16,-34 74-27 15,28-43-15-15,6-2-1 16,0 0 3-16,0-7-15 16,13-2 0-16,7-6 2 15,4-6-10-15,6-6 7 16,4-2 6-16,-1 0-13 16,-3-17-58-16,-4-5-139 15,-7-5-336-15</inkml:trace>
  <inkml:trace contextRef="#ctx0" brushRef="#br0" timeOffset="17692.28">22008 6014 481 0,'0'0'60'0,"0"0"-29"0,0 0-2 15,0 0 26 1,0 0-25-16,0 0-16 0,0-3-13 16,0 6-2-16,0 11 2 15,0 8 43-15,0 8-1 16,0 7-7-16,0 5-15 16,0 8-5-16,2 4 0 15,9 1-5-15,0 2-8 16,1-5 0-16,0-6 2 15,2-7-5-15,-3-6-18 16,-1-9-21-16,1-6-26 16,1-8-61-16,4-10-67 15,-5 0-111-15</inkml:trace>
  <inkml:trace contextRef="#ctx0" brushRef="#br0" timeOffset="18463.5">22086 6077 307 0,'0'0'21'0,"0"0"-17"0,0 0 1 16,0 0 41-1,107-36-21-15,-61 30 1 0,10-1-13 16,8 1 9-16,8-1-2 16,5-2-11-16,3 3 0 15,5-6 11-15,3 2-16 16,2-1 0-16,-2-2-4 16,-4-2-1-16,-7 1 1 15,-9 0-5-15,-10 4 10 16,-11 0-5-16,-8 3 25 15,-9 1-9-15,-7 2 6 16,-1 4-19-16,-6 0 7 16,2 0-9-16,-4 6 1 15,1 9 5-15,1 2-7 0,-3 8-4 16,3 2 4-16,0 6-1 16,-4 4 8-16,1 1-4 15,-5 4 0-15,-3 3-1 16,-2-2 4-16,-3 2 6 15,0-6-5-15,0-2-6 16,0 0 0-16,-3-5 15 16,3 0-10-16,-1-2-6 15,0-2 3-15,-2-1-3 16,3-1 3-16,-1-4 0 16,-1 0-3-16,-3-2 0 15,-2-2-3-15,-4-3 2 16,-4-2-2-16,-2-4 3 15,-1-3 3-15,-6-3 24 16,-3-2-7-16,-2-1-10 0,-4 0 3 16,-4 0-9-16,-7-1 0 15,-4-6-2-15,-6 1-2 16,-5 2 0-16,-2 1 4 16,-3 2 6-16,-3 1-10 15,-3 0 0-15,5 0 1 16,3 0 0-16,11 0 4 15,6 0-5-15,6 0 0 16,5 0-6-16,3 0 3 16,3-1-1-16,4-5-31 0,-4 2-7 15,6-3-57-15,-5 0-41 16,2-2-15-16</inkml:trace>
  <inkml:trace contextRef="#ctx0" brushRef="#br0" timeOffset="18930.1698">22546 6159 433 0,'0'0'48'15,"0"0"32"-15,0 0 7 16,0 0-16-16,0 0-14 16,0 0-16-16,-10-49-36 15,0 48-1-15,-1 1-3 16,-3 0 6-16,-3 0-6 15,0 9 1-15,-2 10-2 16,1 3 0-16,4 5-1 16,3 7 1-16,9 1 0 15,2-1-11-15,2 0-12 0,18-3 9 16,3-3 7-16,3 0 7 16,2-3 0-16,-6-1 5 15,-6-5-5-15,-8 2 0 16,-8-4-2-16,0 2-35 15,-6-3-7-15,-10-2-38 16,-1-1-44-16,-1-7-3 16,1-6-199-16</inkml:trace>
  <inkml:trace contextRef="#ctx0" brushRef="#br0" timeOffset="19116.8298">22389 6464 479 0,'0'0'21'16,"0"0"20"-16,0 0 17 15,77-48-23-15,-47 38-30 16,6 1-5-16,-2-1 0 16,-1 4-67-16,-3-5-83 15,-7 4-174-15</inkml:trace>
  <inkml:trace contextRef="#ctx0" brushRef="#br0" timeOffset="19356.91">22742 6354 377 0,'0'0'104'0,"0"0"-79"0,0 0 70 16,0 0 34-16,0 0-45 15,0 0-34-15,4 7-9 16,-4-7 3-16,0 0-12 16,0 0-10-16,0 0-19 15,0 0-3-15,0 0-25 16,0 0-50-16,0 0-19 16,2 0-58-16,3-4-124 15</inkml:trace>
  <inkml:trace contextRef="#ctx0" brushRef="#br0" timeOffset="19800.91">23126 6134 714 0,'0'0'10'0,"0"0"12"16,0 0 35-16,0 0-5 15,0 0-52-15,0 0-26 16,-69 29 2-16,39 0 16 16,3 0-11-16,9 0-17 15,10-2-3-15,8-5-5 0,0-3 3 16,8-2 27-16,11-4 11 16,6-4 3-16,1 1 7 15,1-3 10-15,2 0 4 16,-2-2 19-16,-5 4-18 15,-3-1 3-15,-3 2-5 16,-5-2-4-16,-3 2-6 16,-3-4-4-16,-5 0-6 15,0 0 6-15,0-2 3 16,0 0 15-16,-7-1 17 16,-10 0 9-16,-7-2-7 15,-7-1-21-15,2 0-8 16,-1 0-11-16,0 0-3 15,4 0-12-15,7 0-54 16,4 0-19-16,9 0-67 0,6 0-121 16</inkml:trace>
  <inkml:trace contextRef="#ctx0" brushRef="#br0" timeOffset="20010.93">23283 6570 643 0,'0'0'181'16,"0"0"-149"-16,0 0 14 0,0 0 10 16,0 0-35-16,0 0-21 15,9 0-64-15,-9 0-84 16,0 0-176-16</inkml:trace>
  <inkml:trace contextRef="#ctx0" brushRef="#br0" timeOffset="21756.08">23584 6321 388 0,'0'0'62'0,"0"0"-39"0,0 0 17 16,0 0 23-16,0 0-16 15,0 0-15-15,0 0-21 16,17 14 3-16,13-12 30 15,11-1-7-15,9-1-9 16,8 0-22-16,6 0-3 16,0 0 5-16,-8 0-8 15,-12 0 0-15,-19-1-1 16,-9 0-12-16,-13 1-8 16,-3 0-12-16,0-1-10 15,0-3-41-15,0-6-38 16,0-4-149-16</inkml:trace>
  <inkml:trace contextRef="#ctx0" brushRef="#br0" timeOffset="22088.62">23914 6155 204 0,'0'0'239'16,"0"0"-175"-16,0 0 5 15,0 0 0-15,0 0-13 16,0 0-31-16,-10-5-25 15,12 5-9-15,12 2 8 16,12 11 1-16,4 0 2 16,5 4 9-16,-1-1-11 15,-2 1-4-15,-10 2 4 16,-7-2 4-16,-4 1-4 16,-11 0-4-16,0 2-5 0,0 1 9 15,-13-1 36-15,-4-2 0 16,0-1-4-16,0-1-2 15,-1-3-14-15,-3 0-7 16,4-1-5-16,1-2-4 16,3-3-6-16,3-1-29 15,6-4-51-15,4-2-107 16,4 0-146-16</inkml:trace>
  <inkml:trace contextRef="#ctx0" brushRef="#br0" timeOffset="22538.73">24406 6161 408 0,'0'0'77'15,"0"0"-34"-15,0 0 6 16,0 0-12-16,0 0-8 15,0 0-22-15,0 36 12 16,0-9 8-16,0 4-15 16,5 0-11-16,7-3 6 15,5 1-7-15,-2-8-4 16,4-4 3-16,2-7-17 16,-1-5 15-16,2-5 3 0,1 0 0 15,1 0 13-15,-3-14 10 16,2-2 3-16,-9-4 0 15,-4-3 7-15,-6-1-1 16,-4 0-12-16,0 0 15 16,-12 1 3-16,-10 4 4 15,-1 1-6-15,-2 5-8 16,-1 3-12-16,4 5-10 16,2 3 3-16,-2 2-9 15,5 0 0-15,1 0-18 16,5 4-13-16,2 7-57 15,6 1-27-15,3 2-13 0,6-5-90 16</inkml:trace>
  <inkml:trace contextRef="#ctx0" brushRef="#br0" timeOffset="22754.99">24781 6221 551 0,'0'0'134'16,"0"0"-123"-16,0 0 11 15,0 0 35-15,0 0-27 16,0 0-26-16,-19 11-4 16,14-8-3-16,2 0-26 0,3-3-77 15,0 0-133-15,8 0-167 16</inkml:trace>
  <inkml:trace contextRef="#ctx0" brushRef="#br0" timeOffset="23157.88">25006 6017 548 0,'0'0'79'0,"0"0"-47"16,0 0-1-16,0 0-17 15,0 0-12-15,0 0 6 16,-78 43-8-16,62-14-12 0,6 0-21 16,5-1-23-1,5-2-33-15,0-6 31 0,17-2 31 16,5-3 12-16,6-3 14 16,-1-1 2-16,-3-2 9 15,-5-1 39-15,-2-1 21 16,-6 0-3-16,0 0-15 15,-5 2-6-15,-2-1-15 16,-4 3-11-16,0-1-4 16,-2 3 8-16,-11 0 4 15,-4 0-1-15,-5-2 1 16,3-4-9-16,-3-1 9 0,4-1-9 16,0-2-5-1,-3-1-9-15,4 0-5 0,-4-1 0 16,3-1-36-16,4 0-39 15,5 0-47-15,8 0-142 16</inkml:trace>
  <inkml:trace contextRef="#ctx0" brushRef="#br0" timeOffset="23442.89">25066 6615 658 0,'0'0'111'0,"0"0"-108"15,0 0 8-15,0 0 0 16,0 0 14-16,0 0-22 15,7 6-1-15,-7-6-4 16,1 0-23-16,0 1-31 16,2-1-37-16,-3 0-48 15,1 0-48-15</inkml:trace>
  <inkml:trace contextRef="#ctx0" brushRef="#br0" timeOffset="29420.86">22600 6839 217 0,'0'0'8'0,"0"0"-4"16,0 0-3-16,0 0 1 15,0 0 1-15,0 0-3 16,0 0-62-16,9 13-99 16</inkml:trace>
  <inkml:trace contextRef="#ctx0" brushRef="#br0" timeOffset="39718.04">20073 3599 346 0,'0'0'56'0,"0"0"2"15,0 0 16-15,0 0-18 16,0 0 5-16,0 0-15 15,0 0-27-15,-17-17-13 16,17 17 13-16,-2 0-3 16,2 0-10-16,-1 2-5 15,-3 13 0-15,3 14 3 16,-2 9-2-16,3 13 6 0,0 11-2 16,0 6 10-1,0 12-13-15,9 3 5 0,0 0-2 16,0-2-3-1,1-8 2-15,-3-9-4 0,0-8 0 16,-2-8-1-16,1-7-3 16,-3-8-9-16,0-8-14 15,1-6-20-15,2-7-25 16,1-7-80-16,4-5-60 16</inkml:trace>
  <inkml:trace contextRef="#ctx0" brushRef="#br0" timeOffset="40744.35">20196 3547 320 0,'0'0'44'15,"0"0"8"-15,0 0 12 16,0 0 31-16,0 0-26 16,0 0-26-16,-20-37-9 0,20 36-18 15,0 1-3-15,0-3 4 16,0-1-7-16,7-5-4 15,13-2-6-15,10-2-2 16,8 0 2-16,11-3 3 16,7 3 0-16,11 2-6 15,4 0 6-15,1 3-5 16,-8-1 2-16,-12 2 0 16,-13 3 0-16,-10 2 4 15,-11 2-4-15,-6 0-2 16,-5 0 2-16,-2 0 1 15,0 0 0-15,6 4-1 16,3 6-1-16,3 4 0 0,7 4 1 16,1 4-3-16,-1 1 3 15,1 4 1-15,-6 5 8 16,-3 0-9-16,-4 3 0 16,0 5 8-16,-2 1 8 15,0-3-6-15,1 1-9 16,2-2 13-16,0 3-13 15,2-1 2-15,2 2-2 16,-3 2 3-16,-3-2-5 16,-2-1 5-16,-3-1-2 15,-3-4 3-15,2-2-2 16,-5-1 2-16,4-3-3 16,1 1-2-16,-3 0 6 15,2-1-3-15,-2 4 5 0,3 2-8 16,-4 0 0-16,-1 2 4 15,0-4-3-15,0-3 11 16,0-3-7-16,0-7 13 16,0-6-14-16,-1-3 12 15,-2-5-9-15,1-1 0 16,-2 1-6-16,1-1 17 16,-4 3-2-16,-4 1-4 15,-8 0 9-15,0 0-8 16,-9 1 1-16,0-3-4 0,-3-1 4 15,-1-1-3 1,-3-1 0-16,1-3-6 16,-2 2 1-16,0 0-2 0,1 1-1 15,2 3-3-15,-3 2 0 16,-4 1 0-16,2 3 0 16,-4-2 0-16,5 0 1 15,0-4 5-15,2-1-10 16,11-2 4-16,4-1 0 15,5 0 4-15,2 0-1 16,0-1-3-16,-1 3-6 16,-2 2 2-16,0-1-9 15,1 3-10-15,3-5-7 0,4 1-12 16,5-5-19 0,3 0-14-16,0 0-41 0,0-7-71 15,14-17-172-15</inkml:trace>
  <inkml:trace contextRef="#ctx0" brushRef="#br0" timeOffset="40919.43">20429 4602 357 0,'0'0'0'16</inkml:trace>
  <inkml:trace contextRef="#ctx0" brushRef="#br0" timeOffset="42229.44">20154 3963 454 0,'0'0'20'15,"0"0"-20"-15,0 0 1 0,0 0 3 16,0 0-2-16,0 0-1 15,55 0 0-15,-42 0 11 16,4 0 4-16,4-4 15 16,4-9-6-16,9 1 0 15,4-5-9-15,5 0 11 16,6 2-3-16,-2 0-5 16,-1 2 2-16,-2 2-16 15,-9 3 1-15,-5 0-2 16,-3 2 4-16,-5 2-4 15,-3 1-3-15,-2 3 1 0,-4 0-2 16,1 0 1 0,-1 0 0-16,2 7 8 0,-1 2-9 15,2 4 0-15,-4 1 0 16,2 4 0-16,-2 1-9 16,1 2 9-16,-2 2 9 15,1 2-2-15,-1 2-5 16,-1 3 4-16,-2-1 4 15,-1 1-6-15,-1-1-2 16,0-2 3-16,-1-1-4 16,-2-3 0-16,-2-5 1 15,0-3-2-15,-1-2-11 16,0-4-35-16,1-2-55 16,2-6-84-16,-3-1-133 0</inkml:trace>
  <inkml:trace contextRef="#ctx0" brushRef="#br0" timeOffset="42747.91">20346 3995 345 0,'0'0'69'15,"0"0"-31"-15,0 0-4 0,0 0 14 16,0 0 0-16,0 0-38 16,-9 14-3-16,8 5-3 15,-5 8 29-15,1 3 9 16,0-1-8-16,1 1-16 15,1 0-2-15,3-1-4 16,0 2-5-16,0-2-5 16,1 0 2-16,9 0 6 15,3-4-8-15,3 0 1 16,5-4 2-16,3-2 4 16,-1-5-5-16,3-5-3 0,-2-1 3 15,1-4-3-15,-1-3 10 16,5-1 7-16,2 0-3 15,1-4-4-15,6-8-4 16,3-4-1-16,5-4-5 16,5 0 4-16,0 2-3 15,-1 0-4-15,-8 2-2 16,-10 5-24-16,-8 1-3 16,-12 4-32-16,-7 3-45 15,-5-1-34-15,0 0-65 16</inkml:trace>
  <inkml:trace contextRef="#ctx0" brushRef="#br0" timeOffset="43168.93">20457 4109 296 0,'0'0'91'16,"0"0"-89"-16,0 0 3 15,0 0 43-15,0 0 5 16,0 0-17-16,54-7 7 16,-34 0-11-16,3 0-4 15,0-3-13-15,3 2-11 16,-2-1-1-16,-1 0-3 15,-3 4-13-15,-3 0-53 16,-7 4-61-16,-6 1-67 0</inkml:trace>
  <inkml:trace contextRef="#ctx0" brushRef="#br0" timeOffset="43430.07">20577 4212 194 0,'0'0'36'15,"0"0"11"-15,0 0-1 16,0 0 2-16,0 0-19 0,0 0-13 16,-5 22 13-1,5-20-5-15,0-2 12 0,0 1-15 16,5-1-19-16,0 2 6 15,6-2-8-15,0 0-4 16,8 0-32-16,6-2-40 16,-2-8-74-16</inkml:trace>
  <inkml:trace contextRef="#ctx0" brushRef="#br0" timeOffset="43656.2298">20604 4315 281 0,'0'0'125'15,"0"0"-110"-15,0 0 1 16,0 0 63-16,0 0-5 16,0 0-34-16,40-4-1 15,-22-2-26-15,3-1-11 16,-1-2-4-16,4 2-56 15,-2-2-96-15,-2-1-209 16</inkml:trace>
  <inkml:trace contextRef="#ctx0" brushRef="#br0" timeOffset="50742.25">20373 5581 461 0,'0'0'73'16,"0"0"-44"-16,0 0-24 15,0 0 35-15,0 0-4 16,0 0-29-16,0 0 0 15,-9 107 13-15,9-55 5 0,12 3-1 16,-1 3-6-16,1 6-16 16,4-1 13-16,-1-1-14 15,-1-2 3-15,-2-10-4 16,-1-6-9-16,-1-9-33 16,-3-9-47-16,5-9-26 15,-7-13-31-15</inkml:trace>
  <inkml:trace contextRef="#ctx0" brushRef="#br0" timeOffset="51289.74">20524 5547 346 0,'0'0'18'0,"0"0"-16"16,73-38 0-16,-41 27 6 15,7 1 6-15,2-2 6 16,8 2-14-16,4 1-1 16,1 3-3-16,-3 1 3 15,-8 4 3-15,-4 1-5 16,-7 0-1-16,-6 0-4 0,-2 8 0 15,-3 5 1-15,-4 3 0 16,0 4 1-16,-2 1 0 16,-1 3 1-16,8 3 12 15,0 2-1-15,0 4-1 16,4 1 2-16,-3 1 1 16,-2-2-6-16,-3 2 7 15,-6-3 7-15,-3 1-6 16,-3-1-1-16,-4 0-1 15,-2 3 1-15,0-2-6 16,-2-1 2-16,-13 0-11 16,-3-3 13-16,-4-5-8 15,0-2-1-15,-1-3 7 16,-3-4 5-16,-4-1 0 16,-2-1-9-16,-3-1-6 0,-4-2 5 15,-2 0-2 1,-7 1-4-16,0-2-10 0,-4 1-30 15,0 0-40-15,0-1-38 16,3-5-67-16</inkml:trace>
  <inkml:trace contextRef="#ctx0" brushRef="#br0" timeOffset="51731.7">20610 5806 508 0,'0'0'39'0,"0"0"-39"16,0 0-5-16,0 0 3 15,0 0 4-15,0 0 5 16,39 76 20-16,-28-37-1 15,0 3-7-15,-2-4-13 16,-2-7 4-16,-2-7-5 16,-1-10-5-16,-3-5 1 15,-1-8-1-15,0-1 13 16,0 0 0-16,0-3 34 0,-7-17-9 16,-7-13-31-1,0-9 3-15,6-6 0 0,-1 3-5 16,7 12 11-16,2 6 8 15,0 9 3-15,0 3-14 16,0 5-4-16,0 1-9 16,8-1-2-16,7 0 2 15,3-1 0-15,4 1-12 16,2 1-30-16,0 3-29 16,-2 6-71-16,-5 0-47 15</inkml:trace>
  <inkml:trace contextRef="#ctx0" brushRef="#br0" timeOffset="51904.84">20657 5937 300 0,'0'0'64'0,"0"0"-64"16,0 0 0-16,0 0 11 15,0 0 21-15,84-32-15 16,-37 11-17-16,-1 1-24 15,-2 2-87-15,-12 1-155 16</inkml:trace>
  <inkml:trace contextRef="#ctx0" brushRef="#br0" timeOffset="52174.8">20981 5763 295 0,'0'0'83'0,"0"0"-57"0,0 0 28 15,0 0-18-15,0 0-34 16,0 0 7-16,-39 49-8 15,28-23 8-15,4 3-8 16,6 1-2-16,1 0-5 16,6-6 2-16,13-4-6 15,3-3 2-15,-2-4 8 16,-1-3 4-16,-7-3-2 16,-3-1 33-16,-6-1-9 15,-3 1-1-15,0 1 3 16,0 3 2-16,-3 1-14 15,-12 5 0-15,-6 2-16 0,-3 3-27 16,0 0-134-16,-3 1-227 16</inkml:trace>
  <inkml:trace contextRef="#ctx0" brushRef="#br0" timeOffset="52594.7">20429 7374 635 0,'0'0'96'0,"0"0"-94"16,0 0-2-16,0 0 3 16,0 0 5-16,0 76 11 15,9-23 7-15,0 1-13 16,1 6 1-16,6-3-3 15,-1 1-1-15,-2-3-4 16,0-4-4-16,-3-3-4 0,-4-12-17 16,-2-8-14-16,-2-11 0 15,-1-13-33-15,1-4-40 16,1-18-20-16,2-22-209 16</inkml:trace>
  <inkml:trace contextRef="#ctx0" brushRef="#br0" timeOffset="53158.87">20414 7137 414 0,'0'0'39'16,"0"0"-34"-16,0 0 7 0,0 0 12 15,0 0-22-15,76-80-2 16,-30 64 0-16,7-1 7 15,6 0-7-15,4 3 0 16,2 3 0-16,-4 3 0 16,-8 4 0-16,-7 2 0 15,-6 2 3-15,-6-1-6 16,-2 1 6-16,-6 0-3 16,-4 0 2-16,-2 2 15 15,-4 8 11-15,0 3 4 16,4 4 13-16,-5 2-8 15,5 6 2-15,-6 4-19 0,2 7 1 16,-3 5 4-16,-3 3-5 16,0 3-8-16,-2 2-2 15,0-3 9-15,-2 2-7 16,-2 0-6-16,2-3-5 16,-2-2 4-16,1-2-5 15,0-5 0-15,-4-1 0 16,-1-4 8-16,0-4 4 15,0-4-8-15,0-3 7 16,-6-1-3-16,-5-2 9 16,0-2-7-16,-6 3-2 15,-5 0 3-15,-4 4-10 16,-8 0 6-16,-6 0 2 0,-4 2-4 16,-3-3-3-1,-4-1-2-15,0-5-1 16,4-8-39-16,3-7-28 0,5 0-24 15,10-21-103-15,1-11-286 16</inkml:trace>
  <inkml:trace contextRef="#ctx0" brushRef="#br0" timeOffset="53651.34">20702 7408 365 0,'0'0'72'15,"0"0"-42"-15,0 0 11 16,0 0 27-16,0 0-15 15,0 0-29-15,4 23-13 16,3 9 42-16,4 5-25 16,1 4-2-16,-1-3-18 15,-1-3-3-15,1-4-1 16,-3-7 2-16,-2-8-6 16,0-9 0-16,-6-4-10 0,2-3 4 15,-2 0 4-15,0-14 2 16,0-11-3-16,0-3 1 15,1 5 2-15,1 8 2 16,-2 10-2-16,3 2 2 16,-2 3 7-16,4 0-2 15,3 0-7-15,5 4 0 16,7 6 4-16,2 0-1 16,2-1 0-16,-2 0 0 15,3-2-3-15,2-3-9 16,-3-4-38-16,-3 0-60 15,-3 0-56-15,-7 0-67 0</inkml:trace>
  <inkml:trace contextRef="#ctx0" brushRef="#br0" timeOffset="54649.68">21073 7447 495 0,'0'0'52'0,"0"0"-38"15,0 0 35-15,0 0-9 16,0 0-28-16,0 0-4 16,-77 82-7-16,71-57-1 15,3-5 4-15,-1-1-2 16,4-6-2-16,0-2 0 0,0-6-3 16,0-3 0-1,4-2-2-15,2 0 2 0,4-6 3 16,1-6 0-1,-4-2 1-15,0 2-1 0,-4 4 2 16,-1 1 1-16,1 2-2 16,-3 4 4-16,1 1-5 15,1 0 11-15,1 0-7 16,-1 0-4-16,9 4 0 16,1 5 3-16,4-4 4 15,2 0-7-15,-1-4 0 16,-1-1 2-16,-2 0 6 15,1 0-8-15,-2-13-1 16,-1-3 1-16,-3-6 0 0,-3-1-7 16,-5-3 6-16,-1 3 1 15,0 6-2-15,0 5 2 16,0 5 5-16,0 4-2 16,-1 3 7-16,-3 0 5 15,-1 0-9-15,2 0-5 16,1 11-1-16,2 2-2 15,0 2-3-15,0 4-13 16,2-2 8-16,7-2 6 16,2 1-1-16,3-2 4 15,1-1-1-15,1-6 2 16,1 1-10-16,2-5 8 16,0-3 2-16,0 0 4 0,3-5-4 15,1-13-6 1,-1-4 1-16,0-5-55 0,-3-2-11 15,-3 1 1-15,-5 3 51 16,-4 2 19-16,-5 5 5 16,-2 2 46-16,0 5 49 15,0 4-20-15,0 2-23 16,-1 2-11-16,-3 1-27 16,0 2-2-16,-5 0-9 15,-2 2-8-15,3 10 0 16,0 4 0-16,5 1-1 15,0 0-1-15,3-1-3 0,0-4-9 16,0-5-17-16,4-2-4 16,6-5 2-16,1 0-9 15,0-5 13-15,2-12 23 16,-2-3-3-16,-3-5 1 16,-3-2 8-16,-1-5 1 15,-4-2 1-15,0 2 1 16,0 2-3-16,-8 10 10 15,2 7 26-15,2 8 33 16,2 3-20-16,0 2-22 16,-2 0-15-16,0 11-4 15,2 11 1-15,1 6-8 16,1 4 11-16,0 1-11 0,0-1 4 16,9 0-3-16,4 0 0 15,-1 0-3-15,0-2 1 16,-1 0-45-16,1-5-60 15,-6-6-148-15</inkml:trace>
  <inkml:trace contextRef="#ctx0" brushRef="#br0" timeOffset="54883.47">21696 7555 806 0,'0'0'147'16,"0"0"-126"-16,0 0-15 15,0 0 27-15,0 0-28 16,0 0-5-16,-8 6-6 16,9 0-59-16,0-4-21 15,0 2-17-15,2-1-100 16,-3 0-52-16</inkml:trace>
  <inkml:trace contextRef="#ctx0" brushRef="#br0" timeOffset="59090.27">20403 3557 206 0,'0'0'50'16,"0"0"-21"-16,0 0 3 16,0 0-4-16,0 0-4 15,0 0-14-15,0 0 25 16,-11-73-3-16,10 68 11 16,-1 3 9-16,1-1-5 0,-1-1-12 15,-3 0 15-15,0 2-28 16,-4-1-7-16,-1 1-11 15,-5 0-4-15,-2 2 0 16,-1 0-10-16,-5 0 9 16,2 0 2-16,2 0 2 15,5 3 2-15,-3 0 1 16,2 0-2-16,0 2-2 16,0-1 1-16,-1 2-3 15,1 0-2-15,1 0 2 16,-2 0 2-16,3 0 0 15,-2-1 3-15,3 1 1 0,2-2 4 16,2 1-4-16,2-1 2 16,3-1-5-16,1 1 9 15,-3 0-10-15,-1 3 0 16,-4 5 0-16,1 3 1 16,0 3 0-16,-3 2 1 15,4 0-3-15,-1 0 1 16,3-2 4-16,0-1-6 15,0-2 0-15,4 0 1 16,-1-2-1-16,3 2 0 16,0 2 1-16,0 3 1 15,0 2 3-15,0 2-7 16,0 1 5-16,0 1 0 0,0 0-1 16,0-1 3-1,-2 0-3-15,2-2-2 0,0 0 1 16,0-3 5-16,0 0-6 15,0 0 0-15,2 1 3 16,1 3 0-16,-1 1 1 16,4 4 9-16,-5-1-3 15,0 1-10-15,-1 0 15 16,0-2-5-16,0-2-2 16,0-2-4-16,0-2-1 15,0-3 1-15,4-1-4 16,1 1 8-16,1-2-7 0,-1 0-1 15,2-1 0 1,-1-1-3-16,0 0 3 0,-1-2 5 16,-1 1-4-16,1-2 1 15,-2-3-2-15,1 2-3 16,-1-1 3-16,1 0 0 16,0 1 3-16,-1 1-6 15,3 0 3-15,-2 2-2 16,1-2 2-16,0 1 5 15,-3-4-3-15,3-1-1 16,-3-1-1-16,2 1 3 16,-1 1-1-16,1-2-1 15,2 2-1-15,-1 1 2 16,4 1-4-16,-4 0 4 16,2-3-2-16,0 2 0 0,3-4-2 15,-3 0 2-15,0 0-1 16,-1-1 1-16,2-3 0 15,1 1 0-15,2-1 6 16,3-1-4-16,3 0-2 16,1 0 2-16,1 3-2 15,4-3 3-15,-2 2-2 16,3-2-1-16,-2 0 1 16,-1 0-1-16,2 0-4 15,-3 0 3-15,4-2 0 16,2-4 1-16,2-1-3 15,0 2 3-15,-3 2-1 0,-2-1-3 16,-5 3 2 0,-2-2-5-16,-1 1 2 0,-1 2 4 15,3-2 1-15,1-1-2 16,5-3 2-16,4-1-4 16,1-2 4-16,-1 1 0 15,2 0 1-15,-4 2-1 16,-6 1 0-16,0 1 0 15,-9 1 4-15,-1 1-4 16,0-2 0-16,4-2-1 16,-1 2 3-16,3-4-3 15,2 2 2-15,3-5-1 16,0 2 1-16,0 0-1 0,-4 1 0 16,-3 0 0-16,-1 0-1 15,-1 2 1-15,0-3 2 16,-4 2 0-16,3 1 1 15,-4-1-3-15,4-1 1 16,-3-1 1-16,4 1-2 16,-2-1 4-16,0 0-4 15,-2 1 0-15,1 1 5 16,-3-1-1-16,-3-1 4 16,2 0 4-16,-3-4 8 15,1-3-3-15,0-1-12 16,1-3 8-16,3-1-11 15,-2 0 4-15,1 1-1 16,-1 2-5-16,0 2 1 0,0 1 6 16,-3 1-6-16,-1-1 1 15,0-1 2-15,0-3 12 16,0-2-7-16,-4-1-7 16,-3-4 11-16,1-5-10 15,-1 1-3-15,1 1 0 16,1 2 1-16,-1 5-4 15,2 0 8-15,-2 2-10 16,-1 1 11-16,-2-3-7 16,0-4 1-16,-4-3 0 15,0-1 0-15,0-5 3 0,-3 0-3 16,2-7 0 0,0 3-4-16,6 0 4 0,-2 8 1 15,4 5 4-15,1 2-10 16,1 5 10-16,-2 3-3 15,0-3-2-15,1 3 1 16,-4 0-1-16,3-3 0 16,-3 2 2-16,-2-1-2 15,3 0 0-15,-2 2-2 16,-1 2 1-16,2 2 1 16,-1 1-4-16,-3 1 2 15,-2-1 1-15,-2 3-4 16,-1 1 3-16,-4-1-1 15,-3 2 2-15,-1 0 0 0,1 2-4 16,-2 1 5-16,2-1 0 16,-1 2-1-16,-1-1 0 15,0 3 1-15,-5 0-3 16,-3 0-3-16,-2 0 1 16,0 9 2-16,-1 7-4 15,2 3-11-15,3 5 10 16,1 7 0-16,-1 5-16 15,3 2-4-15,-2 2-15 16,4 2 17-16,0 3-5 16,9 6-5-16,3 2-18 15,9 4-67-15,6 0-7 16,1-2 39-16,2-2-70 0</inkml:trace>
  <inkml:trace contextRef="#ctx0" brushRef="#br0" timeOffset="94795.78">21362 10203 369 0,'0'0'40'15,"0"0"9"-15,0 0-11 16,0 0 48-16,0 0-10 16,-12-74-17-16,10 68 3 15,-1 3-7-15,1 3-23 16,1 0 0-16,1 0-27 16,-1 2-5-16,-4 18-1 15,-1 9 1-15,-1 16 11 16,-2 16 7-16,6 11-8 15,1 9 7-15,2 7-1 16,0 2 2-16,0 3-7 0,0 3 7 16,0 2-12-1,0-6 2-15,0-8-2 0,-3-9-5 16,-2-11-1-16,1-9 1 16,3-9-1-16,-1-8 2 15,2-9-2-15,0-6-5 16,0-6-31-16,7-5-43 15,12-11-13-15,11-1-27 16,5-17-76-16,-4-16-208 16</inkml:trace>
  <inkml:trace contextRef="#ctx0" brushRef="#br0" timeOffset="96137.57">21537 10127 388 0,'0'0'12'0,"0"0"9"15,0 0 0-15,0 0 37 16,0 0 15-16,0 0-12 16,-1-41-40-16,1 41-14 0,0 0-4 15,0 0 1-15,0 0-2 16,1 0-1-16,25-4-1 16,14-1 0-16,20-5 2 15,17 1-2-15,11-1 7 16,7-1-7-16,1 3 7 15,-2-1-7-15,-3 3 1 16,-9 3 3-16,-6 2-2 16,-5 1 3-16,-8 0 1 15,0 0-3-15,-8 0 12 16,-6 1-13-16,1 5-2 16,-2 1 1-16,-5 0-2 0,-7 1 6 15,-8-1-6-15,-11-2 4 16,-6-1-3-16,-5 0 4 15,-1-1 1-15,-4 0 2 16,3 3-3-16,3 1 1 16,-2 1 12-16,3 5-3 15,1 0 1-15,-1 2-7 16,1 3-6-16,-2 4 15 16,3 3-15-16,-3 6 9 15,-1 6-3-15,-1 7-1 16,2 2-3-16,-2 4 3 15,1 0-2-15,-1 1 1 16,-4 4 2-16,3 2-4 0,-3 2 15 16,0 2-11-16,-1-4 1 15,0-1-8-15,0-3 8 16,0-2-3-16,0-2 0 16,0-3 1-16,0-4-6 15,0-3 3-15,0-1 3 16,0-1-5-16,0-3 1 15,0-4 2-15,4-1-7 16,-2-1 5-16,1-2-2 16,-1-2 0-16,1-1 2 15,-3-3-3-15,0-2 1 16,0-1-1-16,0-3 8 16,0-2-8-16,-3-2 0 0,-3 0 3 15,-5-2 12-15,-2 1-6 16,-9 1-1-16,-11-2 1 15,-7 1-9-15,-13-3 8 16,-2-6-4-16,-7 0 0 16,-2 0-4-16,0 0-2 15,-5 0 2-15,1-5 2 16,3 0-2-16,3 2 0 16,5 1 2-16,1 2-6 15,4 0 3-15,0 6 1 16,3 3 0-16,6 0 0 15,4-2 0-15,6 0 0 16,7-3 0-16,2-1 1 16,2-1-1-16,2-1 0 0,3-1 5 15,3 0-11 1,-3 0 13-16,-5 2-13 0,-5-2 10 16,-2 0-7-16,1 0 6 15,-2 0-1-15,2 0-2 16,5 0 0-16,5-2-2 15,3-2 2-15,11 1 2 16,1 2 9-16,2-1-10 16,1 2 3-16,0 0 2 15,0 0-6-15,-4 0 0 16,-2 0 0-16,-7 0 0 16,-4 0 0-16,-5 0 0 0,3 0 1 15,-1 0-1-15,7 0 0 16,1-2 3-16,-1-1-3 15,2 0 1-15,0 0-1 16,0 0 4-16,-1 1-7 16,1-5 6-16,-1 4-6 15,3-3 4-15,2 2-1 16,1 2 0-16,3 1-10 16,3 1-13-16,0 0-27 15,0-1-48-15,0-1-32 16,11-2-74-16,2-3-82 15</inkml:trace>
  <inkml:trace contextRef="#ctx0" brushRef="#br0" timeOffset="97047.66">21404 10081 11 0,'0'0'44'0,"0"0"-35"15,0 0 22-15,0 0 17 16,0 0 2-16,0 0-14 15,-42 24 4-15,34-20-1 16,1 2-1-16,-3-1 11 16,1 1-20-16,0 0-5 15,3-2-9-15,4-1-10 16,0-2-5-16,2 1-3 16,0-2 3-16,0 0-2 15,0 3 2-15,0-3 9 16,0 1 14-16,0-1 4 15,5 0 9-15,12 0 0 16,11 0-6-16,6 0-6 16,12 0-14-16,6 0-1 15,6 0 1-15,2 0-8 0,2 4 4 16,-4 3-4-16,-5 0 0 16,-7-3-2-16,-7-1-1 15,-9-2 0-15,-3-1 1 16,-5 0 0-16,-4 0-7 15,-7-1-49-15,-9-3-57 16,-2 1-14-16,-2 1-46 16</inkml:trace>
  <inkml:trace contextRef="#ctx0" brushRef="#br0" timeOffset="97437.06">21277 10310 231 0,'0'0'19'15,"0"0"-19"-15,0 0-12 16,0 0 12-16,0 0 5 15,-1 77 4-15,1-37-6 16,3 11-3-16,8 14-1 16,6 10-34-16,-1 10-155 15</inkml:trace>
  <inkml:trace contextRef="#ctx0" brushRef="#br0" timeOffset="145897.14">21365 11775 1 0,'0'0'54'16,"0"0"-39"-16,0 0 2 15,0 0-15-15,32-83-2 16,-19 66-9-16,-2 1-15 15,-5 3-32-15</inkml:trace>
  <inkml:trace contextRef="#ctx0" brushRef="#br0" timeOffset="146487.55">21426 11581 18 0,'0'0'77'0,"0"0"-18"16,0 0-24-16,0 0-21 16,0 0 15-16,0 0-12 15,-5-54-9-15,12 46-8 16,2-4 0-16,-2 4 6 15,0-2 1-15,-2 4 27 16,1 2-11-16,-5 3 2 16,-1-1-1-16,0 1-10 15,0 1-2-15,0 0 15 16,0 0 2-16,0 0-7 16,0 0 4-16,0 0-4 15,0 0-1-15,0 0-17 16,0 0 3-16,0 0-2 0,0 0 3 15,0 0 5-15,0 0 10 16,0 0 16-16,0 0-6 16,0 3 10-16,-7 6-20 15,-4 5 3-15,-2 6-4 16,-3 5-4-16,-3 7-4 16,-2 4-5-16,-3 8-2 15,-5 5-3-15,-2 7 13 16,-5 2 8-16,1 1-9 15,-3 0 4-15,3-4-13 16,1-1 10-16,3-2-7 16,-1-4 6-16,2 0-2 0,2 0-2 15,-2-2-1-15,-3 3 2 16,-1-6-4-16,3-4 1 16,3-7-3-16,3-5-4 15,6-6 3-15,7-5-5 16,2-7 2-16,4-2-2 15,4-4-1-15,-2-2 0 16,4-1 0-16,0 0 1 16,0 0 2-16,-1 0-3 15,1 0-24-15,0 0-9 16,0 0-32-16,0 0-30 16,0-4-12-16,0-4-112 15,7-3-273-15</inkml:trace>
  <inkml:trace contextRef="#ctx0" brushRef="#br0" timeOffset="147657.8199">20487 12492 287 0,'0'0'65'0,"0"0"-15"15,0 0 3-15,0 0 10 16,0 0 0-16,-78-17-31 16,56 17-4-16,-1 10 0 15,-4 9 0-15,-3 6-9 16,1 8 1-16,-2 3 1 15,-1 5 0-15,0 4 2 16,3 3-20-16,2 2 20 16,1 3-11-16,5 1 3 15,2 1-6-15,3-1-4 16,9-3-2-16,2-5 6 16,5-1 0-16,0-4-5 15,1-1-3-15,14-1 2 0,5-1 2 16,2-2-5-16,6-1 0 15,4-5 8-15,2-1-8 16,1-4 3-16,1-1-3 16,2-3 7-16,-3-2-7 15,0-4-2-15,1-3 2 16,3-2 0-16,-1-3 2 16,-1-2 4-16,3 0-6 15,-3-4 1-15,0-1-1 16,-3 0 0-16,1-10 0 15,0-9-2-15,2-10 6 16,3-8-2-16,-1-7-2 0,2-8 4 16,-1-7-4-16,-6-8 0 15,-4-6-4-15,-3-4 4 16,-8-2 6-16,-9-2-3 16,-10 1 8-16,0 1-10 15,-13 1 4-15,-12 3 8 16,-7 9-8-16,-4 7 7 15,-5 13-5-15,0 6-3 16,1 9 3-16,-5 3 4 16,5 6 1-16,-1 6-10 15,0 3 3-15,3 4-5 16,2 6-1-16,3 3 1 16,4 0 0-16,1 11-7 0,-1 8 1 15,4 6-23 1,6 5-21-16,10 3-17 0,9 3-40 15,11-2-98-15,25-8-40 16</inkml:trace>
  <inkml:trace contextRef="#ctx0" brushRef="#br0" timeOffset="148527.73">22731 11608 384 0,'0'0'6'16,"0"0"72"-16,0 0 6 15,0 0-4-15,0 0 0 16,-19-75-9-16,18 72-29 15,-1 2-6-15,2 1-6 16,0 0-21-16,0 0-8 16,0 8 0-16,0 16-2 15,10 11 2-15,16 11 16 16,11 9 11-16,14 6-1 16,11 6-14-16,6 1 8 0,6-4-3 15,0 0-4 1,0-4-2-16,-8-4 2 0,-8-2-10 15,-12-1-3-15,-9-1 10 16,-12 1-3-16,-3-1-4 16,-9 0 2-16,0-1-1 15,-5-2-4-15,0-5 0 16,-3-5 3-16,4-8-3 16,2-7-1-16,1-6-9 15,1-4-13-15,5-4-19 16,-1-4-43-16,5-2-16 15,-5-4-41-15,-5 0-101 0</inkml:trace>
  <inkml:trace contextRef="#ctx0" brushRef="#br0" timeOffset="149127.73">23663 12794 473 0,'0'0'65'0,"0"0"-47"16,0 0 12-16,0 0 28 16,0 0-3-16,0 0-27 15,-97 18-7-15,70 5 4 0,-4 10 2 16,2 3 4-16,1 8 19 15,2 4-38-15,4 2 7 16,6 0 2-16,4 3-9 16,3-1 13-16,9 1-11 15,0-3-9-15,0-4 1 16,10-2 0-16,8-2-4 16,9-2 2-16,3-5-4 15,7-1 3-15,6-6 2 16,1-3-2-16,2-8-1 15,1-4 4-15,-6-7 3 16,1-6-6-16,-4 0-2 0,0-13 0 16,-2-8 0-16,0-6 8 15,-3-7-3-15,1-6-6 16,0-7 3-16,-6-8 2 16,-1-12-2-16,-8-8 18 15,-3-9 0-15,-11-11 12 16,-5-5-11-16,-5 0-5 15,-22 2-5-15,-8 7-3 16,-5 12-9-16,0 17 0 16,0 14 1-16,5 15-1 15,6 11-4-15,2 5-7 16,3 5-15-16,0 3-9 16,-4 2-11-16,-2 4-8 0,-7 2-41 15,-4-1-31 1,-1-5-205-16</inkml:trace>
  <inkml:trace contextRef="#ctx0" brushRef="#br0" timeOffset="149787.79">23037 10822 293 0,'0'0'26'0,"0"0"30"16,0 0 18-16,0 0 22 16,0 0-2-16,0 0-29 15,-22-5-13-15,22 4-8 16,8-5-22-16,23-5-9 15,20-3-12-15,21-2 7 16,23 2-7-16,16 3 9 0,18 4-6 16,4 3-3-1,4 4 3-15,-1 0 0 0,-19-4-2 16,-16 1-2-16,-25-3 0 16,-22-1 0-16,-17 1-2 15,-8 0 4-15,-13 2-4 16,-4 1-10-16,-8-1-39 15,-3 1-59-15,0-3-49 16,2-4-57-16</inkml:trace>
  <inkml:trace contextRef="#ctx0" brushRef="#br0" timeOffset="150200">24411 10565 419 0,'0'0'44'0,"0"0"22"0,0 0 0 16,0 0 4-16,0 0-12 16,0 0-47-16,-9-12-11 15,4 24-10-15,-4 14 4 16,-3 10 6-16,-1 6 1 16,8 5 1-16,5 4-1 15,2 1-1-15,24-2 1 16,8-5-3-16,4-5 4 15,6-10-4-15,-3-9-2 16,0-9 4-16,1-11 4 16,0-1-3-16,-1-9 19 0,3-15-5 15,-6-10 7 1,-7-9-3-16,-8-10-12 0,-8-6 5 16,-9-6-8-16,-6 2 4 15,0 5-2-15,-15 9-1 16,-12 9 2-16,-15 9-6 15,-17 6 5-15,-18 10-6 16,-9 4 0-16,-7 8-8 16,2 3-28-16,7 0-30 15,8 16-49-15,6 3-80 16</inkml:trace>
  <inkml:trace contextRef="#ctx0" brushRef="#br0" timeOffset="151301.79">21981 10258 166 0,'0'0'35'0,"0"0"-22"0,0 0-4 16,0 0 49-16,0 0 40 15,0 0-14-15,0 0-8 16,0-83-23-16,0 66 18 16,0-1-3-16,0 1-20 15,-1 1-11-15,-3-1 9 16,3 2-9-16,-2-1-4 16,3-2-16-16,0-6 12 0,0-8-10 15,3-13-6 1,11-12 1-16,7-11 8 0,2-8-18 15,0-9 15-15,-3-9-12 16,-12-8-4-16,-8-6 2 16,-1-2-2-16,-17 9 1 15,1 16-1-15,3 17 6 16,3 21-5-16,2 11 3 16,1 7-6-16,1 6-2 15,1 8 0-15,4 5 0 16,0 5-4-16,2 5-26 15,0 0-87-15,0 5-56 16,2 18-6-16,7-1 26 16,5-8-108-16</inkml:trace>
  <inkml:trace contextRef="#ctx0" brushRef="#br0" timeOffset="151757.75">22089 8518 368 0,'0'0'52'0,"0"0"3"16,-73-40-21-16,51 34-4 15,4 5 25-15,1 1 4 0,-3 0-28 16,-1 12-25-16,-5 14-3 15,-3 9 5-15,5 7 2 16,4 5-10-16,10 3 0 16,10 7 0-16,0 2 0 15,24-2 0-15,11-3-5 16,11-10 0-16,10-11-29 16,4-11 17-16,1-16 17 15,2-6 0-15,-1-15 1 16,-5-18 7-16,-6-16 4 15,-7-9-5-15,-17-7 24 16,-17-5-16-16,-10 3 11 16,-16 5-14-16,-21 6 11 0,-9 9-8 15,-4 11-1 1,-3 10-12-16,2 12-1 16,2 11-2-16,8 3-11 0,1 23-58 15,0 21-35-15,-6 15-11 16,-4 11-33-16</inkml:trace>
  <inkml:trace contextRef="#ctx0" brushRef="#br0" timeOffset="152405.79">21114 10840 260 0,'0'0'147'0,"0"0"-85"15,0 0-12-15,0 0-3 16,0 0-7-16,0 0 9 16,2-7-16-16,-2 7-7 15,0 0-14-15,0 0 2 16,0 0 6-16,-2 0 3 16,-13 6-4-16,-11 8 0 15,-14 5-6-15,-10 5 7 0,-10 3-12 16,-7 5 1-16,-13 4 3 15,-9 6 3-15,-7 0-3 16,1-3 5-16,9-3-12 16,17-8-4-16,12-1 2 15,10-4-1-15,4-1-1 16,2 1 1-16,1-3-1 16,3 1-2-16,1-3-18 15,9-1-29-15,5-4-26 16,11-6-49-16,7-4-30 15,4-3-3-15,0-8-45 16</inkml:trace>
  <inkml:trace contextRef="#ctx0" brushRef="#br0" timeOffset="152884.51">19903 10858 524 0,'0'0'23'16,"-95"14"-21"-16,44 17 19 15,-1 11 26-15,3 10 14 16,1 16-18-16,3 19-9 16,-2 17 4-16,3 23 9 15,9 9-30-15,9 4-2 16,17 2-10-16,9-16 1 0,9-8-6 15,23-19 0-15,4-17 1 16,7-18-1-16,-2-17-2 16,0-16-3-16,6-21-2 15,11-10 5-15,13-35 2 16,15-29 14-16,10-21-13 16,-1-20-1-16,-6-17-21 15,-16-8-4-15,-23-12 12 16,-22-3 11-16,-24 5 2 15,-10 8-4-15,-36 14 4 16,-18 13 10-16,-11 18 1 16,-8 14 21-16,0 17-20 15,5 13 16-15,9 16-28 0,9 15 6 16,11 12-6 0,8 4-1-16,5 29-2 0,5 22-30 15,10 15-25-15,16 10-91 16,5-1-115-16</inkml:trace>
  <inkml:trace contextRef="#ctx0" brushRef="#br0" timeOffset="153342.8199">21633 10783 439 0,'0'0'59'16,"0"0"-23"-16,0 0-15 15,0 0-18-15,0 0 27 16,0 0-21-16,-75-16-9 15,56 53 0-15,2 13 6 16,3 4-6-16,6 0-16 16,8-6-6-16,0 0-29 0,13-9 0 15,10-6 30 1,4-4 13-16,-2-6 2 0,-1-2 2 16,-3-6 4-16,-6-1 3 15,-7-3 23-15,-5-5 4 16,-3 3 12-16,-3-4 2 15,-23 3 44-15,-14-4-7 16,-7-3-50-16,0-1-15 16,1 0-4-16,10 0-12 15,10 0 0-15,10 0-17 16,16-11-77-16,0-2-65 16</inkml:trace>
  <inkml:trace contextRef="#ctx0" brushRef="#br0" timeOffset="154632.78">21867 11093 516 0,'0'0'24'16,"0"0"-18"-16,0 0 4 16,0 0 1-16,0 0-3 15,0 0 0-15,29-67-5 16,-16 42 8-16,-3 1 35 15,-6 2 19-15,-4 4-4 16,0 4-20-16,0 4-18 16,-11 5-12-16,-5 5-7 15,-6 0 1-15,-1 1-5 0,0 22 2 16,4 7-6 0,4 12-1-16,10 5 1 0,5 3-19 15,9-2-21-15,18-3-13 16,5-9-13-16,5-13 28 15,-2-14 33-15,-3-9 7 16,-2-9 2-16,1-23 60 16,-2-12 15-16,-4-11-13 15,-9-5-10-15,-7-1-28 16,-9 7-21-16,0 12 3 16,0 11-5-16,0 11 9 15,0 8-2-15,0 3-3 16,0 9 5-16,0 0-10 15,0 0-12-15,-1 20-47 0,-3 9 37 16,4 5-43-16,0 0-35 16,6-3 23-16,15-4 43 15,4-5 12-15,3-2 14 16,0-6 1-16,-3-3 5 16,-4-5 2-16,-6-2 5 15,-4-1 22-15,-6 0-15 16,-1-3-4-16,0 0 9 15,-2 0 14-15,3 0 41 16,4-11-22-16,-1-6-43 16,0-4 17-16,3-4 3 0,0-4-10 15,0-1-11 1,-1-2-2-16,1 5 13 0,-5 6 10 16,-2 5-16-16,-2 5 12 15,-2 6-13-15,0 3 3 16,0 2-9-16,0 0-4 15,2 18-16-15,2 11 16 16,2 7 2-16,-1 4-1 16,-3-6-1-16,1-5-5 15,-3-9 4-15,0-10-3 16,0-5 4-16,0-5 0 16,0 0 5-16,0-7 26 15,6-18-7-15,4-4-16 16,4-3-8-16,4 7 0 0,3 4 1 15,-3 5-1-15,-1 7-4 16,1 2 4-16,1 3 0 16,1 2-4-16,1 2 2 15,2-2-1-15,-2 1-4 16,0-2 3-16,0-1-1 16,-2-5 1-16,-6-2 2 15,-2-5 3-15,-2-6-1 16,-2-2 4-16,-4 3-2 15,-3 3 0-15,0 2-2 16,0 4 0-16,-3 4 0 16,-5 3-11-16,-6 3 8 15,-1 2-7-15,-3 12 5 0,0 16-1 16,5 8-17-16,6 7 3 16,7-1-11-16,1-3-20 15,17-3 10-15,4-8 16 16,3-9 9-16,-3-7 16 15,2-11 4-15,-2-1-1 16,3-3 19-16,0-17 13 16,-4-8 0-16,-4-4 3 15,-8-3-12-15,-3-2-10 16,-6 5-9-16,0 5-7 16,0 8 21-16,0 6 1 15,-5 6-13-15,4 4 7 0,0 3-11 16,-2 0-5-1,-1 11-7-15,0 16 3 0,4 8-2 16,0 5 1-16,17 0 1 16,7-1 3-16,4-6 0 15,-1-3 1-15,-6-6 3 16,-3-6-3-16,-5-5 0 16,-3-6 0-16,-2-3 0 15,2-1-36-15,3-3-101 16,-1 0-159-16</inkml:trace>
  <inkml:trace contextRef="#ctx0" brushRef="#br0" timeOffset="154797.02">23283 11272 669 0,'0'0'20'0,"0"0"-20"16,0 0-95-16,0 0-47 16</inkml:trace>
  <inkml:trace contextRef="#ctx0" brushRef="#br0" timeOffset="173342.96">21708 11332 3 0,'0'0'3'16,"0"0"-3"-16,85 94-6 16</inkml:trace>
  <inkml:trace contextRef="#ctx0" brushRef="#br0" timeOffset="174722.34">21826 11113 255 0,'0'0'12'0,"0"0"-9"15,0 0-3 1,0 0 17-16,0 0 19 0,0 0-22 16,-17 0-8-16,17 0-4 15,0 0-1-15,0 0 2 16,0 0 4-16,0 0-7 16,0 0 0-16,0 0 0 15,0 0 0-15,0 0 3 16,0 0-3-16,0 0 0 15,0 0 6-15,0 0-6 16,0 0-1-16,0 0 1 16,0 0 2-16,0 0-2 15,0 0-8-15,0 0-3 16,0 0-12-16,0 0-38 0,0 0-59 16</inkml:trace>
  <inkml:trace contextRef="#ctx0" brushRef="#br0" timeOffset="192526.78">21307 9335 4 0,'0'0'30'0,"0"0"-26"0,0 0-3 15,0 0 1-15,0 0-2 16,0 0-12-16,0 0-3 15,73-49 7-15</inkml:trace>
  <inkml:trace contextRef="#ctx0" brushRef="#br0" timeOffset="193591.09">22305 10497 12 0,'0'0'29'0,"-56"-76"-29"16,34 26 0-16,1-11-41 0</inkml:trace>
  <inkml:trace contextRef="#ctx0" brushRef="#br0" timeOffset="193845.79">21502 10515 19 0,'-5'92'10'15,"5"4"3"-15,22 1 0 0,13-3-1 16,9-9 7 0,2-2-4-16,5-6-9 0,-4-2-3 15,-1 0 0-15,-4 9 2 16,1 7-5-16,-2 2-46 16</inkml:trace>
  <inkml:trace contextRef="#ctx0" brushRef="#br0" timeOffset="213067.77">20341 14807 296 0,'0'0'118'0,"0"0"-103"0,0 0 24 16,0 0 37-16,0 0-14 15,0 0-5-15,0 0-18 16,0 0-4-16,-45-27-3 16,40 27-3-16,-1 0-14 15,-6 8-11-15,-5 9 1 16,-11 12 6-16,-1 6-6 15,-5 3 4-15,6 3-3 16,1-2 1-16,6 2-3 16,4 0-3-16,6 1-1 15,4 0 0-15,7-2 0 16,0-4 1-16,0-3-2 16,15-5-1-16,1-6 1 0,6-8-17 15,1-7 3-15,6-7-16 16,2-2 24-16,-1-17 7 15,-2-8 5-15,-5-3 4 16,-10-1-4-16,-3 7-4 16,-8 4 2-16,-1 10 1 15,1 3-4-15,-2 6 11 16,0 1-11-16,0 0-4 16,2 0-3-16,4 14-3 15,7 10 7-15,4 5 3 16,10 0 4-16,1-2-4 15,7-3 0-15,-1-7-18 0,1-6 8 16,-3-5-25-16,-6-6 13 16,-3 0 20-16,-7-18 2 15,-5-7 8-15,-8-3 24 16,-3-3-3-16,0 2-10 16,-10 3 6-16,-6 6-13 15,-5 8 4-15,-9 8-1 16,-6 4-14-16,-11 3 8 15,-1 19-9-15,2 8 0 16,5 8-4-16,12 2-9 16,15 2-65-16,14-8-84 15,8-10-130-15</inkml:trace>
  <inkml:trace contextRef="#ctx0" brushRef="#br0" timeOffset="213463.8598">20728 15299 123 0,'0'0'124'0,"0"0"-58"15,0 0 0-15,0 0-6 16,0 0-13-16,0 0 82 0,-15 46 17 15,15-66-81-15,0-10-53 16,6-3 10-16,2 0-3 16,1 2-12-16,7 3-7 15,3 6 0-15,6 8-2 16,1 5 2-16,6 8-2 16,3 1-2-16,1 0 4 15,2 10 3-15,-2 6-3 16,-7 4 0-16,-6 2 1 15,-7 1 0-15,-5-1 2 16,-6-1 7-16,-3 0-9 16,-2-4 0-16,0-4 0 15,3-2-1-15,-1-4-52 16,5-3-74-16,6-4-110 0</inkml:trace>
  <inkml:trace contextRef="#ctx0" brushRef="#br0" timeOffset="214626.05">21296 15007 649 0,'0'0'35'16,"0"0"21"-16,0 0-16 16,0 0 24-16,0 0-17 15,0 0-47-15,-13 4-13 0,12 26 13 16,-2 8 0-1,3 3 3-15,3 0-4 0,12-2 1 16,8-4-26-16,2-7-1 16,-6-8-36-16,-1-10 25 15,-7-10 13-15,2 0 25 16,0-21 11-16,-1-13 19 16,-4-6-15-16,-3-4 25 15,-1 5-21-15,-4 6-8 16,0 10-4-16,0 11 14 15,0 6 4-15,0 4 6 16,0 2-31-16,1 0 0 16,5 9-4-16,4 13-6 15,8 6 10-15,7 4 0 16,3-1-8-16,0-6-16 0,-2-4 11 16,-5-8-4-16,-6-7 6 15,-8-6 7-15,2 0 4 16,-5-14 14-16,2-9-1 15,-2-5-8-15,-3-3-1 16,1-1 1-16,-2 7-5 16,2 9 0-16,0 6 0 15,-2 8-1-15,4 2 0 16,-2 0-5-16,7 17-13 16,4 8 13-16,6 6 6 15,6-1 1-15,-1-3 0 16,2-4-2-16,0-8 1 0,-4-6-2 15,1-9 2-15,-5 0 4 16,4-17 8-16,1-11 18 16,-3-8-6-16,-6-3-5 15,-2-2-7-15,-5 2-8 16,-3 6 4-16,-4 7-6 16,0 4 2-16,0 9 4 15,-5 3-4-15,0 4-4 16,3 5-10-16,1 1 8 15,-1 0-13-15,-2 6-54 16,0 13 7-16,2 8 30 16,2 0-87-16,0-2 70 15,8-3-4-15,8-1 13 16,1-7-1-16,7-4 8 0,0-5 21 16,1-1 12-16,-4-1 1 15,-4 1 4-15,-2 0 14 16,-8 1 11-16,2 3 9 15,-4 1-5-15,-1 4-16 16,0 0-13-16,-2 2 3 16,1-3-3-16,1-3 6 15,4-6-6-15,7-3-2 16,5-4 53-16,8-18 20 16,1-8-14-16,-4-9-17 15,0-1 10-15,-7-5-31 16,0 5-16-16,-6 2 4 15,-4 6-8-15,-5 9 8 0,0 6-2 16,-3 8 4-16,0 6-6 16,0 3-4-16,0 0-4 15,0 0-2-15,0 10-20 16,-9 15-51-16,-4 5 65 16,1 5-29-16,6-5-38 15,6-5 8-15,0-3 20 16,12-5 20-16,2-4 18 15,2-1 5-15,1-3 6 16,-6-2-2-16,-3-2 12 16,2 2 25-16,-4-1-5 15,2-1-5-15,-3 3-16 16,1-1 6-16,1 3-16 0,2 0 2 16,3 0-3-16,2 3-63 15,-1-1-69-15,0-4-115 16</inkml:trace>
  <inkml:trace contextRef="#ctx0" brushRef="#br0" timeOffset="-214322.73">22641 15137 410 0,'0'0'125'0,"0"0"-95"16,0 0 41-16,0 0-7 15,88-61-25-15,-63 39-18 16,-3 0 24-16,-5-1 0 0,-9 1 5 15,-5 2-23 1,-3 3-2-16,0 4-7 0,-5 4-11 16,-3 2-6-16,-1 3-1 15,2 4-8-15,-3 0 1 16,-3 0 6-16,-3 14 0 16,2 7 1-16,1 7-3 15,6 1-17-15,7 1-7 16,0-2 7-16,12-6-15 15,10-7 13-15,2-4 2 16,3-8 16-16,0-3 4 16,-2 0 2-16,-4 0 10 15,-7 0-8-15,-7 0 20 0,-4-1 8 16,-3 1-5 0,0 0-14-16,0 0-12 0,0 0-1 15,0 0-10-15,-3 3 10 16,0-1 5-16,0 0 2 15,3-2 1-15,0 0 20 16,0 0 24-16,0-7 9 16,10-10-30-16,7-4-27 15,7-1-4-15,4 0-5 16,4 5 3-16,-1 3-5 16,0 4 1-16,-1 5 6 15,-3 5 2-15,-1 0-2 16,1 0-10-16,2 9 3 15,-5 8-15-15,-2-1-41 0,0 5-3 16,-8-3-61-16,-3-2-179 16</inkml:trace>
  <inkml:trace contextRef="#ctx0" brushRef="#br0" timeOffset="-213572.47">23586 14840 609 0,'0'0'99'0,"0"0"-42"15,0 0 6-15,0 0-16 0,0 0-45 16,0 0-2-16,-33 62 0 16,27-27-5-16,3 1 1 15,3-4-10-15,3-6-20 16,13-5 22-16,3-8-7 15,1-8-2-15,4-5 15 16,-2 0 6-16,2-11 32 16,-4-9-9-16,-1-7 16 15,-6 0-7-15,-5 1-12 16,-4 6-10-16,-3 9 15 16,-1 5 6-16,0 6-7 15,0 0-24-15,2 0-13 16,2 9 0-16,4 9-3 15,3 5 12-15,3 0-47 0,2-3 18 16,2-4 24-16,5-6-12 16,3-6 14-16,4-4 7 15,6 0 0-15,4-16 3 16,0-9 20-16,-4-9 3 16,-5-5 9-16,-7-1-1 15,-7 3-3-15,-8 5 21 16,-3 7-7-16,-6 5-20 15,0 7 1-15,0 6-9 16,1 4-2-16,-1 3-6 16,0 0-9-16,0 3-17 15,0 24-10-15,0 14-17 0,-7 11 44 16,-6 7-22-16,1 3 2 16,-1 2-7-16,-3 4 20 15,5 4-6-15,4 5 10 16,3-1 2-16,4 3 1 15,0-4 3-15,0-5-3 16,-5-12-3-16,-7-6 2 16,-6-13 2-16,-4-9-1 15,3-8 27-15,0-9-6 16,8-8 30-16,3-5 12 16,2 0 11-16,3-11 9 15,1-17-42-15,2-13-36 16,10-10-5-16,16 0-7 15,5 5-64-15,1 8-37 0,-2 11-30 16,0 7-34-16,-1 6-159 16</inkml:trace>
  <inkml:trace contextRef="#ctx0" brushRef="#br0" timeOffset="-213353.8799">24633 15508 501 0,'0'0'507'16,"0"0"-478"-16,0 0-25 0,0 0 14 16,0 0 46-16,0 0-64 15,0-7-19-15,0 7-40 16,0 2-96-16,-5 4-70 15</inkml:trace>
  <inkml:trace contextRef="#ctx0" brushRef="#br0" timeOffset="-151591.9499">19672 16886 407 0,'0'0'154'0,"0"0"-83"16,0 0 33-16,0 0-9 15,0 0-8-15,0 0-47 16,0 0 0-16,12-52 7 15,-2 31 1-15,3-6-16 16,4-5-15-16,5-6 1 16,7-8-2-16,3-5-5 0,5-6-7 15,1-3 0-15,-2-1-4 16,-4 6 0-16,-5 5 1 16,-8 8-1-16,-8 8 4 15,-3 8-4-15,-7 7 4 16,-1 3-4-16,0 7 1 15,0 2 2-15,0 4 2 16,0 3-5-16,-1 0-3 16,-11 5-9-16,-4 21 3 15,-6 12 5-15,4 11-5 16,7 7-9-16,11 5-13 16,0-5 0-16,14-2-8 15,15-5 8-15,3-6-1 16,-3-5-5-16,-2-7 28 0,-11-1 1 15,-4-9 6-15,-7 0 1 16,-4-3 2-16,-1-4 1 16,0-1 3-16,0-1 0 15,-2-2 24-15,-8-2 4 16,-3-3-5-16,-4-2-12 16,-8-1-6-16,-2-2 3 15,0 0-7-15,9 0-6 16,8 0-7-16,10-2-51 15,10-12-41-15,21-8-331 16</inkml:trace>
  <inkml:trace contextRef="#ctx0" brushRef="#br0" timeOffset="-151248.17">20327 16699 495 0,'0'0'133'16,"0"0"-80"-16,0 0 6 15,0 0 44-15,0 0-54 16,77-73-33-16,-49 47 8 16,-10-3 25-16,-11 3 1 15,-3 1-12-15,-4 0-7 16,0 6-25-16,-11 2 2 16,-5 6-8-16,-1 4 0 15,-1 7 0-15,-5 0 0 0,-5 11-1 16,-2 17 1-16,-3 7 1 15,8 4-1-15,7 4-2 16,9-3 2-16,9-2-1 16,11-4 1-16,19-3 0 15,9-8-6-15,1-3-6 16,0-13-5-16,-1-4-11 16,-1-3-2-16,0-3-24 15,0-14-54-15,-1-4-240 16</inkml:trace>
  <inkml:trace contextRef="#ctx0" brushRef="#br0" timeOffset="-150139.28">20774 16479 519 0,'0'0'129'16,"0"0"2"-16,0 0-42 15,0 0-25-15,0 0-49 16,0 0-15-16,0 21-15 15,-5 17 15-15,-1 10 6 16,-4 0-6-16,4 1-19 16,0-6-11-16,6-7-13 15,0-8-16-15,0-10 20 16,0-13 39-16,9-5 0 16,11-2 9-16,7-23 38 15,7-6-27-15,2-5-15 16,-3 0 1-16,-3 1 3 0,-8 7-8 15,-4 6 10-15,-11 10 19 16,-3 6 4-16,-4 5 8 16,0 1-10-16,0 0-32 15,0 15-12-15,0 15 5 16,0 8 7-16,-2 2 4 16,2-2-4-16,0-7 0 15,11-7-1-15,7-7-3 16,-1-8 3-16,0-9 1 15,3 0 2-15,3-10 3 16,2-13 1-16,1-7-3 16,-5-2 0-16,-2-2-3 15,-2 4-1-15,-5 9 0 0,-1 8 1 16,-8 9 0-16,-3 4 1 16,0 0-5-16,0 2 1 15,0 17-15-15,0 8 18 16,2 7 0-16,7-5 0 15,6 1 0-15,8-5 2 16,-1-4-2-16,6-10-1 16,3-6 1-16,5-5 1 15,1 0 6-15,1-19 1 16,-2-8 4-16,-8-5 9 16,-4-1-4-16,-8-3-4 15,-5 7 5-15,-6 2 1 16,-3 7 7-16,-2 3-5 0,0 4-9 15,0 4-7-15,0 5-3 16,0 0-1-16,0 1-1 16,0 3-1-16,-3 0-53 15,-13 7-59-15,-2 6 76 16,3 6 8-16,4 3-19 16,8-3 15-16,3 2-26 15,0-3 25-15,8-1 21 16,7-1 9-16,4-5 4 15,2-2-3-15,0-1 6 16,0-1 8-16,-3 1-11 16,-1 2 1-16,-4 3 19 0,-2 0-5 15,-1 3 7-15,0-1-8 16,2 0-3-16,-1-5 9 16,6 0-11-16,4-4 14 15,7-2 9-15,5-4-19 16,2 0 2-16,4 0-15 15,-1-6 4-15,-6-8 1 16,0-6-3-16,-5-6 2 16,-4-3-1-16,-5-2 16 15,-5-1 4-15,-6 4 4 16,-2 4-2-16,-4 7 17 16,2 9 2-16,-3 4-21 15,0 4 8-15,0 0-26 0,0 0-5 16,-10 8-4-16,1 10 1 15,1 4 3-15,8 5 0 16,0 0 0-16,11 0 0 16,13-2 0-16,9-3-4 15,7-5-4-15,4-10-11 16,5-4-24-16,3-3-45 16,2-10-60-16,-1-17-287 15</inkml:trace>
  <inkml:trace contextRef="#ctx0" brushRef="#br0" timeOffset="-149988.05">22265 16452 296 0,'0'0'434'0,"0"0"-342"16,0 0-43-16,0 0-47 15,0 0-2-15,0 0-198 16,71-54-286-16</inkml:trace>
  <inkml:trace contextRef="#ctx0" brushRef="#br0" timeOffset="-149178.07">22564 16426 754 0,'0'0'65'0,"0"0"40"0,0 0-54 15,0 0-42-15,0 0-6 16,0 0-4-16,0 112 4 16,0-63-3-16,0-2 2 15,0-8 1-15,0-6-1 16,0-6 3-16,-7-9-4 16,1-6 3-16,3-7 7 15,1-3-1-15,2-2 1 16,0 0 27-16,0-16 40 15,5-9-52-15,12-11-26 0,4 1-3 16,5 3-25 0,0 2 7-16,1 7 20 0,1 4-1 15,-4 6-1-15,2 4-2 16,-2 5 4-16,-1 4 0 16,1 0 0-16,3 9-8 15,0 12-14-15,-1 7-18 16,1 3 8-16,-6 0 7 15,-4-2-4-15,-3-6 11 16,1-7 6-16,-3-8 13 16,0-6 0-16,2-2 9 15,5 0 37-15,2-17 6 16,1-9-7-16,0-2-17 16,1-6-5-16,-2 0-12 15,-4 1 7-15,-2 4-4 0,-3 6 6 16,-2 4 3-16,-1 6 0 15,-3 5-10-15,-3 4-1 16,1 2-4-16,-4 2-5 16,0 0-3-16,6 5-4 15,-3 17-9-15,1 10 12 16,-1 14-1-16,-3 2-3 16,-7 10-4-16,-13 5-15 15,-7 3-1-15,-2-1-7 16,3-3 13-16,3-1 16 15,5-5 3-15,4-5 1 16,1-9-1-16,2-9 5 0,0-9 12 16,-2-7 14-16,-1-5 1 15,2-6 8-15,2-3-4 16,2-3-1-16,6 0 9 16,2-13 15-16,0-15-15 15,0-18-36-15,4-9 0 16,12-6-8-16,5 3-24 15,3 4-12-15,5 11-15 16,1 7-17-16,6 11-16 16,6 5-29-16,7 6-59 15,6 4-352-15</inkml:trace>
  <inkml:trace contextRef="#ctx0" brushRef="#br0" timeOffset="-148989.91">23708 16875 868 0,'0'0'161'16,"0"0"-96"-16,0 0-43 16,0 0 13-16,0 0-30 15,0 0-5-15,28-28-102 16,-27 24-139-16</inkml:trace>
  <inkml:trace contextRef="#ctx0" brushRef="#br0" timeOffset="-142295.0799">21019 16334 201 0,'0'0'87'16,"0"0"-70"-16,0 0-1 16,0 0-7-16,0 0-1 15,0 0-4-15,0 0-2 16,-3 0 24-16,3 0 24 15,0 0 8-15,0 0-15 16,0 0 1-16,0 0-10 16,0 0-6-16,0 0 12 15,0 0-1-15,-2-2-8 0,-2-1-20 16,2 1 10 0,-2 1-4-16,3 1 7 0,1 0-7 15,0 0-2-15,0 0-11 16,0 0 1-16,0 0-3 15,0 0 7-15,0 0-3 16,0 0-5-16,0 0 1 16,-1 0 10-16,-2-3-6 15,-3 1 16-15,0-4-17 16,-4 3-1-16,3 0 6 16,0-1-7-16,-2 2 2 15,6 0 4-15,0 2-7 16,2 0 5-16,1 0 1 15,-1 0-8-15,-2 0-1 16,2 0-1-16,1 0 2 16,0 0 0-16,-1 0 0 0,-3 0-7 15,-2 0 7-15,-6 0 3 16,-1 7 2-16,-2-2-1 16,4 0-2-16,1-1 0 15,1 0 2-15,-2 4-1 16,-1-2-3-16,2 1 1 15,3-1 0-15,2-3 1 16,5 0 1-16,-1-3-3 16,1 1-2-16,0-1 2 15,0 3-3-15,-3 3 2 16,0 6 2-16,-3 9-1 16,-4 2 4-16,2 1-4 15,-1-3 2-15,1 0-1 0,3-3 2 16,0 0-3-16,1-4-2 15,4-1-2-15,0 6-7 16,0 2 5-16,0 4 4 16,10-1-23-16,8-4-25 15,7 0-68-15,1-7-106 16</inkml:trace>
  <inkml:trace contextRef="#ctx0" brushRef="#br0" timeOffset="-83943.64">578 13423 687 0,'0'0'51'0,"0"0"-14"15,0 0 7-15,0 0 29 16,0 0-5-16,0 0-24 16,0 0-44-16,6-4-2 15,-1 37 2-15,6 17 30 16,1 16-8-16,-1 14 5 16,-7 12-10-16,-3 2-10 0,-1-3 2 15,0-17-6-15,0-17-1 16,1-16-2-16,4-15-15 15,0-6-29-15,-4-11-79 16,5-9-51-16,0-7-63 16,-3-26-100-16</inkml:trace>
  <inkml:trace contextRef="#ctx0" brushRef="#br0" timeOffset="-83572.02">627 13426 596 0,'0'0'61'0,"0"0"-34"16,25-94 52-16,5 70-5 16,8 9-41-16,1 7-28 15,2 8 3-15,-4 12-8 16,-11 21-4-16,-10 12-20 16,-16 10 2-16,-4 5 22 15,-29 0 9-15,-8-3 5 16,-4-9-8-16,2-7 2 15,6-10 8-15,7-8-4 16,14-11 5-16,8-5-8 16,5-5-3-16,3-1-4 15,0 0-2-15,0 5-10 16,4 4-13-16,12 9 10 0,6 3 11 16,4 5 2-16,7 0 9 15,0 0-8-15,-1 1 1 16,-5 0 0-16,1 2-2 15,-5-2-47-15,-1 0-48 16,-6-4-64-16,-3-4-98 16</inkml:trace>
  <inkml:trace contextRef="#ctx0" brushRef="#br0" timeOffset="-83228.52">1018 13998 670 0,'0'0'9'16,"0"0"-4"-16,64-94 32 15,-38 49 29-15,-7 3-40 16,-8 1-23-16,-5 6 12 16,-4 10 2-16,-2 8-5 15,0 7 14-15,-2 6 3 16,-7 2-12-16,-2 2-2 15,-3 0-13-15,-4 13-2 16,-1 14 0-16,-2 11 0 16,0 10-6-16,8 2 4 15,6 2 2-15,7-8-8 16,7-2-24-16,26-12-16 16,8-8-16-16,8-11-45 0,8-11 15 15,3 0 22-15,0-10-47 16,-2-13 0-16,-9-3-26 15</inkml:trace>
  <inkml:trace contextRef="#ctx0" brushRef="#br0" timeOffset="-82074.73">1543 13726 443 0,'0'0'145'16,"0"0"-47"-16,0 0-8 15,0 0-39-15,-85-23-15 16,56 44-30-16,0 12-6 15,0 9 2-15,4 3-7 0,9-3-2 16,12-3-63-16,4-11-37 16,17-9-12-16,12-12-10 15,1-7 57-15,6-15 62 16,-4-15 2-16,-6-12 8 16,-9-9 7-16,-13-7 27 15,-4-2 35-15,-2-4-22 16,-18 5 6-16,-1 7-12 15,0 8 19-15,3 12 35 16,2 9-2-16,8 9-18 16,-1 7-15-16,7 4-23 15,-1 3-7-15,3 0-30 16,0 12-13-16,0 20-21 0,15 14 34 16,6 8-1-1,9 2 1-15,2 2-12 0,1-1-24 16,-1-5 0-16,-1-8-33 15,-4-12 0-15,-10-12 13 16,-4-13 25-16,-3-7 13 16,-1-7 18-16,-1-24 34 15,-3-15-15-15,2-10-9 16,-7 2 14-16,0 10-9 16,0 11 1-16,0 14 20 15,0 12 28-15,0 4-10 16,-3 3-27-16,3 0-27 15,0 9-27-15,0 15 9 16,3 11 18-16,9 5 0 0,6 0-2 16,6-4-21-16,-1-10-5 15,2-6 9-15,-2-12 5 16,-4-8 4-16,1-3 10 16,-6-19 12-16,1-11 14 15,-7-6 1-15,-3-1-8 16,-1 5-9-16,-4 7 8 15,0 10-9-15,0 8 21 16,0 8-5-16,0 2-15 16,0 0-10-16,0 4-18 15,2 14-14-15,12 10 25 16,3-1-3-16,2 0-20 16,0-5-5-16,2-8-2 0,1-8 17 15,-4-6 14-15,0 0 6 16,-1-13 2-16,-4-12 12 15,-3-6-7-15,-5-2 21 16,0 1-14-16,-4 6-8 16,-1 10 10-16,0 8 14 15,0 6 1-15,0 2-14 16,0 0-17-16,0 8-31 16,6 12 10-16,8 7 21 15,1 2-25-15,6-3-23 16,1-5-27-16,2-10 1 15,0-5-7-15,0-6-12 0,-4-2 18 16,-4-18 42 0,-8-4 33-16,-2-6 26 0,-4-1 21 15,-2 3 7-15,0 7 26 16,0 7 10-16,0 7 25 16,0 5-45-16,-2 2-48 15,0 0-22-15,-2 13-19 16,-1 8 13-16,-3 4 6 15,-1-5 10-15,4-6-5 16,5-8-3-16,0-4 0 16,0-2-1-16,0 0 9 15,0 0 0-15,9-8 0 16,9-6 1-16,10 1-5 16,-1 1-5-16,4 7-1 0,-2 5 2 15,1 0-2-15,0 4 0 16,-5 9-2-16,-1 4-16 15,-2 2-15-15,-7 2-31 16,-2 1-104-16,-1-1-150 16</inkml:trace>
  <inkml:trace contextRef="#ctx0" brushRef="#br0" timeOffset="-81639.11">2871 13372 828 0,'0'0'28'0,"0"0"8"16,0 0-7-16,0 0 3 15,-76-5-32-15,53 35-4 16,7 9-10-16,4 7-31 16,8-3-58-16,4-5-26 15,8-11-14-15,11-14 11 16,9-13-38-16,-4 0 118 15,-2-27 52-15,0-10 87 16,-9-9 50-16,-4-7-4 16,-8-5-33-16,-1-2-3 15,0 4-36-15,-11 7 0 16,-1 11 5-16,1 12 8 16,3 13-9-16,3 7 8 0,2 6-45 15,1 0-28-15,1 13-7 16,1 19-24-16,0 14 31 15,3 8 0-15,15 1 0 16,13 1-27-16,5-6-34 16,8-5-5-16,2-9-16 15,-6-12-30-15,-6-10-6 16,-8-11 3-16,-6-3 20 16,-4-13 21-16,-3-15-105 15</inkml:trace>
  <inkml:trace contextRef="#ctx0" brushRef="#br0" timeOffset="-81330.17">3170 13319 237 0,'0'0'321'16,"0"0"-164"-16,0 0-46 16,0 0-62-16,0 0-43 15,0 0 13-15,-32 24-23 16,25 6 4-16,1 4-13 16,6 2-17-16,0-6-4 15,0-5-25-15,7-11-14 16,3-8 28-16,3-6 20 15,0-6 25-15,2-19 42 16,3-6-2-16,-5-2 11 16,-2 5 4-16,-1 5-13 15,-5 8-15-15,-3 5 14 16,2 7-11-16,-4 3-9 0,1 0-21 16,3 0-9-16,4 10-26 15,8 5 20-15,-1 3-21 16,3-3-23-16,4-5-11 15,-3-4-22-15,0-6-19 16,3 0-39-16</inkml:trace>
  <inkml:trace contextRef="#ctx0" brushRef="#br0" timeOffset="-80087.7399">3507 13251 124 0,'0'0'263'16,"0"0"-167"-16,0 0-79 0,0 0-10 15,0 0 55-15,0 0 31 16,-11 46-39-16,7-39-15 16,4-3-18-16,0-3-8 15,0-1-6-15,0 0-3 16,0 0 1-16,4-1 33 16,7-8-3-16,3 3-25 15,-1 1-7-15,3 5-3 16,1 0-1-16,6 0-1 15,4 7 0-15,0 5 0 16,3-2 1-16,-6-4-5 16,-2-3-6-16,0-3-15 15,-3 0-7-15,4-7 17 0,-2-13 17 16,-2-4 0 0,-5-5 9-16,-4-5 26 0,-1-1 8 15,-7 4-12-15,-2 5 2 16,0 9 6-16,0 9 13 15,0 3-3-15,0 5-32 16,0 0-17-16,-2 11-28 16,2 17-33-16,0 9 58 15,0 4-46-15,0-2-34 16,13-5-17-16,4-7-23 16,4-12-4-16,3-7 58 15,2-8 52-15,0-5 17 16,-1-15 15-16,1-6 15 15,-9-6 49-15,2-1-24 0,-8 4-13 16,-2 2-13-16,-7 3 26 16,2 8-3-16,-4 6-16 15,0 3 8-15,0 5-15 16,0 2-14-16,0 0-15 16,0 0-14-16,0 0-16 15,0 0-12-15,0 0 7 16,0 9 31-16,0-3 4 15,0 2 1-15,0-1 2 16,0-2-1-16,0-2 2 16,0 0-2-16,0-2 0 15,0-1-2-15,0 0 14 16,0 0 20-16,0 0 5 16,0 0-7-16,0 0-6 0,0 0 1 15,0 0 1-15,0 0-9 16,0 0-8-16,0 0-8 15,0 0-1-15,0 0-2 16,0 0 1-16,0 0-2 16,0 2 1-16,0 1-5 15,0 4-4-15,0 6 7 16,0 5-1-16,0 5 2 16,0 4 1-16,2 6 0 15,2-1-1-15,-3-1-12 16,5-5-9-16,3-5-6 15,1-5 11-15,5-8-3 16,3-8-1-16,9 0 21 0,3-10 1 16,5-15-1-16,-1-5 0 15,-5-3-5-15,-7-2 5 16,-7 1 9-16,-10 7 1 16,-3 1 26-16,-2 4 8 15,0 4-2-15,0 4 19 16,0 3-20-16,0 4-14 15,-2 3-4-15,1 4-15 16,-1 0-8-16,2 0-6 16,-6 0-9-16,0 24-31 15,1 11 34-15,-1 15 12 0,5 9-9 16,1 11-11 0,2 13 5-16,14 12-19 0,8 12 8 15,-1 4 3-15,-3-6-14 16,-10-10 12-16,-7-17-9 15,-3-14 32-15,-8-15 2 16,-15-12 0-16,-6-18 8 16,-4-10 52-16,-2-9 27 15,-3-9-7-15,4-25-3 16,4-17-2-16,6-19-25 16,10-21-27-16,14-18-23 15,14-2-14-15,24 6-41 16,12 21-18-16,4 22 26 15,0 14-37-15,1 11-72 0,-3 6-164 16</inkml:trace>
  <inkml:trace contextRef="#ctx0" brushRef="#br0" timeOffset="-79878.33">4776 13473 824 0,'0'0'324'0,"0"0"-320"15,0 0 12-15,0 0 46 16,0 0-58-16,0 0-4 0,20-26-74 16,-20 22-133-16,0-3-671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4-06T06:18:44.833"/>
    </inkml:context>
    <inkml:brush xml:id="br0">
      <inkml:brushProperty name="width" value="0.05292" units="cm"/>
      <inkml:brushProperty name="height" value="0.05292" units="cm"/>
      <inkml:brushProperty name="color" value="#FF0000"/>
    </inkml:brush>
  </inkml:definitions>
  <inkml:trace contextRef="#ctx0" brushRef="#br0">17719 13790 157 0,'0'0'188'15,"0"0"-158"-15,0 0 4 16,0 0 15-16,0 0 13 16,0 0-15-16,0 0-18 15,0 0-1-15,-4-10 6 16,2 10 4-16,-3 0-11 15,-7 0 5-15,-13 0-2 16,-8 0-24-16,-13 0-5 16,-5 0 12-16,-3 5-4 0,-2 2-3 15,6 1 4 1,9 3-7-16,9 0-2 0,12-2 2 16,9 6-3-16,4 1-3 15,4 1-1-15,3 0 1 16,0 1 3-16,8-1 2 15,8 1-2-15,8 0-5 16,5-3 0-16,8 1-4 16,7-2 5-16,4 0 0 15,7 1-4-15,-5 3-2 16,-3 0-2-16,-11 2 11 16,-8 0-9-16,-7-2 6 15,-8-1-3-15,-7-2 4 16,-6 0-2-16,0 0 5 0,-2 3 0 15,-21-1 4-15,-10 0 18 16,-7 0-2-16,-9-1-7 16,1-5 0-16,-3-2 2 15,0-4-5-15,6-1-3 16,0-3-6-16,5-1 6 16,10 0-7-16,7 0 1 15,10-4-3-15,8-6-15 16,5-8-80-16,0-3-209 15</inkml:trace>
  <inkml:trace contextRef="#ctx0" brushRef="#br0" timeOffset="1890.02">17900 13868 356 0,'0'0'61'15,"0"0"-13"-15,0 0 53 16,0 0-44-16,0 0-1 0,0 0-1 16,-11-54-17-1,11 54-9-15,0 0-4 0,0 0-9 16,0 0-12-16,0 0 1 15,0 8-3-15,0 9-2 16,0 6 9-16,0 7 7 16,0 3-2-16,8 4 9 15,1 6-8-15,1 3-7 16,-2 2 1-16,3 0-6 16,-4-6-3-16,1-6 4 15,-5-2-4-15,-1-6-9 16,-2-3-39-16,0-3-57 15,0-8-86-15,-8-5-59 16</inkml:trace>
  <inkml:trace contextRef="#ctx0" brushRef="#br0" timeOffset="2407.65">17791 14215 462 0,'0'0'85'0,"0"0"-24"15,0 0 23-15,-9-72-21 16,15 54-33-16,15 2-20 16,8 1-8-16,5 3 1 15,5 3-6-15,-3 5 1 16,-5 2 2-16,-5 2 0 16,-4 0-1-16,-5 6-12 15,-4 11 3-15,-5 5 10 16,0 6-6-16,-2 5 4 0,-1-1 2 15,0 2 0-15,2-3 0 16,-1-3-7-16,4-6 6 16,1-5-15-16,0-4 10 15,1-9-9-15,1-1 13 16,3-3 0-16,-2 0 2 16,2-12 0-16,-1-6 2 15,-2-5 3-15,-3-5 24 16,-2 0-12-16,-2 1 8 15,-1 1-16-15,-2 8 23 16,0 6-14-16,-2 3 3 0,2 6 0 16,-3 2-3-1,0 1-7-15,0 0-11 0,1 0-2 16,5 10-8-16,6 8 10 16,6 4 0-16,3 4 2 15,2-4-2-15,3 1-1 16,-1-2-10-16,-1-4-30 15,-6-1-23-15,-1-6-34 16,3-4-60-16,-2-5-17 16</inkml:trace>
  <inkml:trace contextRef="#ctx0" brushRef="#br0" timeOffset="2872.51">18753 14127 435 0,'0'0'111'0,"0"0"15"16,0 0-41-16,0 0-36 16,0 0-15-16,0 0-29 15,-69-61-3-15,49 62-2 16,-1 16 0-16,2 7 3 16,4 5-6-16,4 1 3 15,5 1-5-15,6-4-18 16,0-4-19-16,6-5-33 15,9-8-20-15,0-6 39 16,1-4 43-16,1-3 13 16,2-16 7-16,0-8-7 0,-6-6 9 15,0-8 4-15,-5-5 7 16,-4-4-4-16,-4 3-8 16,0 5 25-16,0 9 9 15,0 8 26-15,-6 9 0 16,2 6-24-16,1 7 1 15,3 3-6-15,0 0-17 16,-2 0-22-16,-1 16-15 16,3 9 7-16,0 11 8 15,0 6 5-15,11-2-3 16,3 2-1-16,1-2-1 16,0-3 0-16,-2-3-26 15,2-6-35-15,-3-3-16 16,-4-6-94-16,2-8-53 0</inkml:trace>
  <inkml:trace contextRef="#ctx0" brushRef="#br0" timeOffset="3793.17">18953 14265 95 0,'0'0'453'0,"0"0"-380"16,0 0-17-16,0 0 34 15,57-76-13-15,-40 50-39 16,-4 0-8-16,-8 3-12 16,-3 3 11-16,-2 5-25 15,0 3 2-15,0 5 4 0,-3 4-8 16,-9 3-2-16,1 0-1 16,-5 0-5-16,-1 16 4 15,-3 10 0-15,4 7 2 16,4 2-3-16,8-1-11 15,4-1-14-15,0-6 4 16,11-6 2-16,10-5 3 16,3-7 10-16,2-8 9 15,0-1 0-15,1 0 3 16,-2-15-3-16,-2-5 2 16,-1-5 6-16,-3-4-6 15,-3 3 1-15,-5 2-3 0,-2 5 2 16,-6 9-2-16,0 5 0 15,-2 4 9-15,-1 1 8 16,0 0-15-16,0 0-2 16,0 11-19-16,0 7 18 15,-5 5 1-15,0-4 0 16,4 0 1-16,1-6-1 16,0-3 3-16,0-7-3 15,0 0-2-15,0-3 2 16,0 0 12-16,0-5 4 15,10-13 11-15,-2-8-25 16,6-1 2-16,-1 0 6 16,0 3-10-16,2 5 0 0,-2 6-1 15,0 5 1 1,1 8-3-16,3 0-6 0,2 0 3 16,4 15 5-16,5 5 0 15,0-2 1-15,0-1 2 16,1-4-2-16,-4 0 0 15,2-6 0-15,-5-5-8 16,-3-2 1-16,-2 0-17 16,0-2-2-16,-2-14 2 15,-3-4-11-15,-3-3-32 16,-4-6-6-16,-3-5 8 16,-2-2 41-16,0 2 4 0,-2 4 13 15,-5 4 7 1,0 8 16-16,3 4 32 0,2 6 38 15,-2 5-9-15,3 3-7 16,0 0-9-16,-1 0-40 16,1 0-20-16,-1 13-1 15,-2 10 0-15,3 10 12 16,-3 5 14-16,3 4-1 16,1 2 5-16,0-3-15 15,0-4 2-15,0-2-15 16,4-8 0-16,4-5 0 15,2-6-2-15,3-6 0 16,3-4-10-16,2-6-51 16,7 0-63-16,0-18-165 15</inkml:trace>
  <inkml:trace contextRef="#ctx0" brushRef="#br0" timeOffset="3991.04">19699 14039 615 0,'0'0'28'0,"0"0"-21"16,0 0 18-16,101-38 7 0,-57 31-29 16,-5 3-6-1,-4 0-34-15,-4 0-114 0,-4 1-93 16</inkml:trace>
  <inkml:trace contextRef="#ctx0" brushRef="#br0" timeOffset="4197.78">20404 14156 704 0,'0'0'68'0,"0"0"-49"16,0 0-5 0,0 0 27-16,0 0-14 0,0 0-27 15,34 6-116 1,-63-6-281-16</inkml:trace>
  <inkml:trace contextRef="#ctx0" brushRef="#br0" timeOffset="6277.58">16006 14669 264 0,'0'0'194'0,"0"0"-160"16,0 0-24-16,0 0 29 0,0 0 31 15,0 0-42 1,0-5-22-16,0 12 6 0,0 6 11 15,0 1 20-15,0 3-3 16,0 2-18-16,0 1 13 16,0 7-10-16,6 3-5 15,-2 6 3-15,1 0-2 16,-1 2-3-16,1-1 5 16,-3-1 6-16,2 1-12 15,1 1-1-15,0 4 1 16,-2 5 2-16,5 4 1 15,-3 6-10-15,4 2 9 16,-4 2-11-16,2 6 18 16,-3 2-15-16,4-1-2 15,2 2 6-15,4 1-5 0,3-2-1 16,5 1-2-16,0 3-1 16,1-1-5-16,-5-2 8 15,2-4-3-15,-5-6 11 16,0 0-7-16,-4-4-6 15,-2 1 1-15,0-3 0 16,-1-5-1-16,2-2 1 16,0-5-5-16,0-3 5 15,-1-6-2-15,1-5-1 16,-3-2-2-16,-1-6 0 16,0-1 4-16,-1-5-4 15,0-4-3-15,0-3-19 0,-3-4-32 16,6-3-20-1,0 0-25-15,9-9-12 0,4-16-75 16,2-10-317-16</inkml:trace>
  <inkml:trace contextRef="#ctx0" brushRef="#br0" timeOffset="8053.75">16008 14798 323 0,'0'0'14'0,"0"0"-6"16,0 0 42-16,0 0 11 16,0 0 14-16,0 0-33 0,-20-10-33 15,20 8 1-15,10 2-8 16,8-3 1-16,8 3 4 16,5 0 13-16,8 0 0 15,7 0 0-15,4 0 1 16,9 0 1-16,9 3-11 15,3 8-7-15,1 1 5 16,0 4-9-16,-2-1 6 16,3 1 1-16,3-5-4 15,9-5-2-15,8 0 7 16,15-6 1-16,7 0-9 16,10 1 15-16,5 2-15 15,1 0 7-15,-4 2-5 0,-3-1-2 16,-7 3 2-16,-8 2-2 15,3-2 1-15,-1 1 5 16,4-5 0-16,9-1-6 16,1-2-2-16,-5 0 2 15,-7 0 2-15,-14 0-2 16,-9-3-4-16,-13 0 4 16,-4-1 8-16,-2 0-7 15,4-1-1-15,7 0 1 16,5 0-6-16,9-3 11 15,-3 0-12-15,0 2 9 16,0-2-3-16,-7 0 2 16,-6 1-2-16,-4 2 0 0,-1 0 1 15,-1-3 1 1,0 3-2-16,4 0-4 0,6 1 4 16,6 0 3-16,-2 0-3 15,-1-1 0-15,-9 0 0 16,-6-3 1-16,-3 2 0 15,0-1 3-15,5 2-1 16,4 4 3-16,10 1 0 16,3 0 1-16,6 0-1 15,-2 0 0-15,-6 0-10 16,-4 0 6-16,-11 0-2 16,-5 0 4-16,-10 0-2 0,-1 0-3 15,2 0 2 1,0-3 4-16,2-1-5 0,-1 4 3 15,-1 0-1-15,1 0-2 16,-3 0 2-16,-3 0-2 16,-5 0 1-16,-9 0-1 15,-12 0 0-15,-5 0-1 16,-8 0 1-16,-6 0 2 16,-5 0 10-16,-3 0-1 15,0 0-3-15,-2 0 1 16,0 0 2-16,0 0-6 15,0 0 1-15,0 0 3 16,0 0-8-16,0 0 4 0,0 0-1 16,2 0-1-1,0 0-3-15,0 11-1 0,1 6 1 16,3 1 9-16,-4 4-5 16,2 4-3-16,-3 4 33 15,1 4-18-15,-2 0-6 16,2 5 1-16,0 4 3 15,2 1-14-15,0 5 7 16,-1 0-2-16,2-1 1 16,-1-2-4-16,1 1-2 15,-2-5 1-15,0-1 0 16,-1-3 5-16,-2 1-2 16,4-3-4-16,-2 2 1 15,4-3 1-15,-1 1-2 16,0-2 0-16,0 1 1 0,1 2 1 15,0 3 6-15,-1 6-8 16,3 0-7-16,1 1 7 16,-2-1 3-16,3-7-3 15,-2 1-1-15,0-4 1 16,1-2 0-16,1-1 0 16,-3 2 0-16,-1 0 6 15,-2-2-4-15,-2 2-2 16,1-2 0-16,0 0 0 15,2 1 5-15,-1-4-2 16,3 3 5-16,-1-2-2 16,-1-2-3-16,1 3 8 0,-1 0-1 15,0-1-5 1,0 0 12-16,-1-3-10 0,0 2-5 16,-2-3 5-16,0-3 3 15,1 0-10-15,1-4 3 16,2 1-2-16,-1-1 3 15,1-1-3-15,-1-2-2 16,0-1 1-16,-2-5-23 16,0-2-53-16,-3-7-59 15,-3-2-134-15</inkml:trace>
  <inkml:trace contextRef="#ctx0" brushRef="#br0" timeOffset="10642.8">16325 16675 130 0,'0'0'76'0,"0"0"-27"16,0 0 10-16,0 0 5 16,0 0-1-16,0 0-2 15,0 0 9-15,-13-10-19 0,13 10-7 16,0 0-30-16,0 0-11 16,0 0-5-16,0 0 5 15,4 10 6-15,-1 2 20 16,2 7 8-16,-4-3-12 15,-1 6-13-15,0-1 15 16,0 4 3-16,3 0-23 16,3 4 5-16,1 4 6 15,9 8-7-15,2 5-6 16,3 1-4-16,1-1 1 0,-1-4 14 16,-2-3-6-1,-5-6 6-15,-1-2 9 0,-4-4-19 16,-2-2 15-16,-1-2-6 15,0-3 7-15,0 0-12 16,1-2-7-16,-2-2 3 16,-1-4-5-16,-1-1 3 15,-1-1-5-15,2-1 7 16,-2-5-5-16,-1 2 2 16,-1-5-1-16,1 1-2 15,-1-2 3-15,0 0-3 16,2 0 1-16,-2 0 3 15,2 0-1-15,1 0-3 16,7 0 1-16,6 0-1 16,11 0 3-16,3 0-3 0,4-3 4 15,6-1-4-15,5 1-5 16,6 3 1-16,7 0-2 16,1 0-6-16,2 0 1 15,2 3 8-15,-1 1 1 16,4-1-3-16,5 4 0 15,-1-4-8-15,4 1-10 16,1-2 10-16,0 0 0 16,4-2 7-16,1 0-4 15,-2 0 4-15,-3 0 2 16,-2 0 3-16,-5-2-1 16,-7 2 2-16,-5 0 1 0,-1 0-1 15,-1 0-1 1,8-2 1-16,7 1 0 0,3-1 0 15,4 1-1-15,3-2 1 16,1 3 0-16,5-4 2 16,-1 1-2-16,-1 0 1 15,-8-1 2-15,-8-1 0 16,-8 1-2-16,-7 1 0 16,-6-1 4-16,1-3-4 15,2 1 1-15,4-1-1 16,5-2 4-16,4 2-5 15,1-2 2-15,-5-1-2 16,-3 2 0-16,-5 1 0 0,-3 1 0 16,0 1 3-1,-1 0-2-15,2-1 1 0,-4 2 1 16,4 1 4-16,-1 2-5 16,-1 1-2-16,-1 0 1 15,-4 0-2-15,0 0 1 16,2 4 0-16,-1-1 2 15,3 1-2-15,1-1 0 16,2 0-3-16,5-1 10 16,4 0-5-16,1 0-2 15,-1-2-5-15,-4 0 2 16,-7 0 3-16,0 0 9 16,-3 0-7-16,-1 0-2 15,5 0 7-15,-1-2 0 0,5 1 4 16,-2 1 0-16,3 0-11 15,1 0 3-15,-1 0 2 16,2 0-5-16,-1 0 1 16,-1 0 0-16,-5 0-1 15,-2 0 0-15,-2 1-1 16,-1 2 1-16,3-2 0 16,-3 2-1-16,3-1 1 15,-5 0 15-15,-1 0-5 16,-4 0-3-16,-1-2-6 15,-1 0 1-15,0 0-2 16,4 0-1-16,-1 0 1 16,2 0 4-16,-5 0-4 0,-2-2 0 15,-4 0 0-15,-6-2-1 16,0 2 1-16,-2 2 0 16,1-1 1-16,1 0 0 15,-1 0 0-15,7-2-1 16,0 0-1-16,0 0 1 15,0 0 1-15,0 0-1 16,-3 2 1-16,-3 1 1 16,-4-1-2-16,-2 1-3 15,2-2 3-15,-1 2 0 16,6 0 1-16,-3 0-1 16,5 0 2-16,-2-3-4 0,0 2 1 15,0-3 1 1,3 2 4-16,-3-5-4 0,-1 2 0 15,2-2-3-15,-5 3 3 16,-1-2 2-16,0 2-1 16,-4-1-1-16,3 1 0 15,-2 0 0-15,0 1 1 16,0 3-1-16,-1-4 1 16,0 1 5-16,1-1-6 15,-3-1 0-15,0 1 1 16,-1 0-1-16,1 2 0 15,0-2 0-15,4 1 0 16,0 2-3-16,2-2 6 0,-6 2-4 16,0 0 1-1,-3-1 0-15,-3 1 0 0,-1-1 1 16,-4 2-1-16,0-1 0 16,0-1 0-16,0 1 0 15,0 1-4-15,0-1-22 16,0 1-62-16,0-2-37 15,-4-1-96-15,-1 2-351 16</inkml:trace>
  <inkml:trace contextRef="#ctx0" brushRef="#br0" timeOffset="11063.13">22931 16825 410 0,'0'0'83'0,"0"0"17"16,0 0-43-16,0 0 11 15,0 0-6-15,0 0-29 16,-5-12-27-16,5 12 0 16,0 0-6-16,0 9 1 0,0 12-2 15,0 4 2-15,0 6 7 16,8 4-2-16,-5 1-3 16,1 0 8-16,-3-4 6 15,-1-4-9-15,0-5 5 16,0-4 5-16,0-4-18 15,0 0 18-15,0-4-17 16,-1-2 0-16,-3-1-1 16,3-3 2-16,1 3-2 15,0-3-80-15,0-3-176 16</inkml:trace>
  <inkml:trace contextRef="#ctx0" brushRef="#br0" timeOffset="13483.52">15993 15539 76 0,'0'0'257'0,"0"0"-230"15,0 0 14-15,0 0 19 16,0 0 18-16,0 0-25 16,-7 0-35-16,7 0-4 15,0 0 12-15,0 0-2 16,0 0-8-16,0 0 3 15,0 0-4-15,0 0 7 16,0 0-7-16,0 0-5 16,0 1-6-16,0 0 0 0,6 2 3 15,16 0-5-15,8-3 43 16,8 0-21-16,3 0-18 16,-2 0 13-16,-2 0-18 15,-3 2 8-15,-2 1-3 16,-6-2-6-16,0 2 3 15,-3-2-3-15,5-1 1 16,2 0 0-16,4 0 3 16,6 0 0-16,12 0 9 15,3 0-8-15,4 0-1 16,-1 0 1-16,-2 4-2 16,-7 2-4-16,-6 0 2 0,1-3-1 15,-1 0 7 1,5-3-7-16,1 1 1 0,8 0 2 15,5-1 6-15,2 3-2 16,0-1-2-16,-6 2-1 16,-4 0 0-16,-3-1 0 15,-2-1-6-15,0-2 4 16,2 0-2-16,2 0 2 16,4 0 1-16,-2 0-2 15,0 0 0-15,-1 0 0 16,-4 0 1-16,3 2 0 15,-2 0-2-15,-2 3-1 16,-1-2 1-16,4-1 0 16,0 1 5-16,8 0-3 0,3-1-2 15,2-1-7-15,2-1 7 16,1 0 0-16,-2 0 2 16,-4 0-2-16,-4 0 0 15,-7 0-1-15,-6 0 1 16,1 0 6-16,-1 0-6 15,2 0 0-15,10 0 1 16,3 0-1-16,5 0 0 16,2 0 0-16,1 0 3 15,-3 0-3-15,-2 0 0 16,-6 0 0-16,1 0-3 16,-4 0 5-16,-1 0-2 15,5-3 0-15,5-1-3 0,8 0 3 16,4 0 0-16,2-1 2 15,2 4-2-15,-4-1 2 16,-3 2-3-16,-2 0 2 16,-6 0-1-16,-2 0 2 15,3 0-2-15,1 0 3 16,4 2-3-16,3-1-6 16,-2-1 6-16,3 0 7 15,-2 0-7-15,-3 0 2 16,4-1 8-16,-2-5 3 15,1 2-8-15,0 2 2 16,1-3-5-16,2 1-2 16,-7 1 1-16,2-1 1 0,-2 2-2 15,0 2 3 1,1 0-5-16,-2 0 3 0,-3 0-1 16,-3 0 2-16,-3 0-2 15,-1 2-2-15,-3 5 2 16,3-1 0-16,0-1 0 15,0 1 1-15,-1-2-1 16,-1 0 0-16,-3 0 1 16,1 0-1-16,3 1 1 15,0 0-1-15,-3 0 1 16,-1 1-1-16,-6-3-5 16,-8 1 5-16,-4 0 6 0,-9-2-6 15,-8 0 0-15,-3-2-2 16,-5 0 2-16,-3 0 5 15,0 0 10-15,0 0-1 16,4 2-14-16,0-1 2 16,-3 1-2-16,3 2 0 15,-3-2-2-15,-1 4-3 16,-4 0-14-16,2 2-27 16,-4 2-7-16,0-1-53 15,-16-2-86-15,-13-2-239 16</inkml:trace>
  <inkml:trace contextRef="#ctx0" brushRef="#br0" timeOffset="15411.38">16284 16685 74 0,'0'0'315'16,"0"0"-248"-16,0 0 22 16,0 0 14-16,0 0-30 15,0 0-18-15,-13 0-19 16,13 0-19-16,0 0-1 15,0 0-15-15,0 0 0 16,7 0 2-16,13-2 2 16,11-2 1-16,11-2 2 15,9 3 5-15,8-2-12 16,0 2 5-16,6 3-5 0,0 0 0 16,-1 0 1-1,0 0-1-15,-1 0-1 0,1 0 0 16,2 0 2-1,0-1-2-15,10-3 9 0,4 1-7 16,6 0-2-16,2 1-7 16,0 1 7-16,1 1 9 15,-3 0-8-15,-2 0-1 16,-3 0 3-16,-2 0 0 16,-2 1-2-16,2-1 0 15,2 0-1-15,5 0 11 16,5 0-10-16,3 0 7 15,-5 0 3-15,-9 0-4 16,-13 0-4-16,-14 0-2 16,-7 0-1-16,-7 0 0 0,5 0 0 15,8 0 1 1,10 0 0-16,8-1 0 0,10-6 4 16,1 1-5-16,-1 1 0 15,-3 1 2-15,-7-1-2 16,-6 3 3-16,-4 0-1 15,-3-2-2-15,-4-1 0 16,3 1-6-16,7 0 6 16,8 1 4-16,6 0-4 15,5 0-5-15,-1 2 5 16,-2 0 3-16,-9-2 1 16,-4 1 6-16,-8-1 6 0,-6 1 5 15,3-1-13 1,5 1-6-16,11 2 0 0,5 0 8 15,8 0-10-15,1 0-1 16,2 0-2-16,-1 0 4 16,-2 0-1-16,-3 0 1 15,-4 0 1-15,-4 5-1 16,-3 0 2-16,-2 1 1 16,-4 0-3-16,-1 1 3 15,2-2 7-15,-4-2-8 16,-1-3-3-16,-1 0 0 15,-2 0 2-15,0 0 4 16,-1 0-6-16,0-2-6 16,-1 1 6-16,-4-1 2 15,-2 0-2-15,-7 2-2 0,-2-1 2 16,-3 1 2-16,0 0 1 16,-1 0-2-16,3 0-1 15,5 0-6-15,0-1 3 16,3 1 2-16,-1 0-13 15,-6 0-1-15,-8 0 15 16,-8 0 0-16,-5 0 0 16,-8 0-1-16,-1 0 1 15,-3 0 4-15,0 0 11 16,3 0-3-16,3 0-9 0,2 0-3 16,2 0 0-1,0 0 2-15,-2 0-5 0,-4 0 6 16,-2 0 1-16,-1 1 10 15,-3-1-9-15,0 0 13 16,-2 0-6-16,0 0-1 16,-1 0 7-16,3 0-12 15,0 0-4-15,2 0-2 16,2 1 3-16,1 1-3 16,2 0 3-16,-1-1-7 15,-1 1 8-15,0-2-6 16,0 0 5-16,-6 0-3 15,-3 0 0-15,-1 0 0 16,0 0-8-16,-4-8-77 16,-20-6-170-16</inkml:trace>
  <inkml:trace contextRef="#ctx0" brushRef="#br0" timeOffset="16889.6498">17510 14880 355 0,'0'0'41'0,"0"0"32"16,0 0 2-16,0 0-2 16,0 0 10-16,0 0-25 0,-22-14-6 15,22 14-27-15,0 0 2 16,0 0 9-16,0 0-7 16,0 0-15-16,0 0 12 15,-1 0-16-15,-1 0 5 16,0 3-12-16,-2 12-3 15,0 6 6-15,1 8 6 16,3 2-1-16,0 2-4 16,0 4 12-16,3 4-8 15,4 3 1-15,-5 3 2 16,-1 4-4-16,-1 1-5 16,0 0 10-16,0-1 4 0,-6-1-6 15,-1 0 0-15,3-2 3 16,2 0 0-16,0 1 0 15,2 0-4-15,0 2-4 16,0 1 0-16,0 2 2 16,0 3-6-16,0 0 1 15,2-2 4-15,-2-1-5 16,1-7 7-16,0-3-5 16,2-2-3-16,3-1-1 15,4-2 2-15,-1 3-3 16,2-1 3-16,1 2-3 15,-1-3 0-15,-1 1 5 16,-3-3-4-16,-2-2-2 0,-1-1 3 16,-2-3 0-1,2 0-2-15,-1-2 7 0,3-1-6 16,1 2 5-16,2 0-4 16,-3 0 1-16,4-1 3 15,-3 2-7-15,-1-1 0 16,-1-1 2-16,-1-1 1 15,-2 0-1-15,1 0-2 16,-1 1 0-16,4 0 3 16,1-2-2-16,-2-2 0 15,1-1-1-15,-1-4 1 16,0-2 1-16,0-2-1 16,-5-4-1-16,1-3 0 15,0-3 1-15,-1-1 0 0,3-1 0 16,-3 0 0-16,0-1-1 15,0-1 0-15,0 0 0 16,1 1 1-16,-1 0-1 16,0 1 0-16,0 2 7 15,0 0-7-15,0-4 1 16,0 0-1-16,0-3 1 16,0 0-1-16,0 0 0 15,0 0-11-15,2-13-1 16,6-13-42-16,3-15-84 15,-1-12-58-15,-3-6-226 16</inkml:trace>
  <inkml:trace contextRef="#ctx0" brushRef="#br0" timeOffset="18299.7">19004 15175 274 0,'0'0'85'0,"0"0"-34"16,0 0-31-16,0 0 15 16,0 0 24-16,0 0-16 15,7-58-27-15,-7 48 40 16,0 1-35-16,0-3 5 16,0 3 17-16,0 1-10 15,0 0 8-15,0 4-5 0,0-1-12 16,0 2-3-16,0 2 2 15,0 1 1-15,0 0-1 16,0-1-11-16,0 1-6 16,0 0 7-16,0 0-7 15,0 0 13-15,0 0-13 16,0 0 2-16,0 0-3 16,0 0-2-16,0 0-3 15,3 3-2-15,-3 10 2 16,2 7 12-16,-2 5-8 15,3 8 22-15,-1 2-4 16,4 7 2-16,-1 3-8 16,3 5-3-16,5 1 1 0,0 1-2 15,3-1 2 1,0 0-13-16,0 0 16 0,4-1-1 16,-3 1-6-16,-3-3 1 15,0 0-6-15,-3 1 3 16,-4 2 1-16,-2 1-2 15,-3-2 1-15,1-3-7 16,0-8 3-16,1-4-3 16,0-3 2-16,-1-2-2 15,0-4-1-15,0 0 0 16,-1 0 1-16,1 1 0 16,-2 0-1-16,3-1 4 0,-3 1-4 15,0 0 1 1,0 0-1-16,3-1 1 0,-3-1 0 15,5 3-1-15,0-3 1 16,2 1 2-16,-3-2-3 16,3-1 2-16,-2 3-1 15,1-2-1-15,-1-1 0 16,2-1 0-16,-5-1 0 16,2 2 0-16,1-3 0 15,-1 1 1-15,1-2-1 16,2 1 3-16,0 0-6 15,-3 1 6-15,2 0-3 16,-1 1 1-16,-1 0 0 0,-3-1-1 16,3 2 1-16,-2-2-2 15,3-1 1-15,-2 4 0 16,3-3 1-16,1 2 0 16,-2 3 1-16,2-2-2 15,0 0 6-15,-2-4-5 16,1-3 4-16,-3-2-5 15,0-3 7-15,-1-1-5 16,1-1 0-16,-2-2 0 16,1 1-1-16,1 1 4 15,0-2-3-15,-2 2-2 16,1-1-2-16,-2-6 2 16,3 1 0-16,-3-2 1 15,-1 0-4-15,1-1 9 0,-1-1-6 16,1 0 0-16,2 0-3 15,-2 0-16-15,4 0-24 16,8-12-14-16,12-15-73 16,7-17-112-16,3-11-438 15</inkml:trace>
  <inkml:trace contextRef="#ctx0" brushRef="#br0" timeOffset="20137.1498">20932 14911 214 0,'0'0'73'0,"0"0"-3"0,0 0-12 16,0 0 15-16,0 0 8 16,0 0-5-16,-30-39-7 15,30 39-27-15,0 0-11 16,0 0-10-16,0 0 0 15,0 0-14-15,0 0-3 16,0 0-4-16,0 1 0 16,0 12 5-16,-2 3 27 15,1 3-11-15,-3 5-12 16,0 6 20-16,1 2-4 16,0 6-5-16,1 4-8 15,2 2 10-15,0 0-3 0,0-2 1 16,0 0-4-16,0-1 0 15,1 0 1-15,9 2 0 16,-2 0-9-16,3 3 15 16,-1 2-11-16,-2 0-3 15,1-2 16-15,-3-2-20 16,-1-1 9-16,-2-4-3 16,2-1-8-16,0 1 3 15,1 0 8-15,-2-2-8 16,-1 0-1-16,1 0-1 15,0-2 5-15,0 2-1 16,0-2 0-16,1 1 0 16,-3-4-2-16,1 0-5 0,-1 1 11 15,1-3-9 1,-1-2 4-16,2-4-6 0,-2 1 0 16,2-2 3-16,1-1 0 15,0-1-4-15,-2 0 2 16,3 2 3-16,-2-3 3 15,-3 1-5-15,4-1 2 16,-4-2-4-16,0-1 2 16,0-1-3-16,2 1 3 15,-2-1-3-15,-1-2 0 16,1 4 1-16,2-4-1 16,-2 1 0-16,0-2 2 0,3 1-2 15,-3-2 0-15,1 1 0 16,0-3 0-16,-1 0 1 15,1 0-1-15,1 1 0 16,-2-1 0-16,1 1 0 16,1 1 2-16,-1-1-1 15,3-2-1-15,-3 0 0 16,0 1 0-16,0-3 0 16,-2 2 2-16,1 0 0 15,3-1-4-15,-4 1 2 16,2-3-1-16,0 2 1 15,0 1 0-15,0-2 0 16,-1 4 1-16,2-1-1 16,0 3 0-16,0-3 0 15,0 0 0-15,-2-2 1 0,0 0-1 16,-1-5 0-16,1 1 0 16,0 2 0-16,3-3 0 15,-3 1 0-15,2 1 7 16,-2 2-7-16,0 0 0 15,-1-3 0-15,3 3 0 16,-2-1 0-16,0 1 0 16,0 0 0-16,2-2 1 15,-2 3-1-15,1 0 0 16,-2-1-5-16,2 0 5 16,-1 1 0-16,1-5 1 15,-2 3 7-15,3-3-8 0,-3 1-4 16,1-1 4-16,1 0 1 15,-2 4 7-15,3-3-8 16,-2 2 0-16,0-1-3 16,-1-1 3-16,0 0 6 15,2 1-5-15,-2-1 2 16,0-3-3-16,2 5 5 16,-2-3-3-16,0-3 2 15,0 1-2-15,0-1 1 16,0 2-1-16,2-1-1 15,-2 1-1-15,0 2 0 16,2-1-1-16,-2 0 3 16,3 0-2-16,-3 1 0 0,1 0 0 15,-1-1-4-15,0-2 4 16,0 2 5-16,1-1-5 16,-1-2 0-16,3 2-1 15,-3 0-1-15,1 1 4 16,0 1-1-16,-1-2 0 15,1 4-1-15,2-3 0 16,-3 0 0-16,1-3 0 16,-1 0 0-16,1 0 0 15,-1 0 0-15,0 0-7 16,0 0 4-16,1 0-3 16,-1 0-2-16,0 0-14 0,3 0-15 15,2 0-3 1,1 1-9-16,7 2-12 0,3-3-56 15,-4 0-175-15</inkml:trace>
  <inkml:trace contextRef="#ctx0" brushRef="#br0" timeOffset="22599.6498">16239 15133 384 0,'0'0'89'0,"0"0"24"15,0 0-10-15,0 0 5 16,0 0-26-16,0 0-24 16,0 0-25-16,-6-60 27 15,6 60-18-15,-1 0-23 16,1 0-19-16,0 2-4 16,0 13 4-16,0 10 0 15,0 4 7-15,3 3 10 16,7 3-6-16,2-1 6 15,3 0-10-15,2-4-6 16,0 1 3-16,2-4-3 16,-3-5 0-16,1-4 1 15,-7-7-1-15,-2-6-1 0,-4-3 0 16,2-2 2 0,4 0 9-16,9-17 5 0,1-8-3 15,4-5 8-15,-4-3-9 16,-5 2-3-16,-8 3 3 15,-1 1-2-15,-5 6-5 16,-1 2 0-16,0 2-3 16,0 5 1-16,0 1-3 15,0 2-4-15,0 1-16 16,0 5-33-16,4 2-33 16,8 1-65-16,1 0-155 15,3 0-315-15</inkml:trace>
  <inkml:trace contextRef="#ctx0" brushRef="#br0" timeOffset="23027.6098">16718 15117 637 0,'0'0'40'16,"0"0"28"-16,0 0-20 15,0 0 27-15,0 0-33 16,0 0-42-16,0 0-4 15,-39 5-1-15,20 10 10 16,-2 2-3-16,7 5-2 16,0 0-3-16,8-2-3 15,3 2-9-15,3-4 4 16,0-1-9-16,17-3-2 0,7-3 13 16,5 1 8-16,-2-2 1 15,1-2-1-15,-7 0 1 16,-6 1 1-16,-7-3-1 15,-4 0 4-15,-4 2-2 16,0-2-2-16,0 4 12 16,0-1 8-16,-2 1-4 15,-8 0 9-15,-1-4 5 16,-2 2 1-16,-4-3 16 16,-4-2-20-16,1 0-10 15,-3-2-14-15,2-1-2 16,4 0-1-16,5 0-8 0,6 0-49 15,6 0-18-15,0-8-77 16,14-9-419-16</inkml:trace>
  <inkml:trace contextRef="#ctx0" brushRef="#br0" timeOffset="23463.29">16902 15385 326 0,'0'0'61'16,"0"0"22"-16,0 0-8 15,0 0-6-15,0 0-17 16,0 0-29-16,2 50 6 16,-2-50 41-16,0 0-1 0,0 0 3 15,0-9 14-15,0-8-76 16,0-4-2-16,0 0 1 15,3-1-9-15,5 4-12 16,2 6 11-16,3 2-2 16,0 3 1-16,0 2-3 15,3 4 4-15,6 1-1 16,0 0 1-16,2 3 1 16,-1 7 0-16,-5 3 3 15,-1 2-3-15,-6-1-1 0,-4 1-1 16,-3 2-6-1,-4 1 8-15,0 1 1 0,0 0 15 16,0 1 0-16,0-2-2 16,0-5-4-16,0 0-4 15,1-3-3-15,5-1-3 16,-2-4-8-16,1-2-84 16,-3-3-150-16</inkml:trace>
  <inkml:trace contextRef="#ctx0" brushRef="#br0" timeOffset="24776.07">17728 15335 437 0,'0'0'21'0,"0"0"14"15,0 0 42-15,0 0 24 16,0 0-19-16,0 0-38 16,0 0-28-16,8-13-15 15,-8 16-1-15,0 12 0 16,0 3 11-16,-3 3-6 0,-1-5-1 15,3-2 2-15,0-5-4 16,-2-5 6-16,3-1 1 16,0-3 6-16,0 0 21 15,-1 0 27-15,-3-3 9 16,2-14-29-16,-3-4-37 16,3-4-6-16,2-1 1 15,0 2-2-15,0 1-3 16,3 3-3-16,8 5-5 15,1 4 7-15,2 2-3 0,-2 5 5 16,3 4-1 0,4 0-3-16,0 0 5 0,1 11-1 15,-1 8 2 1,-2 3-9-16,-4-2 8 0,-6 1-17 16,1-1-4-16,-5-3 11 15,0-2 1-15,-2-3-15 16,-1-2-2-16,2-2-19 15,2 1-66-15,3-2-83 16,3-3-15-16</inkml:trace>
  <inkml:trace contextRef="#ctx0" brushRef="#br0" timeOffset="25681.62">18111 15343 565 0,'0'0'59'0,"0"0"14"16,0 0 13-16,0 0-13 16,0 0-24-16,0 0-25 15,-23-53-3-15,20 53-19 16,2 0-2-16,-4 2 0 16,-2 9-6-16,-1 6 5 15,0 0 1-15,0 0 0 16,4 0 0-16,2-2-6 15,-1 0-2-15,3-5-14 16,0-5 20-16,0-3-5 16,0-2 3-16,0 0-6 15,8 0 10-15,5-6 3 0,-1-8 11 16,0 0-4-16,-1 2-5 16,-5 2 3-16,0 5-2 15,-6 1-1-15,3 4-4 16,-3 0-1-16,0 0 0 15,0 0-3-15,2 1-7 16,4 13-9-16,5 3 18 16,6 3-1-16,0-2 0 15,2-1-7-15,-1-2 9 16,1-3-4-16,-2-4 2 16,-2-2-4-16,-2-3 6 15,-1-3 6-15,-4 0-6 16,1 0 0-16,-4-3 23 0,-2-5-5 15,-3 3-4-15,0 1 6 16,0 1-10-16,0 2 4 16,0-1 9-16,0 2-13 15,0-1 7-15,0-3-7 16,0-1-4-16,0-3 10 16,0-2-9-16,0-2-5 15,10 2-2-15,4-3-4 16,12 1 0-16,0 0 3 15,5 2-8-15,1 6-7 16,-1 4 16-16,-2 0-2 16,-5 0 2-16,-4 2-2 0,-10 10-2 15,-4 0 1 1,-6 2-6-16,0-3 4 0,0-3 2 16,-2-1 3-16,-4-4 0 15,4-2 1-15,-1-1 4 16,3 0 0-16,0 0 7 15,0-14-6-15,0-1-2 16,0-4-4-16,0 2 0 16,3 0-8-16,6 5-7 15,1 1 10-15,2 5-4 16,0 2 6-16,5 4 0 16,-1 0 3-16,2 0-8 15,-1 13 8-15,0 2-4 0,1 4 3 16,-6 1 2-1,-2 2-2-15,-1-5 1 0,-5-1 0 16,0-3-17-16,-2-2-21 16,-1-2-26-16,5-3-90 15,2-6-94-15</inkml:trace>
  <inkml:trace contextRef="#ctx0" brushRef="#br0" timeOffset="26059.37">18896 15425 436 0,'0'0'58'0,"0"0"14"0,0 0-18 16,0 0 29-16,0 0-45 16,0 0-25-16,43-75 12 15,-35 62 15-15,-4 1-13 16,-4 2-10-16,0 0 16 15,0 4-13-15,-4 2-4 16,-4 1-12-16,-6 1-4 16,1 2-5-16,-3 0 4 15,-1 12 1-15,2 6-3 16,4 2 2-16,2 4 1 16,4-2-2-16,5-1 4 15,0-2-2-15,8-4 1 16,7-1 2-16,7-5 7 0,1-2 2 15,7-5 3 1,0-2-2-16,1 0-13 0,-2 0-1 16,0 0-29-16,-2 0-68 15,-4-10-188-15</inkml:trace>
  <inkml:trace contextRef="#ctx0" brushRef="#br0" timeOffset="28141.55">19712 15161 358 0,'0'0'43'16,"0"0"-23"-16,0 0 31 15,0 0 47-15,0 0-5 16,0 0-32-16,19-50 9 16,-22 43-31-16,-2 5-7 15,-4-2-8-15,-2 4 3 0,-2 0-18 16,-4 0-9-1,-1 5 0-15,-5 8 2 0,5 1-2 16,-2 3-1-16,7 1-1 16,8 0 2-16,3 1-4 15,2-3 1-15,2 1-6 16,16 1 3-16,9-3-3 16,3 0 6-16,6 0-4 15,1 0 5-15,-2-1 0 16,-5 2 2-16,-6-2 0 15,-10-3 0-15,-9 0 0 16,-5-1-6-16,0-1 3 16,-2 1 3-16,-14 0 4 15,-6-3 10-15,-5-1 10 0,-1-3-8 16,0 0 3-16,1-2-15 16,0-1 2-16,2 0-4 15,4 0-2-15,4 0 0 16,10 0-12-16,3-8-47 15,4-4-69-15,9 1-173 16</inkml:trace>
  <inkml:trace contextRef="#ctx0" brushRef="#br0" timeOffset="28982.43">19838 15368 382 0,'0'0'97'0,"0"0"-95"0,0 0 0 16,0 0 40-16,0 0-7 16,80-6-20-16,-51 1-5 15,-2-2-6-15,-5-2 18 16,-5-1-1-16,-7-1 18 16,-4 0 11-16,-4-2 18 15,-2 0-13-15,0 2-25 16,-3 1-11-16,-8 3-7 15,-2 3-12-15,-3 4-4 16,-2 0 1-16,0 2 2 16,2 11-2-16,-2 6 2 0,6 1-1 15,3 4-3-15,8-2 5 16,1-1-14-16,6-2-7 16,19-2-3-16,4-4 16 15,6-5 2-15,3-3-6 16,0-5 9-16,-6 0-1 15,-7 0 3-15,-7 0 0 16,-8 0 0-16,-5 0 1 16,-4 0 26-16,-1 0 22 15,0 0-12-15,0 0-11 16,0 0-14-16,0 0-8 16,0 0 0-16,0 0 1 15,0 0-3-15,0 0 0 16,0-3 13-16,2-3 18 15,2-6 1-15,3-2-32 0,3-1-1 16,3-1 0-16,6 2-5 16,4 1-6-16,3 6 2 15,1 2-3-15,0 3 9 16,-6 2-5-16,-1 0 6 16,-7 8 2-16,-4 7 0 15,-5-1-8-15,-4 1-3 16,0-2 10-16,-2-3-1 15,-3-3 2-15,-1-4 3 16,3-2-1-16,0-1 0 0,3 0 4 16,-1-2 8-1,0-10-8-15,-2-3-4 0,3-3-2 16,0 0 0-16,14 1-5 16,4 2 1-16,5 2 4 15,1 5-3-15,0 2 3 16,1 5-3-16,-5 1 5 15,-2 0-9-15,2 14 5 16,-6 2 1-16,-6 3 1 16,-5-2-3-16,-3 1 1 15,0-1-2-15,-7-1 3 16,-7-3 0-16,-4 0 0 16,4-1-14-16,2-4-65 15,3-4-88-15,9-4-100 16</inkml:trace>
  <inkml:trace contextRef="#ctx0" brushRef="#br0" timeOffset="29581.66">21502 14990 392 0,'0'0'106'15,"0"0"2"-15,0 0-18 16,0 0-33-16,0 0-15 16,0 0-28-16,-62-11-14 15,44 22 0-15,-1 6 0 16,1 3 0-16,3 0 0 16,4 0-1-16,4 3 1 15,4-2-3-15,3 2 3 16,0 0-8-16,1-4 6 15,13-2 1-15,4 1 0 0,2-5 1 16,0 1 5-16,1 1-5 16,-8-2-2-16,1-3 2 15,-5 0 5-15,-6-3-2 16,-1 0 5-16,-2 1 7 16,0-3-5-16,0 0 7 15,-2 2 11-15,-8-2-9 16,-6 0 13-16,-1 0-11 15,-5-1-11-15,-2-3 4 16,1 1-9-16,-4-2-5 0,3 0-1 16,2 0-2-1,8 0-8-15,4 0-31 0,10-3-28 16,0-6-71-16,10-4-218 16</inkml:trace>
  <inkml:trace contextRef="#ctx0" brushRef="#br0" timeOffset="30009.71">21526 15266 458 0,'0'0'70'16,"0"0"-58"-16,0 0 76 15,0 0-19-15,0 0-35 16,76-3 2-16,-61-1-14 0,1-2-6 15,-5-2 12-15,1-2 4 16,-5 2-9-16,-1-2 1 16,-3 0 6-16,-3 3-13 15,0 0 7-15,0 0-11 16,0 4 11-16,-1-1-17 16,-9 2-7-16,-5 2 0 15,-1 0-2-15,-2 0 1 16,2 8-2-16,2 5-1 15,3 2 1-15,3 3 2 16,4 1-3-16,3 1 4 16,1-2 0-16,0-1-5 0,1 0 3 15,11-2 2-15,5-2 0 16,4-4 1-16,3-1 1 16,5-4-1-16,4-4 3 15,1 0-4-15,3 0-33 16,0-1-51-16,-1-11-76 15,-3-5-126-15</inkml:trace>
  <inkml:trace contextRef="#ctx0" brushRef="#br0" timeOffset="30327.13">22113 15134 478 0,'0'0'114'0,"0"0"32"16,0 0-53-1,0 0-50-15,0 0-19 0,0 0-9 16,-59-14-12-16,39 29-1 16,2 4 1-16,0 3 7 15,2 2 0-15,4 0-2 16,1-1 13-16,2 0-12 16,5-3 3-16,0-1-10 15,4-1 0-15,0-2 1 16,0-5 8-16,8-3-11 15,8-2 8-15,7-3 18 16,9-3-8-16,6 0 7 16,-1 0-23-16,3-9-2 15,-10 0-12-15,1-1-71 0,-5 1-38 16,-4 0-182 0</inkml:trace>
  <inkml:trace contextRef="#ctx0" brushRef="#br0" timeOffset="41772.0199">16741 14998 266 0,'0'0'51'0,"0"0"-32"16,0 0 32-16,0 0-1 16,0 0-2-16,0 0-13 15,0 0 15-15,0 0-17 16,-23-18 10-16,16 8-3 16,1-1-2-16,-1-3-16 15,-1-2 12-15,4-2-10 16,-1-2-3-16,-1-2-1 15,1 0-10-15,1 1 10 16,-2-1-12-16,1-2 7 16,-1 0-4-16,1-1-1 15,0 2-2-15,-1-3 3 16,5 2-1-16,-4 2-7 0,3-1 4 16,-3 3-2-1,0 0 3-15,0 2 4 0,0 0-5 16,-2 1-6-16,1-1 0 15,1-1 1-15,-1 2 0 16,3 1 0-16,-1 0 1 16,-1 3-1-16,1 0-2 15,2 5 0-15,-2-1-1 16,3 3 1-16,0 1-6 16,1 0-6-16,-2 0-5 15,2 2-25-15,-2-1-9 16,1 3-23-16,-1-2-45 0,-2 1-18 15,-2-1 3-15,-3-1-147 16</inkml:trace>
  <inkml:trace contextRef="#ctx0" brushRef="#br0" timeOffset="42408.5199">16506 14291 188 0,'0'0'25'0,"0"0"42"0,0 0-19 16,0 0 20 0,0 0-27-16,0 0-24 0,-4-9-3 15,-4 21 4-15,-5 2-4 16,-1 3-1-16,1 3 6 15,2-2-5-15,0 1 0 16,1-3-9-16,5-3 2 16,1-3-6-16,0-4-1 15,4-2 0-15,0-4 1 16,0 0-1-16,0 0-7 16,0 0 7-16,13-11 22 15,3-6-7-15,1-3-8 16,-2 2-2-16,-4 1 4 15,-2 1-9-15,0 2 0 16,-3 1 0-16,-3 2 6 0,1 3-6 16,-3-1 5-16,-1 2-4 15,0 2-1-15,0 1 5 16,0 1 3-16,0 3 14 16,0 0-6-16,0 0-12 15,3 0-4-15,5 0-15 16,3 5 12-16,7 5 3 15,3 2 3-15,1-3 0 16,-1 1-3-16,0 1 0 16,-4-4 0-16,-6 1-1 15,-5-1-9-15,-6-3-34 16,0 0 32-16,0 1 12 0,0-1 4 16,-14 3 4-16,0-2 4 15,-3 1-4-15,0 1-5 16,-1 1 0-16,0 1-1 15,-1 2-2-15,4 0-35 16,10 1-77-16,3-5-55 16</inkml:trace>
  <inkml:trace contextRef="#ctx0" brushRef="#br0" timeOffset="46263.7898">16851 16005 398 0,'0'0'35'0,"0"0"-16"16,0 0 23-16,0 0 18 15,0 0 4-15,0 0-26 16,0 0-9-16,-9-10 9 16,9 10-15-16,0 0 18 15,-1 0-10-15,1 0 3 16,-3 0-5-16,3 0-3 15,0 0-3-15,0 0 0 16,0 0-15-16,0 0-2 16,0 0-4-16,0 4 0 15,0 9 1-15,-2 4-2 16,-2 2 19-16,3 3-6 0,-3-2-2 16,2 3 9-1,1 2-5-15,1-3-15 0,0-1 18 16,0 1-11-16,0 0 1 15,1 0-3-15,4-5 8 16,-3 0 0-16,2-3-7 16,-2-3 1-16,-2 1-3 15,0-7-1-15,0 1-1 16,0-5-3-16,3 1 1 16,-2 0-1-16,-1-2 0 15,2 0 0-15,-2 0-29 16,1 0-56-16,8 0-55 0,2 0-96 15,1-5-18-15</inkml:trace>
  <inkml:trace contextRef="#ctx0" brushRef="#br0" timeOffset="48146.1">17856 16025 467 0,'0'0'36'0,"0"0"47"15,0 0 2-15,0 0-1 16,0 0-18-16,0 0-43 16,-12-32-23-16,12 55-1 15,0 11 1-15,10 6 9 16,-3 4 9-16,2-1-16 16,-3-5 6-16,0-2-6 15,-1-10 0-15,-3-5 8 16,0-8-10-16,-2-6 3 0,0-4-3 15,0-3 9-15,0-2 38 16,-2-18 29-16,-11-9-54 16,-2-10-22-16,3-6-5 15,1-3 3-15,5-1-17 16,5 4-13-16,1 6 9 16,0 13 1-16,13 5 15 15,4 7-4-15,6 7 7 16,1 5-6-16,3 2-6 15,-4 6-4-15,0 14-3 16,-6 7-25-16,-6 2-23 16,-5 1 20-16,-6-1 23 15,0 0 14-15,-17-4 11 16,-2-2 5-16,-5-4-2 0,2-1 4 16,1-3 12-16,8-4-3 15,5 0-3-15,6 0-10 16,2-2 0-16,0 3-2 15,13-1-3-15,9-1 5 16,7 0 4-16,5-3-3 16,4-3 0-16,-2-4-2 15,0 0 2-15,-4 0 3 16,1-2-4-16,-8-9-3 16,-7-4 3-16,-3 1 1 15,-4-5 5-15,-8 1 10 0,-1-1 20 16,-2 4 26-1,0 2-34-15,0 5 6 0,0 2-6 16,-4 3-4-16,-1 2-10 16,2 1-14-16,-6 0-4 15,-3 3 0-15,-1 12 4 16,1 7 0-16,4-1 0 16,2-1-8-16,6-2-5 15,0-3-11-15,0-3 2 16,4-7 0-16,4-3 2 15,2-2 3-15,1 0 15 16,2-9 2-16,4-6 3 16,-2-4 7-16,-1 2-9 15,-3 3 2-15,-5 4 1 16,-1 6 1-16,-1 3 0 0,-4 1-3 16,0 0 1-16,0 0-3 15,2 0-10-15,4 8 4 16,5 8 6-16,6-1 0 15,2 2-7-15,2-1 3 16,-1-1-11-16,1-4 6 16,1-4 9-16,1-2-7 15,-2-5 5-15,-2 0 2 16,-6 0 0-16,-2 0 0 16,-3-9 3-16,-6 2 5 15,-1 2 6-15,-1 3 1 16,0 0 6-16,0 2-11 0,0 0-1 15,0 0-9-15,-3 0 9 16,-2 0-4-16,4 0-2 16,-1 0 5-16,2 0 7 15,0 0 7-15,0 0 5 16,0-2-23-16,10-9 11 16,6 1-12-16,7-2-3 15,2 2 0-15,4 5-4 16,2 3 3-16,-2 2-2 15,-4 0 3-15,-3 7-1 16,-5 9-1-16,-8 0-6 16,-6-1 2-16,-3-1 4 15,0-3 0-15,0-3 4 16,0-4-1-16,0-3 3 16,0-1-3-16,-1 0 2 0,1 0 4 15,0-8-7-15,0-9-3 16,0 0-2-16,13-1 0 15,7 3-3-15,1 2 5 16,0 5 3-16,1 4-3 16,-4 4 3-16,-1 0-1 15,-2 0 1-15,-4 13 0 16,-3 2 1-16,-2 4 10 16,-4 2-5-16,-2-2 1 15,0 2-2-15,0-6-5 0,-2 1 0 16,-4-5-15-16,5-3-66 15,1-6-139-15,0-2-247 16</inkml:trace>
  <inkml:trace contextRef="#ctx0" brushRef="#br0" timeOffset="51003.8">20043 15894 486 0,'0'0'49'0,"0"0"57"16,0 0-6-16,0 0-21 16,0 0-21-16,0 0-16 15,0 0-23-15,-3-28-6 16,3 28-8-16,0 4-5 15,9 10 10-15,3 7 14 16,3 8-6-16,-2 5 0 16,-3 0 5-16,-2-1-15 15,-2-2-4-15,-3-2 3 0,-2-3 0 16,-1-4-7-16,0-3 3 16,0-1-3-16,0-4-20 15,0-3-54-15,0 0-30 16,2-5-87-16,9-5-83 15</inkml:trace>
  <inkml:trace contextRef="#ctx0" brushRef="#br0" timeOffset="51438.25">20288 16027 502 0,'0'0'63'0,"0"0"0"16,0 0 10-16,0 0-17 15,0 0-38-15,0 0-17 16,28 14 16-16,-11 2 9 16,0 0-10-16,-3 3-12 15,3-2 2-15,-4 3 1 16,-2-4-6-16,1 3-1 15,-2-6 4-15,-5 0-4 16,1-4 0-16,-5-3 0 16,0-5 7-16,1-1 0 15,-1 0 4-15,3 0 39 16,2-11 33-16,1-13-46 0,3-4-15 16,-1-6-1-16,0-2-17 15,-1 1 3-15,1 2-2 16,-2 4-3-16,0 6-2 15,-2 3-1-15,0 8 0 16,0 4-1-16,-3 4-23 16,3 4-44-16,6 0-57 15,7 6-112-15,3 9-54 16</inkml:trace>
  <inkml:trace contextRef="#ctx0" brushRef="#br0" timeOffset="51939.47">21706 16000 601 0,'0'0'88'0,"0"0"45"16,0 0-58-16,0 0-9 16,0 0-5-16,0 0-25 15,-7-42-35-15,7 42-1 16,0 12 3-16,0 15-3 16,0 6 5-16,6 3 7 15,-1 1-10-15,1-2 13 0,-2-6-12 16,0-2 5-1,-2-6-4-15,1-5-2 16,-2-4-2-16,-1-4 0 0,1-3-6 16,0-2-17-16,2-3-76 15,-1 0-55-15,4-5-107 16</inkml:trace>
  <inkml:trace contextRef="#ctx0" brushRef="#br0" timeOffset="52337.38">21665 16005 430 0,'0'0'62'15,"0"0"4"-15,0 0-11 16,0 0-5-16,0 0-38 0,0 0-5 16,99-47-2-16,-66 47 2 15,-4 0 8-15,-3 1-2 16,-1 10-12-16,-6-1 23 15,-3 2-18-15,-5 1 14 16,-4 0-20-16,-1 3 14 16,-2 1-8-16,-2 3 2 15,-2-2 17-15,0 2-12 16,0-2 22-16,-2 0-13 16,-4-1 4-16,-4 1-8 15,0-1-8-15,-3-1-3 16,-5 1-2-16,-8 0 5 0,-6-5 2 15,-6-1-5 1,-8-2-5-16,-1-5 3 0,5-1-5 16,7-1-5-16,17 0 5 15,9-2-2-15,9 0-49 16,0 0-67-16,21 0-139 16,7 0-289-16</inkml:trace>
  <inkml:trace contextRef="#ctx0" brushRef="#br0" timeOffset="52570.6899">21925 16474 801 0,'0'0'50'16,"0"0"-44"-16,0 0 30 16,0 0 0-16,0 0-36 15,0 0-27-15,4 0-117 16,-4 0-206-16</inkml:trace>
  <inkml:trace contextRef="#ctx0" brushRef="#br0" timeOffset="102370.35">10220 8387 378 0,'0'0'64'0,"0"0"20"0,0 0-9 16,0 0-27-16,0 0 12 15,0 0-7-15,0 0-13 16,-14-1-22-16,11 1 5 16,3 0 11-16,-1 0-5 15,1 0-16-15,-1 0-3 16,1 0-2-16,0 0-7 15,0 0 10-15,0 0-11 16,0 0 2-16,0 0 5 16,0 0 2-16,0 0 6 15,13 0-6-15,8 0 13 16,4 0-16-16,8 0-3 16,1 0-3-16,1 0 4 15,-3 0-1-15,-3 0 0 16,-6 0-1-16,-5 0-2 0,-1 0 0 15,-3 0 3-15,2 0-1 16,1 0-1-16,1 0 0 16,3 4-1-16,2 2 0 15,-4-2 1-15,5 2 0 16,0-3 1-16,2 1-1 16,-4 0 3-16,2-1-1 15,-2-1-2-15,0-2 9 16,0 2-7-16,12-2 11 15,6 1-12-15,-3 2 4 16,-5-2-1-16,-8 2-5 16,-5 0 2-16,4 1-2 0,0 1 2 15,-2-2-1-15,0-1 0 16,-3 0 0-16,5-1-1 16,4 1 0-16,4 2 0 15,-1-1 3-15,2 1-3 16,-2 0 1-16,-3 1-1 15,0 0 0-15,2-1 0 16,-4 0 1-16,2-1-1 16,-2 2-4-16,-5-4 4 15,1 2 0-15,5-2 0 16,-1 0 0-16,8 1 1 16,1-1-1-16,-5 1 0 15,-4-1 0-15,-9-1 2 0,0 2-2 16,-1-2 0-1,1 0 0-15,2 0 0 0,-4 0 2 16,3 1 2-16,-4 0-4 16,3 1 0-16,-1-1 0 15,-2 1 0-15,-2-2 1 16,-3 1-1-16,-2-1 2 16,1 1-2-16,-4 1 0 15,3-2 4-15,2 2-2 16,-1-1-2-16,0 0 2 15,3 0 1-15,-7 1-2 16,2-1 0-16,-4-1 3 16,-1 0 8-16,0 0-4 15,0 0 7-15,0 0-5 0,0 0-4 16,3 0-6-16,-3 0 0 16,0 0 0-16,0 0 0 15,0 0-50-15,-3 0-78 16,-25-15-138-16</inkml:trace>
  <inkml:trace contextRef="#ctx0" brushRef="#br0" timeOffset="131447.56">15424 16102 311 0,'0'0'25'0,"0"0"18"15,0 0 4-15,0 0 14 16,0 0 3-16,-72-21-8 15,68 21-3-15,4 0 4 16,0 0-29-16,0 0-15 16,0 0-3-16,0 0-7 15,0 0-3-15,3 0-8 16,19 0 6-16,14 0 2 16,20 0 1-16,14 0 15 15,12 0-3-15,3-6-6 16,-2-1-3-16,-13 3-4 15,-14 1 1-15,-19 0-4 16,-16 3 3-16,-11 0-28 0,-10 0 4 16,0 0-9-16,0 0-31 15,1-1-66-15,-1-1-1 16,0-2-47-16</inkml:trace>
  <inkml:trace contextRef="#ctx0" brushRef="#br0" timeOffset="131883.34">15817 15934 306 0,'0'0'26'0,"0"0"16"16,0 0 1-16,0 0 5 0,0 0 13 16,0 0-13-16,0 0-11 15,-62-47-13-15,62 47 6 16,0 0-21-16,0 0 3 15,0 0-12-15,0 0-2 16,3 2-11-16,13 5 12 16,5 0 1-16,6 3 3 15,5 1-3-15,-2 0 1 16,-2 4 6-16,-3 1-6 16,-9 3-2-16,-1 1-3 15,-8 2 1-15,-3 4 3 16,-4 2 11-16,0 2 16 15,-4 0 15-15,-8-1-9 16,-5-1-4-16,0-3-12 16,0 1 5-16,0-2-16 0,0 0 2 15,-1 0-3 1,0-4-1-16,1-1-2 0,1-3 2 16,5-6-4-16,3-3-2 15,3-5-23-15,4 0-45 16,1-2-93-16,-4-2 32 15,0-16-280-15</inkml:trace>
  <inkml:trace contextRef="#ctx0" brushRef="#br0" timeOffset="132167.57">15717 15986 391 0,'0'0'51'0,"0"0"10"16,0 0 18-16,0 0 12 15,0 0-23-15,0 0-51 16,-11-16-17-16,11 36-12 16,0 8 12-16,0 8 0 15,0 4 19-15,0 4-12 16,0 2-4-16,0 0-3 0,0 3 5 15,0-2-5 1,2 0-12-16,15-1-69 0,4-9-78 16,2-6-130-1</inkml:trace>
  <inkml:trace contextRef="#ctx0" brushRef="#br0" timeOffset="140665.43">16621 14698 36 0,'0'0'82'15,"0"0"-6"-15,0 0-10 16,0 0-9-16,0 0-19 15,0 0 1-15,0 0 6 0,-2 0-3 16,0 0-24 0,2 0-1-16,-2 0-1 0,-3 0 3 15,-1 0 0-15,-6 0-17 16,-2 3 14-16,-3 0-3 16,0 1 2-16,-3 2-2 15,1-2-3-15,-5 4 10 16,-1 0-9-16,1-1-1 15,1-1 7-15,5 0 17 16,3-1-24-16,4 0 5 16,1 1-7-16,0 2-1 15,-5 1 0-15,2 3 1 0,-4 4 10 16,-1 4-6-16,-2 2 2 16,2 2 1-16,-2 0-15 15,-1-2 15-15,0 1-6 16,5-5-5-16,1 2-3 15,1 1-1-15,3 0 9 16,3-1-9-16,2 1 1 16,-2 0-1-16,0-1 2 15,0 0 2-15,2 3 5 16,-4 0-7-16,4 0 10 16,-1 1-10-16,1-1 5 15,2-4-1-15,4 1-2 16,-2-1 1-16,2 1-5 0,0-1-2 15,0 4 2 1,0 1 13-16,0 1-13 0,0 0 2 16,-1 1 9-16,-1 0-8 15,2-1 10-15,0 0-11 16,0-2 6-16,0 1-4 16,0-2 6-16,2 1-8 15,5 0-2-15,0 2 2 16,1 0-5-16,1 1 4 15,1 1-1-15,-3-1 1 16,0 2 2-16,0 2 4 16,-2 4 0-16,1-2-4 15,1 4-2-15,1-4 2 16,-2 1-2-16,5-4-1 0,0 1 9 16,2-2-8-16,4 0 1 15,0 2 0-15,4-2-2 16,0 2 0-16,0-2 1 15,2 0 0-15,-2-1-1 16,-2-2 1-16,-2-1 1 16,0-1-2-16,-1-2 0 15,0 0 2-15,-2-1-1 16,3-1 1-16,1-1-1 16,2-1 2-16,-2-1 0 15,1-1-2-15,3-1 3 16,-1-1-4-16,2 0 1 15,-1-4-1-15,2-1 2 0,0 1 0 16,3-3 1-16,-1-4-3 16,4 1 5-16,1-3-5 15,-1 0 8-15,-2 0-6 16,-2 0 1-16,-6 0-3 16,3 0 7-16,-3-1-3 15,1-5-1-15,1-2 5 16,0-1-7-16,5-7 5 15,3 0-4-15,-1-3 5 16,1-2-5-16,1 2-2 16,-6-1 1-16,-1 2-1 15,-7 2 3-15,3-1-3 0,-5-2 0 16,4-7 5 0,-2-1-2-16,1-4 2 0,-1-1-2 15,-4 0-2-15,2-3-1 16,-2-4 1-16,0-3 4 15,2-4 1-15,-4-2-1 16,-4-3-2-16,-1 0 6 16,0 1-1-16,-3 1-4 15,-1 4-4-15,1-3 3 16,0 1 0-16,-2-3 0 16,-1-1-3-16,0-2 0 15,0 2 1-15,0 3 0 16,0 2 1-16,0 3-1 15,-7 3 0-15,-4-2 1 16,0 3 4-16,-1-1-3 0,1 0 0 16,1-2 0-1,2 0 4-15,1 3-7 0,1 0 0 16,-2 1 0-16,1 2 1 16,-3 1 0-16,-2 3 0 15,0 2 2-15,-5 6-3 16,-1 2 4-16,1 1-4 15,0 5 1-15,-1 2-3 16,6-2 5-16,-4 3-3 16,-1-2 0-16,0 3 0 15,-6-1-5-15,-5 2 5 16,-4 1 0-16,-6 4-4 0,-8 3 2 16,-10 3-2-16,-4 0-1 15,-7 8 5-15,4 7-18 16,9 1-16-16,12 6-12 15,11 1-21-15,10 9-28 16,4 10-21-16,1 7-70 16,-2 3-27-16</inkml:trace>
  <inkml:trace contextRef="#ctx0" brushRef="#br0" timeOffset="-182047.4">15384 13672 293 0,'0'0'18'0,"0"0"-4"16,0 0 25-16,0 0 32 15,0 0-24-15,0 0-20 16,0 0 19-16,2-9 13 15,-2 8-7-15,0 1-1 16,0-1 1-16,0 1-7 16,0-2-13-16,0 2-8 0,0 0 13 15,0 0-11-15,0 0-11 16,0 0 8-16,0 0 7 16,0 0-14-16,0 0-4 15,0 0-1-15,0 0 3 16,0 0-4-16,0 0-9 15,0 0 12-15,0 0-10 16,0 0-3-16,0 0 2 16,0 0-3-16,0 0 1 15,0 0-1-15,0 0 0 16,0 0-11-16,0 0 12 16,17 0 1-16,6 2 13 0,10 5 18 15,7-2-11-15,1 1-8 16,1 0-5-16,0-2 0 15,-1 1-2-15,-4-1-2 16,5-2-4-16,-2-1 16 16,1 1-12-16,0-1-4 15,0-1 9-15,4 1-4 16,-4 1-4-16,2 2 3 16,-2-1 6-16,-1 1-10 15,-1-1 2-15,-3 0-2 16,-1 2 3-16,-1-3-2 15,2 3 0-15,0-2 3 16,0 1 0-16,4 0-3 16,0-2 9-16,0-1-10 15,0-1 12-15,-4 0-11 0,0 0 14 16,-4 0-5-16,2 0 1 16,-3 0-3-16,-2 0 1 15,1-3-3-15,-1-1 3 16,-1 2 1-16,-1-2 1 15,-2 0-11-15,-2 1 4 16,0-1-2-16,-5-1 4 16,2 2 5-16,-5-2-4 15,2 3-4-15,-2-2 4 16,-2 2-1-16,1 2-5 16,-3-1-1-16,-1 1 2 15,0-1 0-15,-1 1-2 0,-2 0 1 16,0 0-2-16,0 0 3 15,5 0 3-15,2-3 1 16,2 3-2-16,-2-1 3 16,3 0-2-16,-4-1-1 15,3-1-3-15,-5 1-1 16,-4 1 9-16,-1 0-8 16,-2 1-1-16,-4 0 9 15,0-2-9-15,0 2 1 16,0 0-1-16,0 0 3 15,0 0-2-15,0 0-1 16,0 0-1-16,0 0-8 0,0-1-16 16,0 1-18-1,0-6-38-15,-17-2-59 16,-18-6-102-16,-11-7-320 0</inkml:trace>
  <inkml:trace contextRef="#ctx0" brushRef="#br0" timeOffset="-180593.4">15454 13673 285 0,'0'0'45'0,"0"0"-44"16,0 0 59-16,0 0 18 15,0 0-39-15,0 0-13 16,0 0-7-16,-4 6-3 15,4-3-2-15,0 0 18 16,0-1-8-16,0 0 3 0,0 0-14 16,0 0-2-16,0 1-5 15,0 1 25-15,0-1 6 16,0 1-18-16,6 0 19 16,0 2-21-16,4 0 13 15,4 0-7-15,2-1-4 16,9 2 13-16,4-1 10 15,6 0-17-15,2-2-5 16,5-2-2-16,0 2-6 16,-1-1-9-16,1 0 17 15,-1-1-9-15,0 0-5 16,3 4 11-16,4-3 1 16,8 0-4-16,1 1 5 0,-2 2-4 15,-4-2-3-15,-7-2-3 16,-4 0-7-16,0-2 15 15,-5 0-8-15,4 0-7 16,1 0 9-16,-2 0-9 16,-1 0 10-16,-1-2-10 15,-5 1 7-15,-4 0-8 16,-2 1 7-16,-2 0 5 16,-2 0-2-16,0 0-9 15,1 0 11-15,-5 0-11 16,1 0 1-16,2 0 11 15,-2 0-14-15,-1 0 8 16,0 0 0-16,-1 0-2 0,-2 2-3 16,-3 2 7-16,1-4-9 15,-3 0 1-15,-2 3 3 16,-2-3-2-16,0 0-3 16,0 1 2-16,1 1-2 15,2-2 2-15,3 1 2 16,-3-1 0-16,6 0-4 15,-3 1 3-15,0-1-3 16,-1 0 4-16,-1 0-8 16,-4 0 8-16,-3 0-4 15,3 0 2-15,-1 0-1 16,-1 0-2-16,5 0 2 0,-1 0-2 16,1 1 1-1,-1-1 0-15,1 2-4 0,-3-2 2 16,-2 0 0-16,2 0-1 15,-4 0 3-15,6 1 0 16,0-1-3-16,4 1 3 16,2 1-9-16,3-2 7 15,-3 2-1-15,-2-1-4 16,0-1-3-16,-4 2 4 16,-2-2-5-16,-2 0 7 15,-3 0-4-15,0 0-12 16,0 0-17-16,0 0-11 15,0 0-58-15,-20 0-15 16,-4-8-131-16,-8-9-296 16</inkml:trace>
  <inkml:trace contextRef="#ctx0" brushRef="#br0" timeOffset="-153236.3598">18032 13754 439 0,'0'0'103'15,"0"0"-30"-15,0 0 43 16,0 0-17-16,0 0-36 16,0 0-25-16,0 0 3 15,-4 0-3-15,4 0-8 16,0 0-3-16,0 0-7 15,0 0-2-15,0 0-8 16,0 0 1-16,0 0-7 16,0 0 0-16,19 0-1 15,13 0 2-15,14-4 3 0,15 3-3 16,8-1 1 0,6 2-6-16,2 0 3 0,-4 0-5 15,-6 0 2-15,-4-1-5 16,-6-1 5-16,3 1 1 15,5 1 2-15,9 0 0 16,16 0 0-16,14 7 5 16,6 6 6-16,-8-3-10 15,-14-3 0-15,-17-4-4 16,-18-1 5-16,-12-2 17 16,-9 0-7-16,-11 0 1 15,-2 0 7-15,-7 0 0 16,-2 0 3-16,-3 0-18 0,-2 0 3 15,-4 0-8 1,-1 0 0-16,0 0-1 0,0 0-1 16,1 0-1-16,-1 0 3 15,3-2-3-15,0 1 0 16,2-1-2-16,1 1-1 16,-1-3-24-16,-4 2-9 15,-1 0-19-15,0-3-33 16,-12-7-77-16,-24-6-459 15</inkml:trace>
  <inkml:trace contextRef="#ctx0" brushRef="#br0" timeOffset="-152189.3298">17970 13525 315 0,'0'0'27'0,"0"0"-17"16,0 0 47-16,0 0 20 15,0 0-31-15,0 0-8 16,-1 1-4-16,1-1 6 15,0 0-7-15,0 0-2 16,0 0-3-16,0 4-8 16,5-2 4-16,11 3 24 15,9 2-6-15,7-2-13 0,6 1 1 16,10 1-14 0,5-1 5-16,10 2 4 0,6-1-10 15,6 0-5-15,4-2 0 16,3 0-4-16,3-4 6 15,1-1-1-15,-1 0-6 16,-10 0 1-16,-8 0-2 16,-10 0 2-16,-9-1-6 15,-7-1 3-15,-3 2 1 16,-4-3 12-16,-5 2-10 16,-2 1 5-16,-8 0-10 15,3 0 12-15,-5 0-7 16,-3 0-2-16,-4-1-1 15,-5 1-3-15,-1-2-1 0,-4 2-1 16,0 0 2 0,0 0-36-16,0 0-50 0,-5 0-43 15,-16-1-157-15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57572D-92D7-4681-BB43-BB13D7168577}" type="datetimeFigureOut">
              <a:rPr lang="en-IN" smtClean="0"/>
              <a:t>10-04-2021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049B7B-5EB5-4C22-9C96-2D6591ED5569}" type="slidenum">
              <a:rPr lang="en-IN" smtClean="0"/>
              <a:t>‹#›</a:t>
            </a:fld>
            <a:endParaRPr lang="en-IN"/>
          </a:p>
        </p:txBody>
      </p:sp>
    </p:spTree>
    <p:extLst>
      <p:ext uri="{BB962C8B-B14F-4D97-AF65-F5344CB8AC3E}">
        <p14:creationId xmlns:p14="http://schemas.microsoft.com/office/powerpoint/2010/main" val="54071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8BA5172-7EA2-4B32-815B-77B25AF67296}" type="datetime1">
              <a:rPr lang="en-IN" smtClean="0"/>
              <a:t>10-04-2021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6BFFB3-60B5-40E0-A392-C95E1AB857C6}" type="datetime1">
              <a:rPr lang="en-IN" smtClean="0"/>
              <a:t>10-04-2021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13C61F-2C19-4588-8556-AC69113A9A18}" type="datetime1">
              <a:rPr lang="en-IN" smtClean="0"/>
              <a:t>10-04-2021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CF2661-1153-4EA9-A520-1AAECDC48C17}" type="datetime1">
              <a:rPr lang="en-IN" smtClean="0"/>
              <a:t>10-04-2021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D5F69-8764-4D2F-B4F6-BEC7C0053E22}" type="datetime1">
              <a:rPr lang="en-IN" smtClean="0"/>
              <a:t>10-04-2021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F6B3985-24C5-4B6F-9721-A0F440C7EDBF}" type="datetime1">
              <a:rPr lang="en-IN" smtClean="0"/>
              <a:t>10-04-2021</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C9CDBE0-356E-49D9-B6BC-80C99B00C6D0}" type="datetime1">
              <a:rPr lang="en-IN" smtClean="0"/>
              <a:t>10-04-2021</a:t>
            </a:fld>
            <a:endParaRPr lang="en-IN"/>
          </a:p>
        </p:txBody>
      </p:sp>
      <p:sp>
        <p:nvSpPr>
          <p:cNvPr id="8" name="Footer Placeholder 7"/>
          <p:cNvSpPr>
            <a:spLocks noGrp="1"/>
          </p:cNvSpPr>
          <p:nvPr>
            <p:ph type="ftr" sz="quarter" idx="11"/>
          </p:nvPr>
        </p:nvSpPr>
        <p:spPr/>
        <p:txBody>
          <a:bodyPr/>
          <a:lstStyle/>
          <a:p>
            <a:r>
              <a:rPr lang="en-IN"/>
              <a:t>Sindhu K, Dept. of ISE</a:t>
            </a:r>
          </a:p>
        </p:txBody>
      </p:sp>
      <p:sp>
        <p:nvSpPr>
          <p:cNvPr id="9" name="Slide Number Placeholder 8"/>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A6B8498-3782-453F-9DA6-C84E7FF0EF1A}" type="datetime1">
              <a:rPr lang="en-IN" smtClean="0"/>
              <a:t>10-04-2021</a:t>
            </a:fld>
            <a:endParaRPr lang="en-IN"/>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9F3265-B807-4B73-8FEB-D64861AC7F81}" type="datetime1">
              <a:rPr lang="en-IN" smtClean="0"/>
              <a:t>10-04-2021</a:t>
            </a:fld>
            <a:endParaRPr lang="en-IN"/>
          </a:p>
        </p:txBody>
      </p:sp>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D523DE-9309-497D-87DC-02C7291D799D}" type="datetime1">
              <a:rPr lang="en-IN" smtClean="0"/>
              <a:t>10-04-2021</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32658-4CFA-4325-A170-9E66CB5F2A56}" type="datetime1">
              <a:rPr lang="en-IN" smtClean="0"/>
              <a:t>10-04-2021</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B41F3-5F4D-494E-8BE9-B8A61AB8597C}" type="datetime1">
              <a:rPr lang="en-IN" smtClean="0"/>
              <a:t>10-04-2021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Sindhu K, Dept. of ISE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D845A-E51E-4148-9C69-4F768B933BC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IN" sz="2800" b="1" dirty="0"/>
              <a:t>Database Management System</a:t>
            </a:r>
          </a:p>
        </p:txBody>
      </p:sp>
      <p:sp>
        <p:nvSpPr>
          <p:cNvPr id="5" name="Slide Number Placeholder 4"/>
          <p:cNvSpPr>
            <a:spLocks noGrp="1"/>
          </p:cNvSpPr>
          <p:nvPr>
            <p:ph type="sldNum" sz="quarter" idx="12"/>
          </p:nvPr>
        </p:nvSpPr>
        <p:spPr/>
        <p:txBody>
          <a:bodyPr/>
          <a:lstStyle/>
          <a:p>
            <a:fld id="{73ED845A-E51E-4148-9C69-4F768B933BCF}" type="slidenum">
              <a:rPr lang="en-IN" smtClean="0"/>
              <a:pPr/>
              <a:t>1</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pic>
        <p:nvPicPr>
          <p:cNvPr id="7" name="Picture 6">
            <a:extLst>
              <a:ext uri="{FF2B5EF4-FFF2-40B4-BE49-F238E27FC236}">
                <a16:creationId xmlns="" xmlns:a16="http://schemas.microsoft.com/office/drawing/2014/main" id="{E1A7AEDC-1A36-4D06-9905-9B40A30F434A}"/>
              </a:ext>
            </a:extLst>
          </p:cNvPr>
          <p:cNvPicPr>
            <a:picLocks noChangeAspect="1"/>
          </p:cNvPicPr>
          <p:nvPr/>
        </p:nvPicPr>
        <p:blipFill>
          <a:blip r:embed="rId2"/>
          <a:stretch>
            <a:fillRect/>
          </a:stretch>
        </p:blipFill>
        <p:spPr>
          <a:xfrm>
            <a:off x="304800" y="1219200"/>
            <a:ext cx="8686800" cy="5279737"/>
          </a:xfrm>
          <a:prstGeom prst="rect">
            <a:avLst/>
          </a:prstGeom>
        </p:spPr>
      </p:pic>
    </p:spTree>
    <p:extLst>
      <p:ext uri="{BB962C8B-B14F-4D97-AF65-F5344CB8AC3E}">
        <p14:creationId xmlns:p14="http://schemas.microsoft.com/office/powerpoint/2010/main" val="3908799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 xmlns:a16="http://schemas.microsoft.com/office/drawing/2014/main" id="{C1426E86-833E-46BC-A4A5-79DB90FFD2F4}"/>
              </a:ext>
            </a:extLst>
          </p:cNvPr>
          <p:cNvSpPr>
            <a:spLocks noGrp="1"/>
          </p:cNvSpPr>
          <p:nvPr>
            <p:ph type="title"/>
          </p:nvPr>
        </p:nvSpPr>
        <p:spPr/>
        <p:txBody>
          <a:bodyPr>
            <a:normAutofit fontScale="90000"/>
          </a:bodyPr>
          <a:lstStyle/>
          <a:p>
            <a:pPr algn="ctr"/>
            <a:r>
              <a:rPr lang="en-IN" altLang="en-US" sz="3600" b="1"/>
              <a:t>Difference between File System and DBMS</a:t>
            </a:r>
            <a:endParaRPr lang="en-IN" altLang="en-US" sz="3600"/>
          </a:p>
        </p:txBody>
      </p:sp>
      <p:sp>
        <p:nvSpPr>
          <p:cNvPr id="20512" name="Slide Number Placeholder 4">
            <a:extLst>
              <a:ext uri="{FF2B5EF4-FFF2-40B4-BE49-F238E27FC236}">
                <a16:creationId xmlns="" xmlns:a16="http://schemas.microsoft.com/office/drawing/2014/main" id="{A73C834B-E967-44BC-AF40-2E4F4D8618C3}"/>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5809D1-4F14-4066-B381-C0387789F212}" type="slidenum">
              <a:rPr lang="en-US" altLang="en-US">
                <a:solidFill>
                  <a:srgbClr val="FFFFFF"/>
                </a:solidFill>
                <a:latin typeface="Franklin Gothic Book" panose="020B0503020102020204" pitchFamily="34" charset="0"/>
              </a:rPr>
              <a:pPr/>
              <a:t>10</a:t>
            </a:fld>
            <a:endParaRPr lang="en-US" altLang="en-US">
              <a:solidFill>
                <a:srgbClr val="FFFFFF"/>
              </a:solidFill>
              <a:latin typeface="Franklin Gothic Book" panose="020B0503020102020204" pitchFamily="34" charset="0"/>
            </a:endParaRPr>
          </a:p>
        </p:txBody>
      </p:sp>
      <p:pic>
        <p:nvPicPr>
          <p:cNvPr id="5" name="Picture 4">
            <a:extLst>
              <a:ext uri="{FF2B5EF4-FFF2-40B4-BE49-F238E27FC236}">
                <a16:creationId xmlns="" xmlns:a16="http://schemas.microsoft.com/office/drawing/2014/main" id="{BAF4EDE8-CEFC-4BD1-B79F-EC6442B369DD}"/>
              </a:ext>
            </a:extLst>
          </p:cNvPr>
          <p:cNvPicPr>
            <a:picLocks noChangeAspect="1"/>
          </p:cNvPicPr>
          <p:nvPr/>
        </p:nvPicPr>
        <p:blipFill>
          <a:blip r:embed="rId2"/>
          <a:stretch>
            <a:fillRect/>
          </a:stretch>
        </p:blipFill>
        <p:spPr>
          <a:xfrm>
            <a:off x="1409700" y="1143000"/>
            <a:ext cx="6972300" cy="4900612"/>
          </a:xfrm>
          <a:prstGeom prst="rect">
            <a:avLst/>
          </a:prstGeom>
        </p:spPr>
      </p:pic>
      <p:sp>
        <p:nvSpPr>
          <p:cNvPr id="2" name="Footer Placeholder 1">
            <a:extLst>
              <a:ext uri="{FF2B5EF4-FFF2-40B4-BE49-F238E27FC236}">
                <a16:creationId xmlns="" xmlns:a16="http://schemas.microsoft.com/office/drawing/2014/main" id="{DD0CAE4D-27FE-49BB-8531-FACC69642EFE}"/>
              </a:ext>
            </a:extLst>
          </p:cNvPr>
          <p:cNvSpPr>
            <a:spLocks noGrp="1"/>
          </p:cNvSpPr>
          <p:nvPr>
            <p:ph type="ftr" sz="quarter" idx="11"/>
          </p:nvPr>
        </p:nvSpPr>
        <p:spPr/>
        <p:txBody>
          <a:bodyPr/>
          <a:lstStyle/>
          <a:p>
            <a:r>
              <a:rPr lang="en-IN"/>
              <a:t>Sindhu K, Dept. of ISE</a:t>
            </a:r>
          </a:p>
        </p:txBody>
      </p:sp>
    </p:spTree>
    <p:extLst>
      <p:ext uri="{BB962C8B-B14F-4D97-AF65-F5344CB8AC3E}">
        <p14:creationId xmlns:p14="http://schemas.microsoft.com/office/powerpoint/2010/main" val="3614403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Types of DBMS</a:t>
            </a:r>
          </a:p>
        </p:txBody>
      </p:sp>
      <p:sp>
        <p:nvSpPr>
          <p:cNvPr id="3" name="Subtitle 2"/>
          <p:cNvSpPr>
            <a:spLocks noGrp="1"/>
          </p:cNvSpPr>
          <p:nvPr>
            <p:ph type="subTitle" idx="1"/>
          </p:nvPr>
        </p:nvSpPr>
        <p:spPr>
          <a:xfrm>
            <a:off x="647700" y="1066801"/>
            <a:ext cx="7848600" cy="4953000"/>
          </a:xfrm>
        </p:spPr>
        <p:txBody>
          <a:bodyPr>
            <a:normAutofit/>
          </a:bodyPr>
          <a:lstStyle/>
          <a:p>
            <a:pPr marL="285750" indent="-285750" algn="l">
              <a:buFont typeface="Arial" panose="020B0604020202020204" pitchFamily="34" charset="0"/>
              <a:buChar char="•"/>
            </a:pPr>
            <a:r>
              <a:rPr lang="en-IN" sz="2400" b="0" i="0" dirty="0">
                <a:solidFill>
                  <a:srgbClr val="212121"/>
                </a:solidFill>
                <a:effectLst/>
              </a:rPr>
              <a:t>Hierarchical databases</a:t>
            </a:r>
          </a:p>
          <a:p>
            <a:pPr marL="285750" indent="-285750" algn="l">
              <a:buFont typeface="Arial" panose="020B0604020202020204" pitchFamily="34" charset="0"/>
              <a:buChar char="•"/>
            </a:pPr>
            <a:r>
              <a:rPr lang="en-IN" sz="2400" b="0" i="0" dirty="0">
                <a:solidFill>
                  <a:srgbClr val="212121"/>
                </a:solidFill>
                <a:effectLst/>
              </a:rPr>
              <a:t>Network databases</a:t>
            </a:r>
          </a:p>
          <a:p>
            <a:pPr marL="285750" indent="-285750" algn="l">
              <a:buFont typeface="Arial" panose="020B0604020202020204" pitchFamily="34" charset="0"/>
              <a:buChar char="•"/>
            </a:pPr>
            <a:r>
              <a:rPr lang="en-IN" sz="2400" b="0" i="0" dirty="0">
                <a:solidFill>
                  <a:srgbClr val="212121"/>
                </a:solidFill>
                <a:effectLst/>
              </a:rPr>
              <a:t>Relational databases</a:t>
            </a:r>
          </a:p>
          <a:p>
            <a:pPr marL="285750" indent="-285750" algn="l">
              <a:buFont typeface="Arial" panose="020B0604020202020204" pitchFamily="34" charset="0"/>
              <a:buChar char="•"/>
            </a:pPr>
            <a:r>
              <a:rPr lang="en-IN" sz="2400" b="0" i="0" dirty="0">
                <a:solidFill>
                  <a:srgbClr val="212121"/>
                </a:solidFill>
                <a:effectLst/>
              </a:rPr>
              <a:t>Object-oriented databases</a:t>
            </a:r>
          </a:p>
          <a:p>
            <a:pPr marL="285750" indent="-285750" algn="l">
              <a:buFont typeface="Arial" panose="020B0604020202020204" pitchFamily="34" charset="0"/>
              <a:buChar char="•"/>
            </a:pPr>
            <a:r>
              <a:rPr lang="en-IN" sz="2400" b="0" i="0" dirty="0">
                <a:solidFill>
                  <a:srgbClr val="212121"/>
                </a:solidFill>
                <a:effectLst/>
              </a:rPr>
              <a:t>Graph databases</a:t>
            </a:r>
          </a:p>
          <a:p>
            <a:pPr marL="285750" indent="-285750" algn="l">
              <a:buFont typeface="Arial" panose="020B0604020202020204" pitchFamily="34" charset="0"/>
              <a:buChar char="•"/>
            </a:pPr>
            <a:r>
              <a:rPr lang="en-IN" sz="2400" b="0" i="0" dirty="0">
                <a:solidFill>
                  <a:srgbClr val="212121"/>
                </a:solidFill>
                <a:effectLst/>
              </a:rPr>
              <a:t>ER model databases</a:t>
            </a:r>
          </a:p>
          <a:p>
            <a:pPr marL="285750" indent="-285750" algn="l">
              <a:buFont typeface="Arial" panose="020B0604020202020204" pitchFamily="34" charset="0"/>
              <a:buChar char="•"/>
            </a:pPr>
            <a:r>
              <a:rPr lang="en-IN" sz="2400" b="0" i="0" dirty="0">
                <a:solidFill>
                  <a:srgbClr val="212121"/>
                </a:solidFill>
                <a:effectLst/>
              </a:rPr>
              <a:t>Document databases</a:t>
            </a:r>
          </a:p>
          <a:p>
            <a:pPr marL="285750" indent="-285750" algn="l">
              <a:buFont typeface="Arial" panose="020B0604020202020204" pitchFamily="34" charset="0"/>
              <a:buChar char="•"/>
            </a:pPr>
            <a:r>
              <a:rPr lang="en-IN" sz="2400" b="0" i="0" dirty="0">
                <a:solidFill>
                  <a:srgbClr val="212121"/>
                </a:solidFill>
                <a:effectLst/>
              </a:rPr>
              <a:t>NoSQL databases</a:t>
            </a:r>
          </a:p>
          <a:p>
            <a:pPr algn="l"/>
            <a:endParaRPr lang="en-IN" sz="28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11</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2250293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Hierarchical database model</a:t>
            </a:r>
          </a:p>
        </p:txBody>
      </p:sp>
      <p:sp>
        <p:nvSpPr>
          <p:cNvPr id="3" name="Subtitle 2"/>
          <p:cNvSpPr>
            <a:spLocks noGrp="1"/>
          </p:cNvSpPr>
          <p:nvPr>
            <p:ph type="subTitle" idx="1"/>
          </p:nvPr>
        </p:nvSpPr>
        <p:spPr>
          <a:xfrm>
            <a:off x="533400" y="952500"/>
            <a:ext cx="7848600" cy="4953000"/>
          </a:xfrm>
        </p:spPr>
        <p:txBody>
          <a:bodyPr>
            <a:normAutofit/>
          </a:bodyPr>
          <a:lstStyle/>
          <a:p>
            <a:pPr marL="457200" indent="-457200" algn="l">
              <a:buFont typeface="Arial" panose="020B0604020202020204" pitchFamily="34" charset="0"/>
              <a:buChar char="•"/>
            </a:pPr>
            <a:r>
              <a:rPr lang="en-US" sz="2800" dirty="0">
                <a:solidFill>
                  <a:schemeClr val="tx1"/>
                </a:solidFill>
              </a:rPr>
              <a:t>Data is organized into a tree-like structure. </a:t>
            </a:r>
          </a:p>
          <a:p>
            <a:pPr marL="457200" indent="-457200" algn="l">
              <a:buFont typeface="Arial" panose="020B0604020202020204" pitchFamily="34" charset="0"/>
              <a:buChar char="•"/>
            </a:pPr>
            <a:r>
              <a:rPr lang="en-US" sz="2800" dirty="0">
                <a:solidFill>
                  <a:schemeClr val="tx1"/>
                </a:solidFill>
              </a:rPr>
              <a:t>The data is stored in the form of a collection of fields where each field contains only one value.</a:t>
            </a:r>
          </a:p>
          <a:p>
            <a:pPr marL="457200" indent="-457200" algn="l">
              <a:buFont typeface="Arial" panose="020B0604020202020204" pitchFamily="34" charset="0"/>
              <a:buChar char="•"/>
            </a:pPr>
            <a:r>
              <a:rPr lang="en-US" sz="2800" dirty="0">
                <a:solidFill>
                  <a:schemeClr val="tx1"/>
                </a:solidFill>
              </a:rPr>
              <a:t> The records are linked to each other via links into a parent-children relationship. </a:t>
            </a:r>
          </a:p>
          <a:p>
            <a:pPr marL="457200" indent="-457200" algn="l">
              <a:buFont typeface="Arial" panose="020B0604020202020204" pitchFamily="34" charset="0"/>
              <a:buChar char="•"/>
            </a:pPr>
            <a:r>
              <a:rPr lang="en-US" sz="2800" dirty="0">
                <a:solidFill>
                  <a:schemeClr val="tx1"/>
                </a:solidFill>
              </a:rPr>
              <a:t>Each child record has only one parent. A parent can have multiple children.</a:t>
            </a:r>
          </a:p>
          <a:p>
            <a:pPr marL="457200" indent="-457200" algn="l">
              <a:buFont typeface="Arial" panose="020B0604020202020204" pitchFamily="34" charset="0"/>
              <a:buChar char="•"/>
            </a:pPr>
            <a:r>
              <a:rPr lang="en-US" sz="2800" dirty="0">
                <a:solidFill>
                  <a:schemeClr val="tx1"/>
                </a:solidFill>
              </a:rPr>
              <a:t>To retrieve a field’s data, we need to traverse through each tree until the record is found.</a:t>
            </a:r>
            <a:endParaRPr lang="en-IN" sz="28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12</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2376790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Hierarchical database model</a:t>
            </a:r>
          </a:p>
        </p:txBody>
      </p:sp>
      <p:sp>
        <p:nvSpPr>
          <p:cNvPr id="5" name="Slide Number Placeholder 4"/>
          <p:cNvSpPr>
            <a:spLocks noGrp="1"/>
          </p:cNvSpPr>
          <p:nvPr>
            <p:ph type="sldNum" sz="quarter" idx="12"/>
          </p:nvPr>
        </p:nvSpPr>
        <p:spPr/>
        <p:txBody>
          <a:bodyPr/>
          <a:lstStyle/>
          <a:p>
            <a:fld id="{73ED845A-E51E-4148-9C69-4F768B933BCF}" type="slidenum">
              <a:rPr lang="en-IN" smtClean="0"/>
              <a:pPr/>
              <a:t>13</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pic>
        <p:nvPicPr>
          <p:cNvPr id="4" name="Picture 3">
            <a:extLst>
              <a:ext uri="{FF2B5EF4-FFF2-40B4-BE49-F238E27FC236}">
                <a16:creationId xmlns="" xmlns:a16="http://schemas.microsoft.com/office/drawing/2014/main" id="{D5D4CADA-2B65-4548-AF07-CFD67AC743DF}"/>
              </a:ext>
            </a:extLst>
          </p:cNvPr>
          <p:cNvPicPr>
            <a:picLocks noChangeAspect="1"/>
          </p:cNvPicPr>
          <p:nvPr/>
        </p:nvPicPr>
        <p:blipFill>
          <a:blip r:embed="rId2"/>
          <a:stretch>
            <a:fillRect/>
          </a:stretch>
        </p:blipFill>
        <p:spPr>
          <a:xfrm>
            <a:off x="2296394" y="1676400"/>
            <a:ext cx="3723406" cy="3663875"/>
          </a:xfrm>
          <a:prstGeom prst="rect">
            <a:avLst/>
          </a:prstGeom>
        </p:spPr>
      </p:pic>
    </p:spTree>
    <p:extLst>
      <p:ext uri="{BB962C8B-B14F-4D97-AF65-F5344CB8AC3E}">
        <p14:creationId xmlns:p14="http://schemas.microsoft.com/office/powerpoint/2010/main" val="2031824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Hierarchical database model</a:t>
            </a:r>
          </a:p>
        </p:txBody>
      </p:sp>
      <p:sp>
        <p:nvSpPr>
          <p:cNvPr id="3" name="Subtitle 2"/>
          <p:cNvSpPr>
            <a:spLocks noGrp="1"/>
          </p:cNvSpPr>
          <p:nvPr>
            <p:ph type="subTitle" idx="1"/>
          </p:nvPr>
        </p:nvSpPr>
        <p:spPr>
          <a:xfrm>
            <a:off x="762000" y="1066801"/>
            <a:ext cx="7848600" cy="4953000"/>
          </a:xfrm>
        </p:spPr>
        <p:txBody>
          <a:bodyPr>
            <a:normAutofit/>
          </a:bodyPr>
          <a:lstStyle/>
          <a:p>
            <a:pPr algn="l"/>
            <a:r>
              <a:rPr lang="en-US" sz="2800" b="1" dirty="0">
                <a:solidFill>
                  <a:schemeClr val="tx1"/>
                </a:solidFill>
              </a:rPr>
              <a:t>Hierarchical database model:</a:t>
            </a:r>
          </a:p>
        </p:txBody>
      </p:sp>
      <p:sp>
        <p:nvSpPr>
          <p:cNvPr id="5" name="Slide Number Placeholder 4"/>
          <p:cNvSpPr>
            <a:spLocks noGrp="1"/>
          </p:cNvSpPr>
          <p:nvPr>
            <p:ph type="sldNum" sz="quarter" idx="12"/>
          </p:nvPr>
        </p:nvSpPr>
        <p:spPr/>
        <p:txBody>
          <a:bodyPr/>
          <a:lstStyle/>
          <a:p>
            <a:fld id="{73ED845A-E51E-4148-9C69-4F768B933BCF}" type="slidenum">
              <a:rPr lang="en-IN" smtClean="0"/>
              <a:pPr/>
              <a:t>14</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pic>
        <p:nvPicPr>
          <p:cNvPr id="7" name="Picture 3">
            <a:extLst>
              <a:ext uri="{FF2B5EF4-FFF2-40B4-BE49-F238E27FC236}">
                <a16:creationId xmlns="" xmlns:a16="http://schemas.microsoft.com/office/drawing/2014/main" id="{7AEA3ED4-4D4F-49FD-833A-02A8D5D10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71525"/>
            <a:ext cx="8124825"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5725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Hierarchical database model</a:t>
            </a:r>
          </a:p>
        </p:txBody>
      </p:sp>
      <p:sp>
        <p:nvSpPr>
          <p:cNvPr id="3" name="Subtitle 2"/>
          <p:cNvSpPr>
            <a:spLocks noGrp="1"/>
          </p:cNvSpPr>
          <p:nvPr>
            <p:ph type="subTitle" idx="1"/>
          </p:nvPr>
        </p:nvSpPr>
        <p:spPr>
          <a:xfrm>
            <a:off x="457200" y="1066801"/>
            <a:ext cx="7924800" cy="4267199"/>
          </a:xfrm>
        </p:spPr>
        <p:txBody>
          <a:bodyPr>
            <a:normAutofit fontScale="77500" lnSpcReduction="20000"/>
          </a:bodyPr>
          <a:lstStyle/>
          <a:p>
            <a:pPr algn="l"/>
            <a:endParaRPr lang="en-US" sz="2800" b="1" dirty="0">
              <a:solidFill>
                <a:schemeClr val="tx1"/>
              </a:solidFill>
            </a:endParaRPr>
          </a:p>
          <a:p>
            <a:pPr algn="l"/>
            <a:r>
              <a:rPr lang="en-US" sz="2800" b="1" dirty="0">
                <a:solidFill>
                  <a:schemeClr val="tx1"/>
                </a:solidFill>
              </a:rPr>
              <a:t>Advantage</a:t>
            </a:r>
            <a:r>
              <a:rPr lang="en-US" sz="2800" dirty="0">
                <a:solidFill>
                  <a:schemeClr val="tx1"/>
                </a:solidFill>
              </a:rPr>
              <a:t> </a:t>
            </a:r>
          </a:p>
          <a:p>
            <a:pPr marL="457200" indent="-457200" algn="l">
              <a:buFont typeface="Arial" pitchFamily="34" charset="0"/>
              <a:buChar char="•"/>
            </a:pPr>
            <a:r>
              <a:rPr lang="en-US" sz="2800" dirty="0">
                <a:solidFill>
                  <a:schemeClr val="tx1"/>
                </a:solidFill>
              </a:rPr>
              <a:t> A hierarchical database can be accessed and updated rapidly. </a:t>
            </a:r>
          </a:p>
          <a:p>
            <a:pPr algn="l"/>
            <a:r>
              <a:rPr lang="en-US" sz="2800" dirty="0">
                <a:solidFill>
                  <a:schemeClr val="tx1"/>
                </a:solidFill>
              </a:rPr>
              <a:t> </a:t>
            </a:r>
          </a:p>
          <a:p>
            <a:pPr algn="l"/>
            <a:r>
              <a:rPr lang="en-US" sz="2800" b="1" dirty="0">
                <a:solidFill>
                  <a:schemeClr val="tx1"/>
                </a:solidFill>
              </a:rPr>
              <a:t>Disadvantage </a:t>
            </a:r>
            <a:r>
              <a:rPr lang="en-US" sz="2800" dirty="0">
                <a:solidFill>
                  <a:schemeClr val="tx1"/>
                </a:solidFill>
              </a:rPr>
              <a:t> </a:t>
            </a:r>
          </a:p>
          <a:p>
            <a:pPr marL="457200" indent="-457200" algn="l">
              <a:buFont typeface="Arial" pitchFamily="34" charset="0"/>
              <a:buChar char="•"/>
            </a:pPr>
            <a:r>
              <a:rPr lang="en-US" sz="2800" dirty="0">
                <a:solidFill>
                  <a:schemeClr val="tx1"/>
                </a:solidFill>
              </a:rPr>
              <a:t>This type of database structure is that each child in the tree may have only one parent. </a:t>
            </a:r>
          </a:p>
          <a:p>
            <a:pPr marL="457200" indent="-457200" algn="l">
              <a:buFont typeface="Arial" pitchFamily="34" charset="0"/>
              <a:buChar char="•"/>
            </a:pPr>
            <a:r>
              <a:rPr lang="en-US" sz="2800" dirty="0">
                <a:solidFill>
                  <a:schemeClr val="tx1"/>
                </a:solidFill>
              </a:rPr>
              <a:t>Relationships or linkages between children are not permitted, even if they make sense from a logical standpoint. </a:t>
            </a:r>
          </a:p>
          <a:p>
            <a:pPr marL="457200" indent="-457200" algn="l">
              <a:buFont typeface="Arial" pitchFamily="34" charset="0"/>
              <a:buChar char="•"/>
            </a:pPr>
            <a:r>
              <a:rPr lang="en-US" sz="2800" dirty="0">
                <a:solidFill>
                  <a:schemeClr val="tx1"/>
                </a:solidFill>
              </a:rPr>
              <a:t>Adding a new field or record requires that the entire database be redefined.</a:t>
            </a:r>
            <a:r>
              <a:rPr lang="en-US" sz="1600" b="0" i="0" dirty="0">
                <a:solidFill>
                  <a:srgbClr val="212121"/>
                </a:solidFill>
                <a:effectLst/>
                <a:latin typeface="open sans"/>
              </a:rPr>
              <a:t> </a:t>
            </a:r>
          </a:p>
          <a:p>
            <a:pPr algn="l"/>
            <a:endParaRPr lang="en-US" sz="1600" b="0" i="0" dirty="0">
              <a:solidFill>
                <a:srgbClr val="212121"/>
              </a:solidFill>
              <a:effectLst/>
              <a:latin typeface="open sans"/>
            </a:endParaRPr>
          </a:p>
          <a:p>
            <a:pPr algn="l"/>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15</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2202438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838200"/>
          </a:xfrm>
        </p:spPr>
        <p:txBody>
          <a:bodyPr>
            <a:noAutofit/>
          </a:bodyPr>
          <a:lstStyle/>
          <a:p>
            <a:r>
              <a:rPr lang="en-IN" sz="2800" b="1" dirty="0">
                <a:solidFill>
                  <a:schemeClr val="tx1"/>
                </a:solidFill>
              </a:rPr>
              <a:t>Network Database Model</a:t>
            </a:r>
          </a:p>
        </p:txBody>
      </p:sp>
      <p:sp>
        <p:nvSpPr>
          <p:cNvPr id="3" name="Subtitle 2"/>
          <p:cNvSpPr>
            <a:spLocks noGrp="1"/>
          </p:cNvSpPr>
          <p:nvPr>
            <p:ph type="subTitle" idx="1"/>
          </p:nvPr>
        </p:nvSpPr>
        <p:spPr>
          <a:xfrm>
            <a:off x="609600" y="914400"/>
            <a:ext cx="7924800" cy="4267199"/>
          </a:xfrm>
        </p:spPr>
        <p:txBody>
          <a:bodyPr>
            <a:normAutofit fontScale="85000" lnSpcReduction="20000"/>
          </a:bodyPr>
          <a:lstStyle/>
          <a:p>
            <a:pPr algn="l"/>
            <a:endParaRPr lang="en-IN" sz="1600" b="1" i="0" dirty="0">
              <a:solidFill>
                <a:srgbClr val="212121"/>
              </a:solidFill>
              <a:effectLst/>
              <a:latin typeface="Roboto"/>
            </a:endParaRPr>
          </a:p>
          <a:p>
            <a:pPr marL="457200" indent="-457200" algn="l">
              <a:buFont typeface="Arial" pitchFamily="34" charset="0"/>
              <a:buChar char="•"/>
            </a:pPr>
            <a:r>
              <a:rPr lang="en-US" sz="2800" dirty="0">
                <a:solidFill>
                  <a:schemeClr val="tx1"/>
                </a:solidFill>
              </a:rPr>
              <a:t>Uses a network structure to create a relationship between entities.</a:t>
            </a:r>
          </a:p>
          <a:p>
            <a:pPr marL="457200" indent="-457200" algn="l">
              <a:buFont typeface="Arial" pitchFamily="34" charset="0"/>
              <a:buChar char="•"/>
            </a:pPr>
            <a:r>
              <a:rPr lang="en-US" sz="2800" dirty="0">
                <a:solidFill>
                  <a:schemeClr val="tx1"/>
                </a:solidFill>
              </a:rPr>
              <a:t>Network databases are hierarchical databases, but unlike hierarchical databases where one node can have a single parent only, a network node can have a relationship with multiple entities.</a:t>
            </a:r>
          </a:p>
          <a:p>
            <a:pPr marL="457200" indent="-457200" algn="l">
              <a:buFont typeface="Arial" pitchFamily="34" charset="0"/>
              <a:buChar char="•"/>
            </a:pPr>
            <a:r>
              <a:rPr lang="en-US" sz="2800" dirty="0">
                <a:solidFill>
                  <a:schemeClr val="tx1"/>
                </a:solidFill>
              </a:rPr>
              <a:t>In network databases, children are called members and parents are called occupiers. </a:t>
            </a:r>
          </a:p>
          <a:p>
            <a:pPr marL="457200" indent="-457200" algn="l">
              <a:buFont typeface="Arial" pitchFamily="34" charset="0"/>
              <a:buChar char="•"/>
            </a:pPr>
            <a:r>
              <a:rPr lang="en-US" sz="2800" dirty="0">
                <a:solidFill>
                  <a:schemeClr val="tx1"/>
                </a:solidFill>
              </a:rPr>
              <a:t>The difference between each child or member is that it can have more than one parent.</a:t>
            </a:r>
          </a:p>
          <a:p>
            <a:pPr marL="457200" indent="-457200" algn="l">
              <a:buFont typeface="Arial" pitchFamily="34" charset="0"/>
              <a:buChar char="•"/>
            </a:pPr>
            <a:r>
              <a:rPr lang="en-IN" sz="2800" dirty="0">
                <a:solidFill>
                  <a:schemeClr val="tx1"/>
                </a:solidFill>
              </a:rPr>
              <a:t>Ability to handle many to many relationships</a:t>
            </a:r>
            <a:endParaRPr lang="en-US" sz="28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16</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606162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IN" sz="2800" b="1" dirty="0">
                <a:solidFill>
                  <a:schemeClr val="tx1"/>
                </a:solidFill>
              </a:rPr>
              <a:t>Network Database Model</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17</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pic>
        <p:nvPicPr>
          <p:cNvPr id="7" name="Picture 6">
            <a:extLst>
              <a:ext uri="{FF2B5EF4-FFF2-40B4-BE49-F238E27FC236}">
                <a16:creationId xmlns="" xmlns:a16="http://schemas.microsoft.com/office/drawing/2014/main" id="{FBEAEF92-F2FE-43E3-860B-5C40D45A2B8D}"/>
              </a:ext>
            </a:extLst>
          </p:cNvPr>
          <p:cNvPicPr>
            <a:picLocks noChangeAspect="1"/>
          </p:cNvPicPr>
          <p:nvPr/>
        </p:nvPicPr>
        <p:blipFill>
          <a:blip r:embed="rId2"/>
          <a:stretch>
            <a:fillRect/>
          </a:stretch>
        </p:blipFill>
        <p:spPr>
          <a:xfrm>
            <a:off x="2514600" y="1043941"/>
            <a:ext cx="4267200" cy="4276725"/>
          </a:xfrm>
          <a:prstGeom prst="rect">
            <a:avLst/>
          </a:prstGeom>
        </p:spPr>
      </p:pic>
    </p:spTree>
    <p:extLst>
      <p:ext uri="{BB962C8B-B14F-4D97-AF65-F5344CB8AC3E}">
        <p14:creationId xmlns:p14="http://schemas.microsoft.com/office/powerpoint/2010/main" val="3154197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360" y="228600"/>
            <a:ext cx="7772400" cy="838200"/>
          </a:xfrm>
        </p:spPr>
        <p:txBody>
          <a:bodyPr>
            <a:noAutofit/>
          </a:bodyPr>
          <a:lstStyle/>
          <a:p>
            <a:r>
              <a:rPr lang="en-IN" sz="2800" b="1" dirty="0">
                <a:solidFill>
                  <a:schemeClr val="tx1"/>
                </a:solidFill>
              </a:rPr>
              <a:t>Network Database Model</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18</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pic>
        <p:nvPicPr>
          <p:cNvPr id="8" name="Picture 3">
            <a:extLst>
              <a:ext uri="{FF2B5EF4-FFF2-40B4-BE49-F238E27FC236}">
                <a16:creationId xmlns="" xmlns:a16="http://schemas.microsoft.com/office/drawing/2014/main" id="{BD2085C1-0E5D-43EC-85A9-249F712F5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3680"/>
            <a:ext cx="6934200" cy="443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982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IN" sz="2800" b="1" dirty="0">
                <a:solidFill>
                  <a:schemeClr val="tx1"/>
                </a:solidFill>
              </a:rPr>
              <a:t>Network Database Model</a:t>
            </a:r>
            <a:endParaRPr lang="en-US" sz="2800" b="1" dirty="0">
              <a:solidFill>
                <a:schemeClr val="tx1"/>
              </a:solidFill>
            </a:endParaRPr>
          </a:p>
        </p:txBody>
      </p:sp>
      <p:sp>
        <p:nvSpPr>
          <p:cNvPr id="3" name="Subtitle 2"/>
          <p:cNvSpPr>
            <a:spLocks noGrp="1"/>
          </p:cNvSpPr>
          <p:nvPr>
            <p:ph type="subTitle" idx="1"/>
          </p:nvPr>
        </p:nvSpPr>
        <p:spPr>
          <a:xfrm>
            <a:off x="609600" y="838200"/>
            <a:ext cx="7924800" cy="4267199"/>
          </a:xfrm>
        </p:spPr>
        <p:txBody>
          <a:bodyPr>
            <a:normAutofit/>
          </a:bodyPr>
          <a:lstStyle/>
          <a:p>
            <a:pPr algn="l"/>
            <a:endParaRPr lang="en-IN" sz="1600" b="1" dirty="0">
              <a:solidFill>
                <a:srgbClr val="212121"/>
              </a:solidFill>
              <a:latin typeface="Roboto"/>
            </a:endParaRPr>
          </a:p>
          <a:p>
            <a:pPr algn="l"/>
            <a:r>
              <a:rPr lang="en-IN" sz="1600" b="1" dirty="0">
                <a:solidFill>
                  <a:srgbClr val="212121"/>
                </a:solidFill>
                <a:latin typeface="Roboto"/>
              </a:rPr>
              <a:t>Advantage</a:t>
            </a:r>
            <a:endParaRPr lang="en-IN" sz="2000" dirty="0"/>
          </a:p>
          <a:p>
            <a:pPr marL="342900" indent="-342900" algn="l">
              <a:buFont typeface="Arial" panose="020B0604020202020204" pitchFamily="34" charset="0"/>
              <a:buChar char="•"/>
            </a:pPr>
            <a:r>
              <a:rPr lang="en-IN" sz="2000" dirty="0">
                <a:solidFill>
                  <a:schemeClr val="tx1"/>
                </a:solidFill>
              </a:rPr>
              <a:t>The network model can support many to many relationships </a:t>
            </a:r>
          </a:p>
          <a:p>
            <a:pPr marL="342900" indent="-342900" algn="l">
              <a:buFont typeface="Arial" panose="020B0604020202020204" pitchFamily="34" charset="0"/>
              <a:buChar char="•"/>
            </a:pPr>
            <a:endParaRPr lang="en-IN" sz="2000" dirty="0">
              <a:solidFill>
                <a:srgbClr val="212121"/>
              </a:solidFill>
              <a:latin typeface="open sans"/>
            </a:endParaRPr>
          </a:p>
          <a:p>
            <a:pPr algn="l"/>
            <a:r>
              <a:rPr lang="en-IN" sz="2000" b="1" dirty="0">
                <a:solidFill>
                  <a:srgbClr val="212121"/>
                </a:solidFill>
                <a:latin typeface="open sans"/>
              </a:rPr>
              <a:t>Disadvantage</a:t>
            </a:r>
          </a:p>
          <a:p>
            <a:pPr algn="l"/>
            <a:r>
              <a:rPr lang="en-IN" sz="2000" dirty="0">
                <a:solidFill>
                  <a:schemeClr val="tx1"/>
                </a:solidFill>
              </a:rPr>
              <a:t>The network model is much more complicated than the Hierarchical model. As such, it is difficult to handle and maintain.</a:t>
            </a:r>
          </a:p>
          <a:p>
            <a:pPr algn="l"/>
            <a:r>
              <a:rPr lang="en-IN" sz="2000" dirty="0">
                <a:solidFill>
                  <a:schemeClr val="tx1"/>
                </a:solidFill>
              </a:rPr>
              <a:t>The structure of the Network Model is quite complicated and so the programmer has to understand it well in order to implement or modify it.</a:t>
            </a:r>
          </a:p>
          <a:p>
            <a:r>
              <a:rPr lang="en-IN" sz="2000" dirty="0"/>
              <a:t/>
            </a:r>
            <a:br>
              <a:rPr lang="en-IN" sz="2000" dirty="0"/>
            </a:br>
            <a:endParaRPr lang="en-US" sz="1900" dirty="0">
              <a:solidFill>
                <a:srgbClr val="212121"/>
              </a:solidFill>
              <a:latin typeface="open sans"/>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19</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1544393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IN" sz="2800" b="1" dirty="0"/>
              <a:t>Database Management System</a:t>
            </a:r>
          </a:p>
        </p:txBody>
      </p:sp>
      <p:sp>
        <p:nvSpPr>
          <p:cNvPr id="5" name="Slide Number Placeholder 4"/>
          <p:cNvSpPr>
            <a:spLocks noGrp="1"/>
          </p:cNvSpPr>
          <p:nvPr>
            <p:ph type="sldNum" sz="quarter" idx="12"/>
          </p:nvPr>
        </p:nvSpPr>
        <p:spPr/>
        <p:txBody>
          <a:bodyPr/>
          <a:lstStyle/>
          <a:p>
            <a:fld id="{73ED845A-E51E-4148-9C69-4F768B933BCF}" type="slidenum">
              <a:rPr lang="en-IN" smtClean="0"/>
              <a:pPr/>
              <a:t>2</a:t>
            </a:fld>
            <a:endParaRPr lang="en-IN" dirty="0"/>
          </a:p>
        </p:txBody>
      </p:sp>
      <p:sp>
        <p:nvSpPr>
          <p:cNvPr id="6" name="Footer Placeholder 5"/>
          <p:cNvSpPr>
            <a:spLocks noGrp="1"/>
          </p:cNvSpPr>
          <p:nvPr>
            <p:ph type="ftr" sz="quarter" idx="11"/>
          </p:nvPr>
        </p:nvSpPr>
        <p:spPr/>
        <p:txBody>
          <a:bodyPr/>
          <a:lstStyle/>
          <a:p>
            <a:r>
              <a:rPr lang="en-IN"/>
              <a:t>Sindhu K, Dept. of ISE</a:t>
            </a:r>
            <a:endParaRPr lang="en-IN" dirty="0"/>
          </a:p>
        </p:txBody>
      </p:sp>
      <p:pic>
        <p:nvPicPr>
          <p:cNvPr id="4" name="Picture 3">
            <a:extLst>
              <a:ext uri="{FF2B5EF4-FFF2-40B4-BE49-F238E27FC236}">
                <a16:creationId xmlns="" xmlns:a16="http://schemas.microsoft.com/office/drawing/2014/main" id="{7817BA44-9B87-4FE6-A339-8FEBF6B2AFCC}"/>
              </a:ext>
            </a:extLst>
          </p:cNvPr>
          <p:cNvPicPr>
            <a:picLocks noChangeAspect="1"/>
          </p:cNvPicPr>
          <p:nvPr/>
        </p:nvPicPr>
        <p:blipFill>
          <a:blip r:embed="rId2"/>
          <a:stretch>
            <a:fillRect/>
          </a:stretch>
        </p:blipFill>
        <p:spPr>
          <a:xfrm>
            <a:off x="496528" y="990600"/>
            <a:ext cx="8190271" cy="5176036"/>
          </a:xfrm>
          <a:prstGeom prst="rect">
            <a:avLst/>
          </a:prstGeom>
        </p:spPr>
      </p:pic>
    </p:spTree>
    <p:extLst>
      <p:ext uri="{BB962C8B-B14F-4D97-AF65-F5344CB8AC3E}">
        <p14:creationId xmlns:p14="http://schemas.microsoft.com/office/powerpoint/2010/main" val="2406151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Relational Database Model (RDBMS)</a:t>
            </a:r>
            <a:endParaRPr lang="en-US" sz="2800" b="1" dirty="0">
              <a:solidFill>
                <a:schemeClr val="tx1"/>
              </a:solidFill>
            </a:endParaRPr>
          </a:p>
        </p:txBody>
      </p:sp>
      <p:sp>
        <p:nvSpPr>
          <p:cNvPr id="3" name="Subtitle 2"/>
          <p:cNvSpPr>
            <a:spLocks noGrp="1"/>
          </p:cNvSpPr>
          <p:nvPr>
            <p:ph type="subTitle" idx="1"/>
          </p:nvPr>
        </p:nvSpPr>
        <p:spPr>
          <a:xfrm>
            <a:off x="609600" y="885360"/>
            <a:ext cx="7924800" cy="4267199"/>
          </a:xfrm>
        </p:spPr>
        <p:txBody>
          <a:bodyPr>
            <a:normAutofit fontScale="77500" lnSpcReduction="20000"/>
          </a:bodyPr>
          <a:lstStyle/>
          <a:p>
            <a:pPr algn="l"/>
            <a:endParaRPr lang="en-IN" sz="1700" b="1" dirty="0">
              <a:solidFill>
                <a:srgbClr val="212121"/>
              </a:solidFill>
              <a:latin typeface="Roboto"/>
            </a:endParaRPr>
          </a:p>
          <a:p>
            <a:pPr marL="285750" indent="-285750" algn="l">
              <a:buFont typeface="Arial" panose="020B0604020202020204" pitchFamily="34" charset="0"/>
              <a:buChar char="•"/>
            </a:pPr>
            <a:r>
              <a:rPr lang="en-US" sz="2200" i="0" dirty="0">
                <a:solidFill>
                  <a:srgbClr val="212121"/>
                </a:solidFill>
                <a:effectLst/>
                <a:latin typeface="Roboto"/>
              </a:rPr>
              <a:t>The relationship between data is relational and data is stored in tabular form of columns and rows. </a:t>
            </a:r>
          </a:p>
          <a:p>
            <a:pPr algn="l"/>
            <a:endParaRPr lang="en-US" sz="2200" i="0" dirty="0">
              <a:solidFill>
                <a:srgbClr val="212121"/>
              </a:solidFill>
              <a:effectLst/>
              <a:latin typeface="Roboto"/>
            </a:endParaRPr>
          </a:p>
          <a:p>
            <a:pPr marL="285750" indent="-285750" algn="l">
              <a:buFont typeface="Arial" panose="020B0604020202020204" pitchFamily="34" charset="0"/>
              <a:buChar char="•"/>
            </a:pPr>
            <a:r>
              <a:rPr lang="en-US" sz="2200" i="0" dirty="0">
                <a:solidFill>
                  <a:srgbClr val="212121"/>
                </a:solidFill>
                <a:effectLst/>
                <a:latin typeface="Roboto"/>
              </a:rPr>
              <a:t>Each column of a table represents an attribute and each row in a table represents a record. Each field in a table represents a data value.</a:t>
            </a:r>
          </a:p>
          <a:p>
            <a:pPr algn="l"/>
            <a:endParaRPr lang="en-US" sz="2200" i="0" dirty="0">
              <a:solidFill>
                <a:srgbClr val="212121"/>
              </a:solidFill>
              <a:effectLst/>
              <a:latin typeface="Roboto"/>
            </a:endParaRPr>
          </a:p>
          <a:p>
            <a:pPr marL="285750" indent="-285750" algn="l">
              <a:buFont typeface="Arial" panose="020B0604020202020204" pitchFamily="34" charset="0"/>
              <a:buChar char="•"/>
            </a:pPr>
            <a:r>
              <a:rPr lang="en-US" sz="2200" i="0" dirty="0">
                <a:solidFill>
                  <a:srgbClr val="212121"/>
                </a:solidFill>
                <a:effectLst/>
                <a:latin typeface="Roboto"/>
              </a:rPr>
              <a:t> Structured Query Language (SQL) is the language used to query RDBMS, including inserting, updating, deleting, and searching records. </a:t>
            </a:r>
          </a:p>
          <a:p>
            <a:pPr algn="l"/>
            <a:endParaRPr lang="en-US" sz="2200" i="0" dirty="0">
              <a:solidFill>
                <a:srgbClr val="212121"/>
              </a:solidFill>
              <a:effectLst/>
              <a:latin typeface="Roboto"/>
            </a:endParaRPr>
          </a:p>
          <a:p>
            <a:pPr marL="285750" indent="-285750" algn="l">
              <a:buFont typeface="Arial" panose="020B0604020202020204" pitchFamily="34" charset="0"/>
              <a:buChar char="•"/>
            </a:pPr>
            <a:r>
              <a:rPr lang="en-US" sz="2200" i="0" dirty="0">
                <a:solidFill>
                  <a:srgbClr val="212121"/>
                </a:solidFill>
                <a:effectLst/>
                <a:latin typeface="Roboto"/>
              </a:rPr>
              <a:t>Relational databases work on each table that has a key field that uniquely indicates each row. These key fields can be used to connect one table of data to another. </a:t>
            </a:r>
          </a:p>
          <a:p>
            <a:pPr algn="l"/>
            <a:endParaRPr lang="en-US" sz="2200" i="0" dirty="0">
              <a:solidFill>
                <a:srgbClr val="212121"/>
              </a:solidFill>
              <a:effectLst/>
              <a:latin typeface="Roboto"/>
            </a:endParaRPr>
          </a:p>
          <a:p>
            <a:pPr marL="285750" indent="-285750" algn="l">
              <a:buFont typeface="Arial" panose="020B0604020202020204" pitchFamily="34" charset="0"/>
              <a:buChar char="•"/>
            </a:pPr>
            <a:r>
              <a:rPr lang="en-US" sz="2200" dirty="0">
                <a:solidFill>
                  <a:srgbClr val="212121"/>
                </a:solidFill>
                <a:latin typeface="Roboto"/>
              </a:rPr>
              <a:t>Relational databases are the most popular and widely used databases. Some of the popular </a:t>
            </a:r>
            <a:r>
              <a:rPr lang="en-US" sz="2200" dirty="0" err="1">
                <a:solidFill>
                  <a:srgbClr val="212121"/>
                </a:solidFill>
                <a:latin typeface="Roboto"/>
              </a:rPr>
              <a:t>DDBMS</a:t>
            </a:r>
            <a:r>
              <a:rPr lang="en-US" sz="2200" dirty="0">
                <a:solidFill>
                  <a:srgbClr val="212121"/>
                </a:solidFill>
                <a:latin typeface="Roboto"/>
              </a:rPr>
              <a:t> are Oracle, SQL Server, MySQL, SQLite, and IBM DB2.</a:t>
            </a:r>
            <a:endParaRPr lang="en-IN" sz="2200" dirty="0">
              <a:solidFill>
                <a:srgbClr val="212121"/>
              </a:solidFill>
              <a:latin typeface="Roboto"/>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20</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672360" y="3018960"/>
              <a:ext cx="4611600" cy="3254040"/>
            </p14:xfrm>
          </p:contentPart>
        </mc:Choice>
        <mc:Fallback xmlns="">
          <p:pic>
            <p:nvPicPr>
              <p:cNvPr id="4" name="Ink 3"/>
              <p:cNvPicPr/>
              <p:nvPr/>
            </p:nvPicPr>
            <p:blipFill>
              <a:blip r:embed="rId3"/>
              <a:stretch>
                <a:fillRect/>
              </a:stretch>
            </p:blipFill>
            <p:spPr>
              <a:xfrm>
                <a:off x="3663000" y="3009240"/>
                <a:ext cx="4631040" cy="3273120"/>
              </a:xfrm>
              <a:prstGeom prst="rect">
                <a:avLst/>
              </a:prstGeom>
            </p:spPr>
          </p:pic>
        </mc:Fallback>
      </mc:AlternateContent>
    </p:spTree>
    <p:extLst>
      <p:ext uri="{BB962C8B-B14F-4D97-AF65-F5344CB8AC3E}">
        <p14:creationId xmlns:p14="http://schemas.microsoft.com/office/powerpoint/2010/main" val="29448616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Relational Database Model (RDBMS)</a:t>
            </a:r>
            <a:endParaRPr lang="en-US" sz="2800" b="1" dirty="0">
              <a:solidFill>
                <a:schemeClr val="tx1"/>
              </a:solidFill>
            </a:endParaRPr>
          </a:p>
        </p:txBody>
      </p:sp>
      <p:sp>
        <p:nvSpPr>
          <p:cNvPr id="3" name="Subtitle 2"/>
          <p:cNvSpPr>
            <a:spLocks noGrp="1"/>
          </p:cNvSpPr>
          <p:nvPr>
            <p:ph type="subTitle" idx="1"/>
          </p:nvPr>
        </p:nvSpPr>
        <p:spPr>
          <a:xfrm>
            <a:off x="609600" y="914400"/>
            <a:ext cx="7924800" cy="4267199"/>
          </a:xfrm>
        </p:spPr>
        <p:txBody>
          <a:bodyPr>
            <a:normAutofit/>
          </a:bodyPr>
          <a:lstStyle/>
          <a:p>
            <a:pPr algn="l"/>
            <a:endParaRPr lang="en-IN" sz="1600" b="1" dirty="0">
              <a:solidFill>
                <a:srgbClr val="212121"/>
              </a:solidFill>
              <a:latin typeface="Roboto"/>
            </a:endParaRPr>
          </a:p>
          <a:p>
            <a:pPr algn="l"/>
            <a:endParaRPr lang="en-IN" sz="1600" b="1" i="0" dirty="0">
              <a:solidFill>
                <a:srgbClr val="212121"/>
              </a:solidFill>
              <a:effectLst/>
              <a:latin typeface="Roboto"/>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21</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pic>
        <p:nvPicPr>
          <p:cNvPr id="7" name="Picture 6">
            <a:extLst>
              <a:ext uri="{FF2B5EF4-FFF2-40B4-BE49-F238E27FC236}">
                <a16:creationId xmlns="" xmlns:a16="http://schemas.microsoft.com/office/drawing/2014/main" id="{40B062EF-4654-4C23-A72C-1236E3273202}"/>
              </a:ext>
            </a:extLst>
          </p:cNvPr>
          <p:cNvPicPr>
            <a:picLocks noChangeAspect="1"/>
          </p:cNvPicPr>
          <p:nvPr/>
        </p:nvPicPr>
        <p:blipFill>
          <a:blip r:embed="rId2"/>
          <a:stretch>
            <a:fillRect/>
          </a:stretch>
        </p:blipFill>
        <p:spPr>
          <a:xfrm>
            <a:off x="1852613" y="1219200"/>
            <a:ext cx="4852988" cy="3943584"/>
          </a:xfrm>
          <a:prstGeom prst="rect">
            <a:avLst/>
          </a:prstGeom>
        </p:spPr>
      </p:pic>
    </p:spTree>
    <p:extLst>
      <p:ext uri="{BB962C8B-B14F-4D97-AF65-F5344CB8AC3E}">
        <p14:creationId xmlns:p14="http://schemas.microsoft.com/office/powerpoint/2010/main" val="38994857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Clien</a:t>
            </a:r>
            <a:r>
              <a:rPr lang="en-US" sz="2800" b="1" dirty="0"/>
              <a:t>t Server Database</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22</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pic>
        <p:nvPicPr>
          <p:cNvPr id="7" name="Picture 6"/>
          <p:cNvPicPr>
            <a:picLocks noChangeAspect="1"/>
          </p:cNvPicPr>
          <p:nvPr/>
        </p:nvPicPr>
        <p:blipFill>
          <a:blip r:embed="rId2"/>
          <a:stretch>
            <a:fillRect/>
          </a:stretch>
        </p:blipFill>
        <p:spPr>
          <a:xfrm>
            <a:off x="681037" y="1733550"/>
            <a:ext cx="7781925" cy="3390900"/>
          </a:xfrm>
          <a:prstGeom prst="rect">
            <a:avLst/>
          </a:prstGeom>
        </p:spPr>
      </p:pic>
    </p:spTree>
    <p:extLst>
      <p:ext uri="{BB962C8B-B14F-4D97-AF65-F5344CB8AC3E}">
        <p14:creationId xmlns:p14="http://schemas.microsoft.com/office/powerpoint/2010/main" val="225350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 xmlns:a16="http://schemas.microsoft.com/office/drawing/2014/main" id="{C1426E86-833E-46BC-A4A5-79DB90FFD2F4}"/>
              </a:ext>
            </a:extLst>
          </p:cNvPr>
          <p:cNvSpPr>
            <a:spLocks noGrp="1"/>
          </p:cNvSpPr>
          <p:nvPr>
            <p:ph type="title"/>
          </p:nvPr>
        </p:nvSpPr>
        <p:spPr/>
        <p:txBody>
          <a:bodyPr>
            <a:normAutofit/>
          </a:bodyPr>
          <a:lstStyle/>
          <a:p>
            <a:pPr algn="ctr"/>
            <a:r>
              <a:rPr lang="en-IN" altLang="en-US" sz="3600" b="1" dirty="0"/>
              <a:t>Simplified Database Environment</a:t>
            </a:r>
            <a:endParaRPr lang="en-IN" altLang="en-US" sz="3600" dirty="0"/>
          </a:p>
        </p:txBody>
      </p:sp>
      <p:sp>
        <p:nvSpPr>
          <p:cNvPr id="20512" name="Slide Number Placeholder 4">
            <a:extLst>
              <a:ext uri="{FF2B5EF4-FFF2-40B4-BE49-F238E27FC236}">
                <a16:creationId xmlns="" xmlns:a16="http://schemas.microsoft.com/office/drawing/2014/main" id="{A73C834B-E967-44BC-AF40-2E4F4D8618C3}"/>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5809D1-4F14-4066-B381-C0387789F212}" type="slidenum">
              <a:rPr lang="en-US" altLang="en-US">
                <a:solidFill>
                  <a:srgbClr val="FFFFFF"/>
                </a:solidFill>
                <a:latin typeface="Franklin Gothic Book" panose="020B0503020102020204" pitchFamily="34" charset="0"/>
              </a:rPr>
              <a:pPr/>
              <a:t>23</a:t>
            </a:fld>
            <a:endParaRPr lang="en-US" altLang="en-US">
              <a:solidFill>
                <a:srgbClr val="FFFFFF"/>
              </a:solidFill>
              <a:latin typeface="Franklin Gothic Book" panose="020B0503020102020204" pitchFamily="34" charset="0"/>
            </a:endParaRPr>
          </a:p>
        </p:txBody>
      </p:sp>
      <p:pic>
        <p:nvPicPr>
          <p:cNvPr id="3" name="Picture 2">
            <a:extLst>
              <a:ext uri="{FF2B5EF4-FFF2-40B4-BE49-F238E27FC236}">
                <a16:creationId xmlns="" xmlns:a16="http://schemas.microsoft.com/office/drawing/2014/main" id="{C81800E1-74A1-47AB-A4B9-46EC7BB4B97C}"/>
              </a:ext>
            </a:extLst>
          </p:cNvPr>
          <p:cNvPicPr>
            <a:picLocks noChangeAspect="1"/>
          </p:cNvPicPr>
          <p:nvPr/>
        </p:nvPicPr>
        <p:blipFill>
          <a:blip r:embed="rId2"/>
          <a:stretch>
            <a:fillRect/>
          </a:stretch>
        </p:blipFill>
        <p:spPr>
          <a:xfrm>
            <a:off x="2357437" y="1323975"/>
            <a:ext cx="4429125" cy="4210050"/>
          </a:xfrm>
          <a:prstGeom prst="rect">
            <a:avLst/>
          </a:prstGeom>
        </p:spPr>
      </p:pic>
      <p:sp>
        <p:nvSpPr>
          <p:cNvPr id="2" name="Footer Placeholder 1">
            <a:extLst>
              <a:ext uri="{FF2B5EF4-FFF2-40B4-BE49-F238E27FC236}">
                <a16:creationId xmlns="" xmlns:a16="http://schemas.microsoft.com/office/drawing/2014/main" id="{B476CF53-A7F2-4C61-889C-C1AF1251034A}"/>
              </a:ext>
            </a:extLst>
          </p:cNvPr>
          <p:cNvSpPr>
            <a:spLocks noGrp="1"/>
          </p:cNvSpPr>
          <p:nvPr>
            <p:ph type="ftr" sz="quarter" idx="11"/>
          </p:nvPr>
        </p:nvSpPr>
        <p:spPr/>
        <p:txBody>
          <a:bodyPr/>
          <a:lstStyle/>
          <a:p>
            <a:r>
              <a:rPr lang="en-IN"/>
              <a:t>Sindhu K, Dept. of ISE</a:t>
            </a:r>
          </a:p>
        </p:txBody>
      </p:sp>
    </p:spTree>
    <p:extLst>
      <p:ext uri="{BB962C8B-B14F-4D97-AF65-F5344CB8AC3E}">
        <p14:creationId xmlns:p14="http://schemas.microsoft.com/office/powerpoint/2010/main" val="23789269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Relational Database Model (RDBMS)</a:t>
            </a:r>
            <a:endParaRPr lang="en-US" sz="2800" b="1" dirty="0">
              <a:solidFill>
                <a:schemeClr val="tx1"/>
              </a:solidFill>
            </a:endParaRPr>
          </a:p>
        </p:txBody>
      </p:sp>
      <p:sp>
        <p:nvSpPr>
          <p:cNvPr id="3" name="Subtitle 2"/>
          <p:cNvSpPr>
            <a:spLocks noGrp="1"/>
          </p:cNvSpPr>
          <p:nvPr>
            <p:ph type="subTitle" idx="1"/>
          </p:nvPr>
        </p:nvSpPr>
        <p:spPr>
          <a:xfrm>
            <a:off x="457200" y="1219200"/>
            <a:ext cx="7848600" cy="4953000"/>
          </a:xfrm>
        </p:spPr>
        <p:txBody>
          <a:bodyPr>
            <a:noAutofit/>
          </a:bodyPr>
          <a:lstStyle/>
          <a:p>
            <a:pPr algn="l"/>
            <a:r>
              <a:rPr lang="en-US" sz="2400" i="0" dirty="0">
                <a:solidFill>
                  <a:srgbClr val="222426"/>
                </a:solidFill>
                <a:effectLst/>
              </a:rPr>
              <a:t>The most popular type of DBMS are Relational Database Management Systems, or RDBMSs. </a:t>
            </a:r>
          </a:p>
          <a:p>
            <a:pPr algn="l"/>
            <a:r>
              <a:rPr lang="en-US" sz="2400" dirty="0">
                <a:solidFill>
                  <a:srgbClr val="222426"/>
                </a:solidFill>
              </a:rPr>
              <a:t>A Relational database management system (RDBMS) is a database management system (DBMS) that is based on the relational model as introduced by E. F. Codd.</a:t>
            </a:r>
          </a:p>
          <a:p>
            <a:pPr algn="l"/>
            <a:r>
              <a:rPr lang="en-US" sz="2400" dirty="0">
                <a:solidFill>
                  <a:srgbClr val="222426"/>
                </a:solidFill>
              </a:rPr>
              <a:t>D</a:t>
            </a:r>
            <a:r>
              <a:rPr lang="en-US" sz="2400" i="0" dirty="0">
                <a:solidFill>
                  <a:srgbClr val="222426"/>
                </a:solidFill>
                <a:effectLst/>
              </a:rPr>
              <a:t>atabase consists of a structured set of tables and each row of a table is a record.</a:t>
            </a:r>
          </a:p>
          <a:p>
            <a:pPr algn="l"/>
            <a:r>
              <a:rPr lang="en-US" sz="2400" dirty="0">
                <a:solidFill>
                  <a:srgbClr val="222222"/>
                </a:solidFill>
              </a:rPr>
              <a:t>RDBMS :  MySQL, Oracle, SQL Server, </a:t>
            </a:r>
            <a:r>
              <a:rPr lang="en-US" sz="2400" dirty="0" err="1">
                <a:solidFill>
                  <a:srgbClr val="222222"/>
                </a:solidFill>
              </a:rPr>
              <a:t>PostGreSQL</a:t>
            </a:r>
            <a:r>
              <a:rPr lang="en-US" sz="2400" dirty="0">
                <a:solidFill>
                  <a:srgbClr val="222222"/>
                </a:solidFill>
              </a:rPr>
              <a:t>, etc. </a:t>
            </a:r>
          </a:p>
          <a:p>
            <a:pPr algn="l"/>
            <a:endParaRPr lang="en-US" sz="2400" i="0" dirty="0">
              <a:solidFill>
                <a:srgbClr val="222426"/>
              </a:solidFill>
              <a:effectLst/>
            </a:endParaRPr>
          </a:p>
          <a:p>
            <a:pPr algn="l"/>
            <a:endParaRPr lang="en-IN" sz="24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24</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pic>
        <p:nvPicPr>
          <p:cNvPr id="7" name="Picture 6">
            <a:extLst>
              <a:ext uri="{FF2B5EF4-FFF2-40B4-BE49-F238E27FC236}">
                <a16:creationId xmlns="" xmlns:a16="http://schemas.microsoft.com/office/drawing/2014/main" id="{C38F38B9-C65D-44A6-BFB8-6829A85BC4F8}"/>
              </a:ext>
            </a:extLst>
          </p:cNvPr>
          <p:cNvPicPr>
            <a:picLocks noChangeAspect="1"/>
          </p:cNvPicPr>
          <p:nvPr/>
        </p:nvPicPr>
        <p:blipFill>
          <a:blip r:embed="rId2"/>
          <a:stretch>
            <a:fillRect/>
          </a:stretch>
        </p:blipFill>
        <p:spPr>
          <a:xfrm>
            <a:off x="641577" y="4511675"/>
            <a:ext cx="7479846" cy="1752600"/>
          </a:xfrm>
          <a:prstGeom prst="rect">
            <a:avLst/>
          </a:prstGeom>
        </p:spPr>
      </p:pic>
    </p:spTree>
    <p:extLst>
      <p:ext uri="{BB962C8B-B14F-4D97-AF65-F5344CB8AC3E}">
        <p14:creationId xmlns:p14="http://schemas.microsoft.com/office/powerpoint/2010/main" val="15546692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Structure of database</a:t>
            </a:r>
          </a:p>
        </p:txBody>
      </p:sp>
      <p:pic>
        <p:nvPicPr>
          <p:cNvPr id="4" name="Picture 3"/>
          <p:cNvPicPr>
            <a:picLocks noChangeAspect="1"/>
          </p:cNvPicPr>
          <p:nvPr/>
        </p:nvPicPr>
        <p:blipFill>
          <a:blip r:embed="rId2"/>
          <a:stretch>
            <a:fillRect/>
          </a:stretch>
        </p:blipFill>
        <p:spPr>
          <a:xfrm>
            <a:off x="533400" y="1219200"/>
            <a:ext cx="7429500" cy="4438650"/>
          </a:xfrm>
          <a:prstGeom prst="rect">
            <a:avLst/>
          </a:prstGeom>
        </p:spPr>
      </p:pic>
      <p:sp>
        <p:nvSpPr>
          <p:cNvPr id="5" name="Slide Number Placeholder 4"/>
          <p:cNvSpPr>
            <a:spLocks noGrp="1"/>
          </p:cNvSpPr>
          <p:nvPr>
            <p:ph type="sldNum" sz="quarter" idx="12"/>
          </p:nvPr>
        </p:nvSpPr>
        <p:spPr/>
        <p:txBody>
          <a:bodyPr/>
          <a:lstStyle/>
          <a:p>
            <a:fld id="{73ED845A-E51E-4148-9C69-4F768B933BCF}" type="slidenum">
              <a:rPr lang="en-IN" smtClean="0"/>
              <a:pPr/>
              <a:t>25</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6763821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Structure of database</a:t>
            </a:r>
          </a:p>
        </p:txBody>
      </p:sp>
      <p:sp>
        <p:nvSpPr>
          <p:cNvPr id="5" name="Slide Number Placeholder 4"/>
          <p:cNvSpPr>
            <a:spLocks noGrp="1"/>
          </p:cNvSpPr>
          <p:nvPr>
            <p:ph type="sldNum" sz="quarter" idx="12"/>
          </p:nvPr>
        </p:nvSpPr>
        <p:spPr/>
        <p:txBody>
          <a:bodyPr/>
          <a:lstStyle/>
          <a:p>
            <a:fld id="{73ED845A-E51E-4148-9C69-4F768B933BCF}" type="slidenum">
              <a:rPr lang="en-IN" smtClean="0"/>
              <a:pPr/>
              <a:t>26</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pic>
        <p:nvPicPr>
          <p:cNvPr id="3" name="Picture 2"/>
          <p:cNvPicPr>
            <a:picLocks noChangeAspect="1"/>
          </p:cNvPicPr>
          <p:nvPr/>
        </p:nvPicPr>
        <p:blipFill>
          <a:blip r:embed="rId2"/>
          <a:stretch>
            <a:fillRect/>
          </a:stretch>
        </p:blipFill>
        <p:spPr>
          <a:xfrm>
            <a:off x="723900" y="1328737"/>
            <a:ext cx="7696200" cy="4200525"/>
          </a:xfrm>
          <a:prstGeom prst="rect">
            <a:avLst/>
          </a:prstGeom>
        </p:spPr>
      </p:pic>
    </p:spTree>
    <p:extLst>
      <p:ext uri="{BB962C8B-B14F-4D97-AF65-F5344CB8AC3E}">
        <p14:creationId xmlns:p14="http://schemas.microsoft.com/office/powerpoint/2010/main" val="34369787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Contents of a table</a:t>
            </a:r>
          </a:p>
        </p:txBody>
      </p:sp>
      <p:sp>
        <p:nvSpPr>
          <p:cNvPr id="5" name="Slide Number Placeholder 4"/>
          <p:cNvSpPr>
            <a:spLocks noGrp="1"/>
          </p:cNvSpPr>
          <p:nvPr>
            <p:ph type="sldNum" sz="quarter" idx="12"/>
          </p:nvPr>
        </p:nvSpPr>
        <p:spPr/>
        <p:txBody>
          <a:bodyPr/>
          <a:lstStyle/>
          <a:p>
            <a:fld id="{73ED845A-E51E-4148-9C69-4F768B933BCF}" type="slidenum">
              <a:rPr lang="en-IN" smtClean="0"/>
              <a:pPr/>
              <a:t>27</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pic>
        <p:nvPicPr>
          <p:cNvPr id="4" name="Picture 3"/>
          <p:cNvPicPr>
            <a:picLocks noChangeAspect="1"/>
          </p:cNvPicPr>
          <p:nvPr/>
        </p:nvPicPr>
        <p:blipFill>
          <a:blip r:embed="rId2"/>
          <a:stretch>
            <a:fillRect/>
          </a:stretch>
        </p:blipFill>
        <p:spPr>
          <a:xfrm>
            <a:off x="700087" y="1252537"/>
            <a:ext cx="7743825" cy="4352925"/>
          </a:xfrm>
          <a:prstGeom prst="rect">
            <a:avLst/>
          </a:prstGeom>
        </p:spPr>
      </p:pic>
    </p:spTree>
    <p:extLst>
      <p:ext uri="{BB962C8B-B14F-4D97-AF65-F5344CB8AC3E}">
        <p14:creationId xmlns:p14="http://schemas.microsoft.com/office/powerpoint/2010/main" val="10362977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Contents of a table</a:t>
            </a:r>
          </a:p>
        </p:txBody>
      </p:sp>
      <p:sp>
        <p:nvSpPr>
          <p:cNvPr id="5" name="Slide Number Placeholder 4"/>
          <p:cNvSpPr>
            <a:spLocks noGrp="1"/>
          </p:cNvSpPr>
          <p:nvPr>
            <p:ph type="sldNum" sz="quarter" idx="12"/>
          </p:nvPr>
        </p:nvSpPr>
        <p:spPr/>
        <p:txBody>
          <a:bodyPr/>
          <a:lstStyle/>
          <a:p>
            <a:fld id="{73ED845A-E51E-4148-9C69-4F768B933BCF}" type="slidenum">
              <a:rPr lang="en-IN" smtClean="0"/>
              <a:pPr/>
              <a:t>28</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pic>
        <p:nvPicPr>
          <p:cNvPr id="7" name="Picture 2">
            <a:extLst>
              <a:ext uri="{FF2B5EF4-FFF2-40B4-BE49-F238E27FC236}">
                <a16:creationId xmlns="" xmlns:a16="http://schemas.microsoft.com/office/drawing/2014/main" id="{B928D9A2-45BA-4AFD-A0B8-4E3CDA530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825" y="1895475"/>
            <a:ext cx="5340350" cy="332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8176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SQL</a:t>
            </a:r>
          </a:p>
        </p:txBody>
      </p:sp>
      <p:sp>
        <p:nvSpPr>
          <p:cNvPr id="3" name="Subtitle 2"/>
          <p:cNvSpPr>
            <a:spLocks noGrp="1"/>
          </p:cNvSpPr>
          <p:nvPr>
            <p:ph type="subTitle" idx="1"/>
          </p:nvPr>
        </p:nvSpPr>
        <p:spPr>
          <a:xfrm>
            <a:off x="457200" y="1219200"/>
            <a:ext cx="7848600" cy="4953000"/>
          </a:xfrm>
        </p:spPr>
        <p:txBody>
          <a:bodyPr>
            <a:noAutofit/>
          </a:bodyPr>
          <a:lstStyle/>
          <a:p>
            <a:pPr algn="l"/>
            <a:r>
              <a:rPr lang="en-US" sz="2400" b="1" i="0" dirty="0">
                <a:solidFill>
                  <a:srgbClr val="222222"/>
                </a:solidFill>
                <a:effectLst/>
              </a:rPr>
              <a:t>What is SQL?</a:t>
            </a:r>
          </a:p>
          <a:p>
            <a:pPr algn="l" fontAlgn="base"/>
            <a:r>
              <a:rPr lang="en-US" sz="2400" dirty="0">
                <a:solidFill>
                  <a:srgbClr val="222222"/>
                </a:solidFill>
              </a:rPr>
              <a:t>Structured Query Language or SQL is a standard Database language which is used to create, maintain and retrieve the data from relational databases like MySQL, Oracle, SQL Server, </a:t>
            </a:r>
            <a:r>
              <a:rPr lang="en-US" sz="2400" dirty="0" err="1">
                <a:solidFill>
                  <a:srgbClr val="222222"/>
                </a:solidFill>
              </a:rPr>
              <a:t>PostGreSQL</a:t>
            </a:r>
            <a:r>
              <a:rPr lang="en-US" sz="2400" dirty="0">
                <a:solidFill>
                  <a:srgbClr val="222222"/>
                </a:solidFill>
              </a:rPr>
              <a:t>, etc. </a:t>
            </a:r>
          </a:p>
          <a:p>
            <a:pPr algn="l" fontAlgn="base"/>
            <a:r>
              <a:rPr lang="en-US" sz="2400" dirty="0">
                <a:solidFill>
                  <a:srgbClr val="222222"/>
                </a:solidFill>
              </a:rPr>
              <a:t>It is used when we have structured data (in the form of tables). </a:t>
            </a:r>
          </a:p>
          <a:p>
            <a:pPr algn="l" fontAlgn="base"/>
            <a:r>
              <a:rPr lang="en-US" sz="2400" dirty="0">
                <a:solidFill>
                  <a:srgbClr val="222222"/>
                </a:solidFill>
              </a:rPr>
              <a:t>All databases that are not relational (or do not use fixed structure tables to store data) and therefore do not use SQL, are called NoSQL databases. Examples of NoSQL are MongoDB, DynamoDB, Cassandra, </a:t>
            </a:r>
            <a:r>
              <a:rPr lang="en-US" sz="2400" dirty="0" err="1">
                <a:solidFill>
                  <a:srgbClr val="222222"/>
                </a:solidFill>
              </a:rPr>
              <a:t>etc</a:t>
            </a:r>
            <a:endParaRPr lang="en-US" sz="2400" dirty="0">
              <a:solidFill>
                <a:srgbClr val="222222"/>
              </a:solidFill>
            </a:endParaRPr>
          </a:p>
          <a:p>
            <a:pPr algn="l"/>
            <a:endParaRPr lang="en-US" sz="2400" dirty="0">
              <a:solidFill>
                <a:srgbClr val="222222"/>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29</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433596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IN" sz="2800" b="1" dirty="0"/>
              <a:t>Database Management System</a:t>
            </a:r>
          </a:p>
        </p:txBody>
      </p:sp>
      <p:sp>
        <p:nvSpPr>
          <p:cNvPr id="5" name="Slide Number Placeholder 4"/>
          <p:cNvSpPr>
            <a:spLocks noGrp="1"/>
          </p:cNvSpPr>
          <p:nvPr>
            <p:ph type="sldNum" sz="quarter" idx="12"/>
          </p:nvPr>
        </p:nvSpPr>
        <p:spPr/>
        <p:txBody>
          <a:bodyPr/>
          <a:lstStyle/>
          <a:p>
            <a:fld id="{73ED845A-E51E-4148-9C69-4F768B933BCF}" type="slidenum">
              <a:rPr lang="en-IN" smtClean="0"/>
              <a:pPr/>
              <a:t>3</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pic>
        <p:nvPicPr>
          <p:cNvPr id="7" name="Picture 6">
            <a:extLst>
              <a:ext uri="{FF2B5EF4-FFF2-40B4-BE49-F238E27FC236}">
                <a16:creationId xmlns="" xmlns:a16="http://schemas.microsoft.com/office/drawing/2014/main" id="{56D3061C-D5C2-4DC1-8807-E04C2ABA3AC8}"/>
              </a:ext>
            </a:extLst>
          </p:cNvPr>
          <p:cNvPicPr>
            <a:picLocks noChangeAspect="1"/>
          </p:cNvPicPr>
          <p:nvPr/>
        </p:nvPicPr>
        <p:blipFill>
          <a:blip r:embed="rId2"/>
          <a:stretch>
            <a:fillRect/>
          </a:stretch>
        </p:blipFill>
        <p:spPr>
          <a:xfrm>
            <a:off x="557212" y="1142999"/>
            <a:ext cx="8029575" cy="5019675"/>
          </a:xfrm>
          <a:prstGeom prst="rect">
            <a:avLst/>
          </a:prstGeom>
        </p:spPr>
      </p:pic>
    </p:spTree>
    <p:extLst>
      <p:ext uri="{BB962C8B-B14F-4D97-AF65-F5344CB8AC3E}">
        <p14:creationId xmlns:p14="http://schemas.microsoft.com/office/powerpoint/2010/main" val="26018209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 xmlns:a16="http://schemas.microsoft.com/office/drawing/2014/main" id="{7335503D-F320-438B-9EE4-BB9BC659EFC0}"/>
              </a:ext>
            </a:extLst>
          </p:cNvPr>
          <p:cNvSpPr>
            <a:spLocks noChangeArrowheads="1"/>
          </p:cNvSpPr>
          <p:nvPr/>
        </p:nvSpPr>
        <p:spPr bwMode="auto">
          <a:xfrm>
            <a:off x="381000" y="609600"/>
            <a:ext cx="845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a:t>SQL is a tool for organizing, managing, and retrieving data stored by a computer database.</a:t>
            </a:r>
          </a:p>
        </p:txBody>
      </p:sp>
      <p:sp>
        <p:nvSpPr>
          <p:cNvPr id="37891" name="Rectangle 3">
            <a:extLst>
              <a:ext uri="{FF2B5EF4-FFF2-40B4-BE49-F238E27FC236}">
                <a16:creationId xmlns="" xmlns:a16="http://schemas.microsoft.com/office/drawing/2014/main" id="{F4C9ECED-6655-4958-B97D-1C9D1720026D}"/>
              </a:ext>
            </a:extLst>
          </p:cNvPr>
          <p:cNvSpPr>
            <a:spLocks noChangeArrowheads="1"/>
          </p:cNvSpPr>
          <p:nvPr/>
        </p:nvSpPr>
        <p:spPr bwMode="auto">
          <a:xfrm>
            <a:off x="457200" y="1371600"/>
            <a:ext cx="807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SQL is a computer </a:t>
            </a:r>
            <a:r>
              <a:rPr lang="en-US" altLang="en-US" i="1"/>
              <a:t>language that you use to interact with a database</a:t>
            </a:r>
            <a:endParaRPr lang="en-US" altLang="en-US"/>
          </a:p>
        </p:txBody>
      </p:sp>
      <p:sp>
        <p:nvSpPr>
          <p:cNvPr id="37892" name="Rectangle 4">
            <a:extLst>
              <a:ext uri="{FF2B5EF4-FFF2-40B4-BE49-F238E27FC236}">
                <a16:creationId xmlns="" xmlns:a16="http://schemas.microsoft.com/office/drawing/2014/main" id="{3FD90F07-1524-4C5C-87E3-AFD276037CAE}"/>
              </a:ext>
            </a:extLst>
          </p:cNvPr>
          <p:cNvSpPr>
            <a:spLocks noChangeArrowheads="1"/>
          </p:cNvSpPr>
          <p:nvPr/>
        </p:nvSpPr>
        <p:spPr bwMode="auto">
          <a:xfrm>
            <a:off x="419100" y="1916113"/>
            <a:ext cx="838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a:t>SQL works with one specific type of database, called a </a:t>
            </a:r>
            <a:r>
              <a:rPr lang="en-US" altLang="en-US" i="1"/>
              <a:t>relational database, which has become </a:t>
            </a:r>
            <a:r>
              <a:rPr lang="en-US" altLang="en-US"/>
              <a:t>the mainstream way to organize data across a very broad range of computer applications.</a:t>
            </a:r>
          </a:p>
        </p:txBody>
      </p:sp>
      <p:sp>
        <p:nvSpPr>
          <p:cNvPr id="2" name="Footer Placeholder 1">
            <a:extLst>
              <a:ext uri="{FF2B5EF4-FFF2-40B4-BE49-F238E27FC236}">
                <a16:creationId xmlns="" xmlns:a16="http://schemas.microsoft.com/office/drawing/2014/main" id="{2055758A-7897-40E0-AE43-70594AEF246A}"/>
              </a:ext>
            </a:extLst>
          </p:cNvPr>
          <p:cNvSpPr>
            <a:spLocks noGrp="1"/>
          </p:cNvSpPr>
          <p:nvPr>
            <p:ph type="ftr" sz="quarter" idx="11"/>
          </p:nvPr>
        </p:nvSpPr>
        <p:spPr/>
        <p:txBody>
          <a:bodyPr/>
          <a:lstStyle/>
          <a:p>
            <a:r>
              <a:rPr lang="en-IN"/>
              <a:t>Sindhu K, Dept. of ISE</a:t>
            </a:r>
          </a:p>
        </p:txBody>
      </p:sp>
      <p:sp>
        <p:nvSpPr>
          <p:cNvPr id="3" name="Slide Number Placeholder 2">
            <a:extLst>
              <a:ext uri="{FF2B5EF4-FFF2-40B4-BE49-F238E27FC236}">
                <a16:creationId xmlns="" xmlns:a16="http://schemas.microsoft.com/office/drawing/2014/main" id="{0D9AB5BB-0543-4DBF-9295-EBBCB9390E0D}"/>
              </a:ext>
            </a:extLst>
          </p:cNvPr>
          <p:cNvSpPr>
            <a:spLocks noGrp="1"/>
          </p:cNvSpPr>
          <p:nvPr>
            <p:ph type="sldNum" sz="quarter" idx="12"/>
          </p:nvPr>
        </p:nvSpPr>
        <p:spPr/>
        <p:txBody>
          <a:bodyPr/>
          <a:lstStyle/>
          <a:p>
            <a:fld id="{73ED845A-E51E-4148-9C69-4F768B933BCF}" type="slidenum">
              <a:rPr lang="en-IN" smtClean="0"/>
              <a:pPr/>
              <a:t>30</a:t>
            </a:fld>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a:extLst>
              <a:ext uri="{FF2B5EF4-FFF2-40B4-BE49-F238E27FC236}">
                <a16:creationId xmlns="" xmlns:a16="http://schemas.microsoft.com/office/drawing/2014/main" id="{BC6FF64C-3F42-4DD3-9552-D1BACD926AB8}"/>
              </a:ext>
            </a:extLst>
          </p:cNvPr>
          <p:cNvSpPr>
            <a:spLocks noChangeArrowheads="1"/>
          </p:cNvSpPr>
          <p:nvPr/>
        </p:nvSpPr>
        <p:spPr bwMode="auto">
          <a:xfrm>
            <a:off x="304800" y="-79375"/>
            <a:ext cx="88392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dirty="0"/>
              <a:t>Figure  shows how SQL works. The computer system in the figure has a </a:t>
            </a:r>
            <a:r>
              <a:rPr lang="en-US" altLang="en-US" i="1" dirty="0"/>
              <a:t>database that </a:t>
            </a:r>
            <a:r>
              <a:rPr lang="en-US" altLang="en-US" dirty="0"/>
              <a:t>stores important information. If the computer system is in a business, the database might store inventory, production, sales, or payroll data. </a:t>
            </a:r>
            <a:r>
              <a:rPr lang="en-US" altLang="en-US" dirty="0" smtClean="0"/>
              <a:t>The </a:t>
            </a:r>
            <a:r>
              <a:rPr lang="en-US" altLang="en-US" dirty="0"/>
              <a:t>computer program that controls the database is called a </a:t>
            </a:r>
            <a:r>
              <a:rPr lang="en-US" altLang="en-US" i="1" dirty="0"/>
              <a:t>database management system (DBMS).</a:t>
            </a:r>
          </a:p>
          <a:p>
            <a:pPr algn="just" eaLnBrk="1" hangingPunct="1"/>
            <a:r>
              <a:rPr lang="en-US" altLang="en-US" dirty="0"/>
              <a:t>When you need to retrieve data from a database, you use the SQL to make the request.</a:t>
            </a:r>
          </a:p>
          <a:p>
            <a:pPr algn="just" eaLnBrk="1" hangingPunct="1"/>
            <a:r>
              <a:rPr lang="en-US" altLang="en-US" dirty="0"/>
              <a:t>The DBMS processes the SQL request, retrieves the requested data, and returns it to you.</a:t>
            </a:r>
          </a:p>
          <a:p>
            <a:pPr algn="just" eaLnBrk="1" hangingPunct="1"/>
            <a:r>
              <a:rPr lang="en-US" altLang="en-US" dirty="0"/>
              <a:t>This process of requesting data from a database and receiving the results is called a database </a:t>
            </a:r>
            <a:r>
              <a:rPr lang="en-US" altLang="en-US" i="1" dirty="0"/>
              <a:t>query—hence the name Structured Query Language</a:t>
            </a:r>
            <a:endParaRPr lang="en-US" altLang="en-US" dirty="0"/>
          </a:p>
        </p:txBody>
      </p:sp>
      <p:pic>
        <p:nvPicPr>
          <p:cNvPr id="38915" name="Picture 2">
            <a:extLst>
              <a:ext uri="{FF2B5EF4-FFF2-40B4-BE49-F238E27FC236}">
                <a16:creationId xmlns="" xmlns:a16="http://schemas.microsoft.com/office/drawing/2014/main" id="{81461286-BA39-449B-A748-6ECD20F79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922713"/>
            <a:ext cx="6326187"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82A75837-E476-462E-A2C9-A8C0EC9922C8}"/>
              </a:ext>
            </a:extLst>
          </p:cNvPr>
          <p:cNvSpPr>
            <a:spLocks noGrp="1"/>
          </p:cNvSpPr>
          <p:nvPr>
            <p:ph type="ftr" sz="quarter" idx="11"/>
          </p:nvPr>
        </p:nvSpPr>
        <p:spPr/>
        <p:txBody>
          <a:bodyPr/>
          <a:lstStyle/>
          <a:p>
            <a:r>
              <a:rPr lang="en-IN"/>
              <a:t>Sindhu K, Dept. of ISE</a:t>
            </a:r>
          </a:p>
        </p:txBody>
      </p:sp>
      <p:sp>
        <p:nvSpPr>
          <p:cNvPr id="3" name="Slide Number Placeholder 2">
            <a:extLst>
              <a:ext uri="{FF2B5EF4-FFF2-40B4-BE49-F238E27FC236}">
                <a16:creationId xmlns="" xmlns:a16="http://schemas.microsoft.com/office/drawing/2014/main" id="{EA3B31C4-2424-4ECC-AF4B-3807681262CA}"/>
              </a:ext>
            </a:extLst>
          </p:cNvPr>
          <p:cNvSpPr>
            <a:spLocks noGrp="1"/>
          </p:cNvSpPr>
          <p:nvPr>
            <p:ph type="sldNum" sz="quarter" idx="12"/>
          </p:nvPr>
        </p:nvSpPr>
        <p:spPr/>
        <p:txBody>
          <a:bodyPr/>
          <a:lstStyle/>
          <a:p>
            <a:fld id="{73ED845A-E51E-4148-9C69-4F768B933BCF}" type="slidenum">
              <a:rPr lang="en-IN" smtClean="0"/>
              <a:pPr/>
              <a:t>31</a:t>
            </a:fld>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a:extLst>
              <a:ext uri="{FF2B5EF4-FFF2-40B4-BE49-F238E27FC236}">
                <a16:creationId xmlns="" xmlns:a16="http://schemas.microsoft.com/office/drawing/2014/main" id="{5B888A08-BD4B-418B-B8F9-72A0CD48C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0651"/>
            <a:ext cx="7315200" cy="623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 xmlns:a16="http://schemas.microsoft.com/office/drawing/2014/main" id="{F45B8A13-9C5A-405E-A172-FF0D0CDAA288}"/>
              </a:ext>
            </a:extLst>
          </p:cNvPr>
          <p:cNvSpPr>
            <a:spLocks noGrp="1"/>
          </p:cNvSpPr>
          <p:nvPr>
            <p:ph type="ftr" sz="quarter" idx="11"/>
          </p:nvPr>
        </p:nvSpPr>
        <p:spPr/>
        <p:txBody>
          <a:bodyPr/>
          <a:lstStyle/>
          <a:p>
            <a:r>
              <a:rPr lang="en-IN"/>
              <a:t>Sindhu K, Dept. of ISE</a:t>
            </a:r>
          </a:p>
        </p:txBody>
      </p:sp>
      <p:sp>
        <p:nvSpPr>
          <p:cNvPr id="3" name="Slide Number Placeholder 2">
            <a:extLst>
              <a:ext uri="{FF2B5EF4-FFF2-40B4-BE49-F238E27FC236}">
                <a16:creationId xmlns="" xmlns:a16="http://schemas.microsoft.com/office/drawing/2014/main" id="{5686AE8D-430F-40F1-ADD2-AD7D47CD2FAB}"/>
              </a:ext>
            </a:extLst>
          </p:cNvPr>
          <p:cNvSpPr>
            <a:spLocks noGrp="1"/>
          </p:cNvSpPr>
          <p:nvPr>
            <p:ph type="sldNum" sz="quarter" idx="12"/>
          </p:nvPr>
        </p:nvSpPr>
        <p:spPr/>
        <p:txBody>
          <a:bodyPr/>
          <a:lstStyle/>
          <a:p>
            <a:fld id="{73ED845A-E51E-4148-9C69-4F768B933BCF}" type="slidenum">
              <a:rPr lang="en-IN" smtClean="0"/>
              <a:pPr/>
              <a:t>32</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IN" sz="2800" b="1" dirty="0"/>
              <a:t>Database Management System</a:t>
            </a:r>
          </a:p>
        </p:txBody>
      </p:sp>
      <p:sp>
        <p:nvSpPr>
          <p:cNvPr id="5" name="Slide Number Placeholder 4"/>
          <p:cNvSpPr>
            <a:spLocks noGrp="1"/>
          </p:cNvSpPr>
          <p:nvPr>
            <p:ph type="sldNum" sz="quarter" idx="12"/>
          </p:nvPr>
        </p:nvSpPr>
        <p:spPr/>
        <p:txBody>
          <a:bodyPr/>
          <a:lstStyle/>
          <a:p>
            <a:fld id="{73ED845A-E51E-4148-9C69-4F768B933BCF}" type="slidenum">
              <a:rPr lang="en-IN" smtClean="0"/>
              <a:pPr/>
              <a:t>4</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pic>
        <p:nvPicPr>
          <p:cNvPr id="4" name="Picture 3">
            <a:extLst>
              <a:ext uri="{FF2B5EF4-FFF2-40B4-BE49-F238E27FC236}">
                <a16:creationId xmlns="" xmlns:a16="http://schemas.microsoft.com/office/drawing/2014/main" id="{36C84D40-CF43-4A97-B11B-CEDFA1479D40}"/>
              </a:ext>
            </a:extLst>
          </p:cNvPr>
          <p:cNvPicPr>
            <a:picLocks noChangeAspect="1"/>
          </p:cNvPicPr>
          <p:nvPr/>
        </p:nvPicPr>
        <p:blipFill>
          <a:blip r:embed="rId2"/>
          <a:stretch>
            <a:fillRect/>
          </a:stretch>
        </p:blipFill>
        <p:spPr>
          <a:xfrm>
            <a:off x="457200" y="1428750"/>
            <a:ext cx="8229600" cy="4000500"/>
          </a:xfrm>
          <a:prstGeom prst="rect">
            <a:avLst/>
          </a:prstGeom>
        </p:spPr>
      </p:pic>
    </p:spTree>
    <p:extLst>
      <p:ext uri="{BB962C8B-B14F-4D97-AF65-F5344CB8AC3E}">
        <p14:creationId xmlns:p14="http://schemas.microsoft.com/office/powerpoint/2010/main" val="4162908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Introduction to DBMS</a:t>
            </a:r>
          </a:p>
        </p:txBody>
      </p:sp>
      <p:sp>
        <p:nvSpPr>
          <p:cNvPr id="3" name="Subtitle 2"/>
          <p:cNvSpPr>
            <a:spLocks noGrp="1"/>
          </p:cNvSpPr>
          <p:nvPr>
            <p:ph type="subTitle" idx="1"/>
          </p:nvPr>
        </p:nvSpPr>
        <p:spPr>
          <a:xfrm>
            <a:off x="647700" y="1066801"/>
            <a:ext cx="7848600" cy="4953000"/>
          </a:xfrm>
        </p:spPr>
        <p:txBody>
          <a:bodyPr>
            <a:normAutofit/>
          </a:bodyPr>
          <a:lstStyle/>
          <a:p>
            <a:pPr algn="l"/>
            <a:r>
              <a:rPr lang="en-US" sz="2800" b="1" dirty="0">
                <a:solidFill>
                  <a:schemeClr val="tx1"/>
                </a:solidFill>
              </a:rPr>
              <a:t>Data : </a:t>
            </a:r>
            <a:r>
              <a:rPr lang="en-US" sz="2800" dirty="0">
                <a:solidFill>
                  <a:schemeClr val="tx1"/>
                </a:solidFill>
              </a:rPr>
              <a:t>Facts that can be recorded. Ex. Text, numbers, audio, video or images, etc.</a:t>
            </a:r>
          </a:p>
          <a:p>
            <a:pPr algn="l"/>
            <a:r>
              <a:rPr lang="en-US" sz="2800" b="1" dirty="0">
                <a:solidFill>
                  <a:schemeClr val="tx1"/>
                </a:solidFill>
              </a:rPr>
              <a:t>Database : </a:t>
            </a:r>
            <a:r>
              <a:rPr lang="en-US" sz="2800" dirty="0">
                <a:solidFill>
                  <a:schemeClr val="tx1"/>
                </a:solidFill>
              </a:rPr>
              <a:t>Collection of related data that represents real world entities. Ex. Employee, hospital database, etc.</a:t>
            </a:r>
          </a:p>
          <a:p>
            <a:pPr algn="l"/>
            <a:r>
              <a:rPr lang="en-US" sz="2800" b="1" dirty="0">
                <a:solidFill>
                  <a:schemeClr val="tx1"/>
                </a:solidFill>
              </a:rPr>
              <a:t>Information : </a:t>
            </a:r>
            <a:r>
              <a:rPr lang="en-US" sz="2800" dirty="0">
                <a:solidFill>
                  <a:schemeClr val="tx1"/>
                </a:solidFill>
              </a:rPr>
              <a:t>meaningful or processed data. We extract information from data.</a:t>
            </a:r>
          </a:p>
          <a:p>
            <a:pPr algn="l"/>
            <a:r>
              <a:rPr lang="en-US" sz="2800" b="1" dirty="0">
                <a:solidFill>
                  <a:schemeClr val="tx1"/>
                </a:solidFill>
              </a:rPr>
              <a:t>DBMS : </a:t>
            </a:r>
            <a:r>
              <a:rPr lang="en-US" sz="2800" b="0" i="0" dirty="0">
                <a:solidFill>
                  <a:srgbClr val="000000"/>
                </a:solidFill>
                <a:effectLst/>
              </a:rPr>
              <a:t> is a software tool to organize (create, retrieve, update, and manage) data in a database.</a:t>
            </a:r>
            <a:endParaRPr lang="en-US" sz="2800" dirty="0">
              <a:solidFill>
                <a:schemeClr val="tx1"/>
              </a:solidFill>
            </a:endParaRPr>
          </a:p>
          <a:p>
            <a:pPr algn="l"/>
            <a:r>
              <a:rPr lang="en-US" sz="2800" b="1" dirty="0">
                <a:solidFill>
                  <a:schemeClr val="tx1"/>
                </a:solidFill>
              </a:rPr>
              <a:t>Database System : </a:t>
            </a:r>
            <a:r>
              <a:rPr lang="en-US" sz="2800" dirty="0">
                <a:solidFill>
                  <a:schemeClr val="tx1"/>
                </a:solidFill>
              </a:rPr>
              <a:t>data and </a:t>
            </a:r>
            <a:r>
              <a:rPr lang="en-US" sz="2800" dirty="0" err="1">
                <a:solidFill>
                  <a:schemeClr val="tx1"/>
                </a:solidFill>
              </a:rPr>
              <a:t>dbms</a:t>
            </a:r>
            <a:r>
              <a:rPr lang="en-US" sz="2800" dirty="0">
                <a:solidFill>
                  <a:schemeClr val="tx1"/>
                </a:solidFill>
              </a:rPr>
              <a:t>.</a:t>
            </a:r>
            <a:endParaRPr lang="en-IN" sz="28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5</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3491126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 xmlns:a16="http://schemas.microsoft.com/office/drawing/2014/main" id="{AA54C504-302A-49B5-8FCB-87B097557131}"/>
              </a:ext>
            </a:extLst>
          </p:cNvPr>
          <p:cNvSpPr>
            <a:spLocks noGrp="1"/>
          </p:cNvSpPr>
          <p:nvPr>
            <p:ph type="title"/>
          </p:nvPr>
        </p:nvSpPr>
        <p:spPr/>
        <p:txBody>
          <a:bodyPr/>
          <a:lstStyle/>
          <a:p>
            <a:pPr eaLnBrk="1" hangingPunct="1"/>
            <a:r>
              <a:rPr lang="en-US" altLang="en-US" sz="3200" dirty="0"/>
              <a:t>Database Management System</a:t>
            </a:r>
            <a:endParaRPr lang="en-IN" altLang="en-US" sz="3200" dirty="0"/>
          </a:p>
        </p:txBody>
      </p:sp>
      <p:sp>
        <p:nvSpPr>
          <p:cNvPr id="15363" name="Content Placeholder 2">
            <a:extLst>
              <a:ext uri="{FF2B5EF4-FFF2-40B4-BE49-F238E27FC236}">
                <a16:creationId xmlns="" xmlns:a16="http://schemas.microsoft.com/office/drawing/2014/main" id="{E0790571-3821-48EF-BB61-55114A634015}"/>
              </a:ext>
            </a:extLst>
          </p:cNvPr>
          <p:cNvSpPr>
            <a:spLocks noGrp="1"/>
          </p:cNvSpPr>
          <p:nvPr>
            <p:ph sz="quarter" idx="1"/>
          </p:nvPr>
        </p:nvSpPr>
        <p:spPr/>
        <p:txBody>
          <a:bodyPr/>
          <a:lstStyle/>
          <a:p>
            <a:pPr eaLnBrk="1" hangingPunct="1"/>
            <a:r>
              <a:rPr lang="en-US" altLang="en-US" sz="2800" dirty="0"/>
              <a:t>A </a:t>
            </a:r>
            <a:r>
              <a:rPr lang="en-US" altLang="en-US" sz="2800" b="1" dirty="0"/>
              <a:t>Database Management System</a:t>
            </a:r>
            <a:r>
              <a:rPr lang="en-US" altLang="en-US" sz="2800" dirty="0"/>
              <a:t> (DBMS) is a piece of software that manages databases and lets you create, edit and delete databases, their tables and their data. Examples of a DBMS are MySQL, Oracle, MS Access, </a:t>
            </a:r>
            <a:r>
              <a:rPr lang="en-US" altLang="en-US" sz="2800" dirty="0" err="1"/>
              <a:t>etc</a:t>
            </a:r>
            <a:endParaRPr lang="en-US" altLang="en-US" sz="2800" dirty="0"/>
          </a:p>
          <a:p>
            <a:pPr eaLnBrk="1" hangingPunct="1"/>
            <a:endParaRPr lang="en-IN" altLang="en-US" dirty="0"/>
          </a:p>
        </p:txBody>
      </p:sp>
      <p:sp>
        <p:nvSpPr>
          <p:cNvPr id="15365" name="Slide Number Placeholder 4">
            <a:extLst>
              <a:ext uri="{FF2B5EF4-FFF2-40B4-BE49-F238E27FC236}">
                <a16:creationId xmlns="" xmlns:a16="http://schemas.microsoft.com/office/drawing/2014/main" id="{43289A30-1E12-4914-A90F-E612B6E9EA38}"/>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87132C6-645D-4B9E-87C9-9528DE3180B6}" type="slidenum">
              <a:rPr lang="en-US" altLang="en-US">
                <a:solidFill>
                  <a:srgbClr val="FFFFFF"/>
                </a:solidFill>
                <a:latin typeface="Franklin Gothic Book" panose="020B0503020102020204" pitchFamily="34" charset="0"/>
              </a:rPr>
              <a:pPr/>
              <a:t>6</a:t>
            </a:fld>
            <a:endParaRPr lang="en-US" altLang="en-US">
              <a:solidFill>
                <a:srgbClr val="FFFFFF"/>
              </a:solidFill>
              <a:latin typeface="Franklin Gothic Book" panose="020B0503020102020204" pitchFamily="34" charset="0"/>
            </a:endParaRPr>
          </a:p>
        </p:txBody>
      </p:sp>
      <p:pic>
        <p:nvPicPr>
          <p:cNvPr id="15366" name="Picture 3">
            <a:extLst>
              <a:ext uri="{FF2B5EF4-FFF2-40B4-BE49-F238E27FC236}">
                <a16:creationId xmlns="" xmlns:a16="http://schemas.microsoft.com/office/drawing/2014/main" id="{B7B18DF8-81B6-4CE9-AD28-6AF51B6B4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050" y="3810000"/>
            <a:ext cx="4279900" cy="2418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 xmlns:a16="http://schemas.microsoft.com/office/drawing/2014/main" id="{8703BB31-6182-45C2-B56C-2F38D100E678}"/>
              </a:ext>
            </a:extLst>
          </p:cNvPr>
          <p:cNvSpPr>
            <a:spLocks noGrp="1"/>
          </p:cNvSpPr>
          <p:nvPr>
            <p:ph type="ftr" sz="quarter" idx="11"/>
          </p:nvPr>
        </p:nvSpPr>
        <p:spPr/>
        <p:txBody>
          <a:bodyPr/>
          <a:lstStyle/>
          <a:p>
            <a:r>
              <a:rPr lang="en-IN"/>
              <a:t>Sindhu K, Dept. of ISE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 xmlns:a16="http://schemas.microsoft.com/office/drawing/2014/main" id="{B53E0617-57E7-446D-982F-92CCE91133F9}"/>
              </a:ext>
            </a:extLst>
          </p:cNvPr>
          <p:cNvSpPr>
            <a:spLocks noGrp="1"/>
          </p:cNvSpPr>
          <p:nvPr>
            <p:ph type="title"/>
          </p:nvPr>
        </p:nvSpPr>
        <p:spPr>
          <a:xfrm>
            <a:off x="914400" y="233998"/>
            <a:ext cx="7772400" cy="1143000"/>
          </a:xfrm>
        </p:spPr>
        <p:txBody>
          <a:bodyPr/>
          <a:lstStyle/>
          <a:p>
            <a:pPr algn="ctr"/>
            <a:r>
              <a:rPr lang="en-IN" altLang="en-US" b="1"/>
              <a:t>File System </a:t>
            </a:r>
            <a:endParaRPr lang="en-IN" altLang="en-US"/>
          </a:p>
        </p:txBody>
      </p:sp>
      <p:sp>
        <p:nvSpPr>
          <p:cNvPr id="16387" name="Content Placeholder 2">
            <a:extLst>
              <a:ext uri="{FF2B5EF4-FFF2-40B4-BE49-F238E27FC236}">
                <a16:creationId xmlns="" xmlns:a16="http://schemas.microsoft.com/office/drawing/2014/main" id="{A40691F6-BD72-46FA-87FE-81AB9E78ACA0}"/>
              </a:ext>
            </a:extLst>
          </p:cNvPr>
          <p:cNvSpPr>
            <a:spLocks noGrp="1"/>
          </p:cNvSpPr>
          <p:nvPr>
            <p:ph sz="quarter" idx="1"/>
          </p:nvPr>
        </p:nvSpPr>
        <p:spPr/>
        <p:txBody>
          <a:bodyPr>
            <a:normAutofit fontScale="92500"/>
          </a:bodyPr>
          <a:lstStyle/>
          <a:p>
            <a:r>
              <a:rPr lang="en-IN" altLang="en-US" dirty="0"/>
              <a:t>File system is basically a way of arranging the files in a storage medium like hard disk. </a:t>
            </a:r>
          </a:p>
          <a:p>
            <a:r>
              <a:rPr lang="en-IN" altLang="en-US" dirty="0"/>
              <a:t>File system organizes the files and helps in retrieval of files when they are required. </a:t>
            </a:r>
          </a:p>
          <a:p>
            <a:r>
              <a:rPr lang="en-IN" altLang="en-US" dirty="0"/>
              <a:t>File systems consists of different files which are grouped into directories. The directories further contain other folders and files. </a:t>
            </a:r>
          </a:p>
          <a:p>
            <a:r>
              <a:rPr lang="en-IN" altLang="en-US" dirty="0"/>
              <a:t>File system performs basic operations like management, file naming, giving access rules etc.</a:t>
            </a:r>
          </a:p>
        </p:txBody>
      </p:sp>
      <p:sp>
        <p:nvSpPr>
          <p:cNvPr id="16389" name="Slide Number Placeholder 4">
            <a:extLst>
              <a:ext uri="{FF2B5EF4-FFF2-40B4-BE49-F238E27FC236}">
                <a16:creationId xmlns="" xmlns:a16="http://schemas.microsoft.com/office/drawing/2014/main" id="{D17E461E-4DD0-4642-B719-3015ACDB04CE}"/>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7FAE0B3-24FA-4316-9BF4-2B361681081B}" type="slidenum">
              <a:rPr lang="en-US" altLang="en-US">
                <a:solidFill>
                  <a:srgbClr val="FFFFFF"/>
                </a:solidFill>
                <a:latin typeface="Franklin Gothic Book" panose="020B0503020102020204" pitchFamily="34" charset="0"/>
              </a:rPr>
              <a:pPr/>
              <a:t>7</a:t>
            </a:fld>
            <a:endParaRPr lang="en-US" altLang="en-US">
              <a:solidFill>
                <a:srgbClr val="FFFFFF"/>
              </a:solidFill>
              <a:latin typeface="Franklin Gothic Book" panose="020B0503020102020204" pitchFamily="34" charset="0"/>
            </a:endParaRPr>
          </a:p>
        </p:txBody>
      </p:sp>
      <p:sp>
        <p:nvSpPr>
          <p:cNvPr id="2" name="Footer Placeholder 1">
            <a:extLst>
              <a:ext uri="{FF2B5EF4-FFF2-40B4-BE49-F238E27FC236}">
                <a16:creationId xmlns="" xmlns:a16="http://schemas.microsoft.com/office/drawing/2014/main" id="{85B84F81-8DEC-48D0-AA78-0571D490E2CB}"/>
              </a:ext>
            </a:extLst>
          </p:cNvPr>
          <p:cNvSpPr>
            <a:spLocks noGrp="1"/>
          </p:cNvSpPr>
          <p:nvPr>
            <p:ph type="ftr" sz="quarter" idx="11"/>
          </p:nvPr>
        </p:nvSpPr>
        <p:spPr/>
        <p:txBody>
          <a:bodyPr/>
          <a:lstStyle/>
          <a:p>
            <a:r>
              <a:rPr lang="en-IN"/>
              <a:t>Sindhu K, Dept. of ISE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Difference between File System and DBMS</a:t>
            </a:r>
            <a:br>
              <a:rPr lang="en-US" sz="2800" b="1" dirty="0">
                <a:solidFill>
                  <a:schemeClr val="tx1"/>
                </a:solidFill>
              </a:rPr>
            </a:br>
            <a:endParaRPr lang="en-US" sz="2800" b="1" dirty="0">
              <a:solidFill>
                <a:schemeClr val="tx1"/>
              </a:solidFill>
            </a:endParaRPr>
          </a:p>
        </p:txBody>
      </p:sp>
      <p:sp>
        <p:nvSpPr>
          <p:cNvPr id="3" name="Subtitle 2"/>
          <p:cNvSpPr>
            <a:spLocks noGrp="1"/>
          </p:cNvSpPr>
          <p:nvPr>
            <p:ph type="subTitle" idx="1"/>
          </p:nvPr>
        </p:nvSpPr>
        <p:spPr>
          <a:xfrm>
            <a:off x="647700" y="1066801"/>
            <a:ext cx="7848600" cy="4953000"/>
          </a:xfrm>
        </p:spPr>
        <p:txBody>
          <a:bodyPr>
            <a:normAutofit/>
          </a:bodyPr>
          <a:lstStyle/>
          <a:p>
            <a:pPr algn="l"/>
            <a:endParaRPr lang="en-IN" sz="28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8</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pic>
        <p:nvPicPr>
          <p:cNvPr id="7" name="Picture 6"/>
          <p:cNvPicPr>
            <a:picLocks noChangeAspect="1"/>
          </p:cNvPicPr>
          <p:nvPr/>
        </p:nvPicPr>
        <p:blipFill>
          <a:blip r:embed="rId2"/>
          <a:stretch>
            <a:fillRect/>
          </a:stretch>
        </p:blipFill>
        <p:spPr>
          <a:xfrm>
            <a:off x="2009775" y="1752599"/>
            <a:ext cx="4778063" cy="4267201"/>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08080" y="784080"/>
              <a:ext cx="8822160" cy="5418360"/>
            </p14:xfrm>
          </p:contentPart>
        </mc:Choice>
        <mc:Fallback xmlns="">
          <p:pic>
            <p:nvPicPr>
              <p:cNvPr id="4" name="Ink 3"/>
              <p:cNvPicPr/>
              <p:nvPr/>
            </p:nvPicPr>
            <p:blipFill>
              <a:blip r:embed="rId4"/>
              <a:stretch>
                <a:fillRect/>
              </a:stretch>
            </p:blipFill>
            <p:spPr>
              <a:xfrm>
                <a:off x="198720" y="773640"/>
                <a:ext cx="8839440" cy="5440680"/>
              </a:xfrm>
              <a:prstGeom prst="rect">
                <a:avLst/>
              </a:prstGeom>
            </p:spPr>
          </p:pic>
        </mc:Fallback>
      </mc:AlternateContent>
    </p:spTree>
    <p:extLst>
      <p:ext uri="{BB962C8B-B14F-4D97-AF65-F5344CB8AC3E}">
        <p14:creationId xmlns:p14="http://schemas.microsoft.com/office/powerpoint/2010/main" val="4006150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Difference between File System and DBMS</a:t>
            </a:r>
          </a:p>
        </p:txBody>
      </p:sp>
      <p:sp>
        <p:nvSpPr>
          <p:cNvPr id="3" name="Subtitle 2"/>
          <p:cNvSpPr>
            <a:spLocks noGrp="1"/>
          </p:cNvSpPr>
          <p:nvPr>
            <p:ph type="subTitle" idx="1"/>
          </p:nvPr>
        </p:nvSpPr>
        <p:spPr>
          <a:xfrm>
            <a:off x="647700" y="1066801"/>
            <a:ext cx="7848600" cy="4953000"/>
          </a:xfrm>
        </p:spPr>
        <p:txBody>
          <a:bodyPr>
            <a:normAutofit/>
          </a:bodyPr>
          <a:lstStyle/>
          <a:p>
            <a:pPr algn="l"/>
            <a:endParaRPr lang="en-IN" sz="28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9</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pic>
        <p:nvPicPr>
          <p:cNvPr id="4" name="Picture 3"/>
          <p:cNvPicPr>
            <a:picLocks noChangeAspect="1"/>
          </p:cNvPicPr>
          <p:nvPr/>
        </p:nvPicPr>
        <p:blipFill>
          <a:blip r:embed="rId2"/>
          <a:stretch>
            <a:fillRect/>
          </a:stretch>
        </p:blipFill>
        <p:spPr>
          <a:xfrm>
            <a:off x="1591536" y="2667000"/>
            <a:ext cx="5656127" cy="2886075"/>
          </a:xfrm>
          <a:prstGeom prst="rect">
            <a:avLst/>
          </a:prstGeom>
        </p:spPr>
      </p:pic>
      <p:pic>
        <p:nvPicPr>
          <p:cNvPr id="8" name="Picture 7"/>
          <p:cNvPicPr>
            <a:picLocks noChangeAspect="1"/>
          </p:cNvPicPr>
          <p:nvPr/>
        </p:nvPicPr>
        <p:blipFill>
          <a:blip r:embed="rId3"/>
          <a:stretch>
            <a:fillRect/>
          </a:stretch>
        </p:blipFill>
        <p:spPr>
          <a:xfrm>
            <a:off x="1591536" y="1969770"/>
            <a:ext cx="5614988" cy="685800"/>
          </a:xfrm>
          <a:prstGeom prst="rect">
            <a:avLst/>
          </a:prstGeom>
        </p:spPr>
      </p:pic>
    </p:spTree>
    <p:extLst>
      <p:ext uri="{BB962C8B-B14F-4D97-AF65-F5344CB8AC3E}">
        <p14:creationId xmlns:p14="http://schemas.microsoft.com/office/powerpoint/2010/main" val="3520949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814</TotalTime>
  <Words>1148</Words>
  <Application>Microsoft Office PowerPoint</Application>
  <PresentationFormat>On-screen Show (4:3)</PresentationFormat>
  <Paragraphs>164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Franklin Gothic Book</vt:lpstr>
      <vt:lpstr>open sans</vt:lpstr>
      <vt:lpstr>Roboto</vt:lpstr>
      <vt:lpstr>Office Theme</vt:lpstr>
      <vt:lpstr>Database Management System</vt:lpstr>
      <vt:lpstr>Database Management System</vt:lpstr>
      <vt:lpstr>Database Management System</vt:lpstr>
      <vt:lpstr>Database Management System</vt:lpstr>
      <vt:lpstr>Introduction to DBMS</vt:lpstr>
      <vt:lpstr>Database Management System</vt:lpstr>
      <vt:lpstr>File System </vt:lpstr>
      <vt:lpstr>Difference between File System and DBMS </vt:lpstr>
      <vt:lpstr>Difference between File System and DBMS</vt:lpstr>
      <vt:lpstr>Difference between File System and DBMS</vt:lpstr>
      <vt:lpstr>Types of DBMS</vt:lpstr>
      <vt:lpstr>Hierarchical database model</vt:lpstr>
      <vt:lpstr>Hierarchical database model</vt:lpstr>
      <vt:lpstr>Hierarchical database model</vt:lpstr>
      <vt:lpstr>Hierarchical database model</vt:lpstr>
      <vt:lpstr>Network Database Model</vt:lpstr>
      <vt:lpstr>Network Database Model</vt:lpstr>
      <vt:lpstr>Network Database Model</vt:lpstr>
      <vt:lpstr>Network Database Model</vt:lpstr>
      <vt:lpstr>Relational Database Model (RDBMS)</vt:lpstr>
      <vt:lpstr>Relational Database Model (RDBMS)</vt:lpstr>
      <vt:lpstr>Client Server Database</vt:lpstr>
      <vt:lpstr>Simplified Database Environment</vt:lpstr>
      <vt:lpstr>Relational Database Model (RDBMS)</vt:lpstr>
      <vt:lpstr>Structure of database</vt:lpstr>
      <vt:lpstr>Structure of database</vt:lpstr>
      <vt:lpstr>Contents of a table</vt:lpstr>
      <vt:lpstr>Contents of a table</vt:lpstr>
      <vt:lpstr>SQL</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Union, Intersection, and Difference of Queries</dc:title>
  <dc:creator>Dell</dc:creator>
  <cp:lastModifiedBy>admin</cp:lastModifiedBy>
  <cp:revision>63</cp:revision>
  <dcterms:created xsi:type="dcterms:W3CDTF">2020-03-23T13:51:28Z</dcterms:created>
  <dcterms:modified xsi:type="dcterms:W3CDTF">2021-04-10T04:03:05Z</dcterms:modified>
</cp:coreProperties>
</file>