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06" r:id="rId2"/>
    <p:sldId id="407" r:id="rId3"/>
    <p:sldId id="409" r:id="rId4"/>
    <p:sldId id="415" r:id="rId5"/>
    <p:sldId id="408" r:id="rId6"/>
    <p:sldId id="411" r:id="rId7"/>
    <p:sldId id="412" r:id="rId8"/>
    <p:sldId id="414" r:id="rId9"/>
    <p:sldId id="416" r:id="rId10"/>
    <p:sldId id="41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4:06:46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3442 13897 455 0,'0'0'252'16,"0"0"-209"-16,0 0 48 15,0 0 23-15,0 0-48 16,0 0-18-16,0 0-14 16,0 0-10-16,-31-25 13 0,23 24 4 15,-6 1-21-15,-13 0-2 16,-13 0-18-16,-10 15 1 15,-9 8-2-15,-2 2 2 16,2 2 4-16,8 2-5 16,7 2 0-16,13 1-3 15,6 2 0-15,5 4 0 16,9-1 0-16,2-1 1 16,8-5 1-16,1-4 0 15,1-6-12-15,22-4-8 16,8-7-2-16,9-6 2 15,6-4 12-15,-1 0-3 16,-8-6 4-16,-14 0-7 16,-7 1 2-16,-13 4 11 0,-3 1 2 15,0 0 5-15,0 0-3 16,-9 4-2-16,-15 10-5 16,-10 5 4-16,1 3 1 15,-1 2-1-15,4 3 0 16,5 1 1-16,4 1 0 15,6-1 3-15,5-4-2 16,7-3-2-16,3-3 1 16,0-4 0-16,13-3-5 15,11-3 5-15,9-4-3 16,10-4 3-16,6 0 0 0,5-4 0 16,4-9 0-1,-1-2-13-15,-4 1-21 0,-2-1-32 16,-3 1-15-16,-4 1-69 15,1 1-28-15,-6-2-18 16</inkml:trace>
  <inkml:trace contextRef="#ctx0" brushRef="#br0" timeOffset="355.67">3681 14361 461 0,'0'0'146'16,"0"0"29"-16,0 0-55 15,0 0-30-15,0 0-31 16,0 0-40-16,-87-18-10 0,62 36 1 15,-3 4-9 1,-2 5 7-16,5 4-8 16,2 0 5-16,8 0-4 0,5-4-2 15,5-5 1-15,4-3-15 16,1-7-7-16,0-6-15 16,6-6 1-16,10 0 7 15,5-6 29-15,3-9 6 16,0-1-2-16,-3-2-3 15,-2 4 7-15,-7 6 27 16,-4 4-10-16,-4 2 17 16,-2 2-13-16,3 0-17 15,3 0-10-15,4 6-2 16,3 2 1-16,1 4 2 16,4-3-2-16,0-1-1 15,6 0-17-15,2-4-22 0,11-4-44 16,0 0-145-16,3 0-226 15</inkml:trace>
  <inkml:trace contextRef="#ctx0" brushRef="#br0" timeOffset="954.25">4123 14283 805 0,'0'0'131'0,"0"0"-90"15,0 0 3-15,0 0 7 16,0 0-28-16,0 0-22 0,-81 45-2 16,68-8-1-16,2 2 2 15,3 4 5-15,7-5-4 16,1-3-1-16,0-8-8 16,12-6-9-16,8-8-15 15,5-9 0-15,9-4 7 16,2-2 16-16,6-20-14 15,-3-7 9-15,-2-7-10 16,-6-3 12-16,-5-4 12 16,-7 0 5-16,-7 2 10 15,1 8-7-15,-9 10 46 16,-2 11 3-16,-2 6 16 16,0 6-19-16,0 0-41 15,0 9-13-15,-4 17-8 0,-8 11 8 16,4 6 3-16,5-3-2 15,3-4 1-15,0-10 1 16,3-8-3-16,10-4-6 16,1-9 0-16,6-5 6 15,5 0 2-15,2-14 7 16,3-5-4-16,-5-3-1 16,-4 6 0-16,-6 1 3 15,-4 7 8-15,-6 6 22 16,-2 2-14-16,0 0-4 15,5 0-19-15,4 10 1 16,3 6-1-16,2-1 7 16,-5 2-1-16,-1-2-5 15,2 0 4-15,-4-2-5 16,-1-4 2-16,-2 0-2 0,1-2-1 16,-1-4-29-16,3 0-80 15,0-3-109-15</inkml:trace>
  <inkml:trace contextRef="#ctx0" brushRef="#br0" timeOffset="1780.55">5828 14433 705 0,'0'0'75'16,"0"0"-31"-16,-40-81 37 16,19 62 7-16,1 1-10 15,1 5-14-15,4 7-24 16,0 4-4-16,0 2-29 16,-4 0-7-16,-8 18-7 15,-1 11 5-15,1 9 2 0,6 4-6 16,6 1-17-16,9-4-12 15,6-5-6-15,0-6-11 16,19-10-8-16,2-6-6 16,5-10-4-16,2-2 13 15,0-8 33-15,-1-16 12 16,-3-7 12-16,-9-7 0 16,1-3 38-16,-10-4 16 15,-3-1-7-15,-3-2 9 16,0 4-11-16,-1 5-7 15,-12 2 18-15,5 7-7 16,2 5 22-16,0 9-13 16,3 6-17-16,1 6 2 15,2 4-13-15,0 0-21 16,0 0-9-16,0 22-12 0,5 9 8 16,10 9 4-16,3 8 0 15,0 0 2-15,1-1-2 16,0-4 0-16,0-3 0 15,0-5-17-15,0-3-30 16,2-5-26-16,3-4-28 16,1-9-54-16,-1-11-233 15</inkml:trace>
  <inkml:trace contextRef="#ctx0" brushRef="#br0" timeOffset="2119.3">6117 14522 625 0,'0'0'202'16,"0"0"-200"-16,0 0 71 15,47-71 36-15,-36 50-29 16,-5-1-28-16,-6 3-15 16,0 2 12-16,0 3-24 15,-3 3-6-15,-7 5-8 16,3 5-11-16,-2 1 4 15,-5 0-2-15,1 3-2 16,-6 16-4-16,2 5 1 0,1 6 3 16,8 3-5-16,8 1 5 15,0-3-1-15,12-5-5 16,17-4-11-16,6-5 1 16,5-7 2-16,5-10-10 15,0 0 3-15,3-4 3 16,-2-12-8-16,-1-5-57 15,-5-3-76-15,-10-4-191 16</inkml:trace>
  <inkml:trace contextRef="#ctx0" brushRef="#br0" timeOffset="2635.55">6529 14265 881 0,'0'0'108'0,"0"0"-51"15,0 0-13-15,0 0-14 0,0 0-30 16,0 0 1-16,-3 90 27 16,3-42 4-16,2 7-12 15,-1 3-6-15,1 7 4 16,-2-5-13-16,0 0-2 16,0-7 0-16,0-8-3 15,-2-3-2-15,-1-9 2 16,3-10 2-16,0-11-2 15,0-8 0-15,0-4 0 16,0-4 13-16,-1-21 35 16,-5-10-27-16,-4-13-16 15,0-6-4-15,-2-8-1 16,-2-5 0-16,0 1 0 0,2 3 0 16,6 5 3-16,6 10-3 15,0 8 1-15,5 9-1 16,14 6-3-16,9 7 2 15,8 5 0-15,7 4 0 16,2 9-2-16,0 0-8 16,-3 5-10-16,-10 11 8 15,-8 5 10-15,-10 1 3 16,-13 2-5-16,-1 3 5 16,-25 1 4-16,-12 2 0 0,-11-3 9 15,-3 1-9-15,4-3-2 16,6-3 2-16,13-4-4 15,13-3-22-15,15-2-66 16,0-4-77-16,26-9-133 16</inkml:trace>
  <inkml:trace contextRef="#ctx0" brushRef="#br0" timeOffset="3316.88">6968 14272 945 0,'0'0'94'16,"0"0"-29"-16,0 0-4 16,0 0-14-16,0 0-26 0,0 0-21 15,-88 17-3-15,70 19 3 16,6 3-4-16,5-3-3 16,7-3-18-16,0-9-15 15,7-9-15-15,9-8 16 16,2-7 24-16,3 0 15 15,0-18 1-15,-2-7 7 16,-4-3 16-16,-6 0 13 16,-3 5 0-16,-3 6 7 15,-3 8-6-15,0 6-1 16,2 3-23-16,-1 0-14 16,5 3-3-16,5 13-12 15,8 8 11-15,6-1 3 0,5-1-31 16,1-2-13-16,1-9 26 15,-4-7-3-15,-3-4 12 16,-5 0 10-16,1-14 4 16,-3-12 22-16,-3-6 18 15,-8-6 21-15,-4-1-30 16,-3-2-7-16,0 7 0 16,0 6-16-16,0 11 8 15,-4 7 2-15,-2 4-13 16,-2 6-6-16,-2 0-3 15,-2 3-6-15,-6 15 1 16,1 9-11-16,1 4-13 16,4 1-1-16,3 1-15 15,9-3 3-15,0-5-8 16,5-6 6-16,13-1 9 0,4-4 16 16,0-4 10-16,-4 0 8 15,0-3-3-15,-4-1 3 16,-3 0 1-16,0 1 0 15,0 2 5-15,-1-1 5 16,0 0-2-16,2 4-7 16,0-2 6-16,2-3-3 15,2 4 4-15,-1-5-8 16,1-2 0-16,2-2-12 16,3-2-61-16,-2 0-146 15</inkml:trace>
  <inkml:trace contextRef="#ctx0" brushRef="#br0" timeOffset="3584.31">7590 14090 403 0,'0'0'569'0,"0"0"-473"15,0 0-13-15,0 0-17 16,0 0-54-16,0 0-6 15,-34 49-6-15,31-6 18 0,3 2-4 16,0 2-10-16,0 1-3 16,0-1 2-16,3-2-3 15,-1-7-11-15,-2-4-52 16,0-6-33-16,-8-9-7 16,-4-9-92-16,-2-7-86 15</inkml:trace>
  <inkml:trace contextRef="#ctx0" brushRef="#br0" timeOffset="3752.87">7509 14397 663 0,'0'0'204'15,"0"0"-59"-15,0 0-32 16,0 0-46-16,0 0-28 0,0 0-28 16,91-60 0-1,-52 54-9-15,-1 2-2 0,-6 1-8 16,-6 1-39-16,-9 1-58 15,-9-5-78-15,-3-1-415 16</inkml:trace>
  <inkml:trace contextRef="#ctx0" brushRef="#br0" timeOffset="4397.26">7527 14347 28 0,'0'0'102'0,"0"0"-101"16,0 0 47-16,0 0 66 15,0 0 23-15,0 0-35 16,64 15 36-16,-64-15 12 0,0 0-29 16,0-3-69-16,0-7-42 15,0 1-2-15,0 2-7 16,0 1 7-16,0 4-4 16,0 1 6-16,0 1-10 15,0 0-1-15,0 0-1 16,0 0 1-16,0 0-14 15,0 0-23-15,2 0-55 16,-1 0-27-16,2 0-55 16,3 0-254-16</inkml:trace>
  <inkml:trace contextRef="#ctx0" brushRef="#br0" timeOffset="5109.64">7978 14282 823 0,'0'0'60'15,"0"0"26"-15,0 0-13 16,0 0-19-16,0 0 2 0,0 0-42 16,-3 0-14-16,3 11-9 15,0 8 5-15,0 10 4 16,0 2 10-16,1-3-6 16,-1-1 5-16,0-5-1 15,0-5 2-15,0-4-4 16,0-5 7-16,0-5-4 15,0-3-2-15,0 0 13 16,0 0 31-16,0-5 15 16,0-18-14-16,0-9-47 15,0-7-5-15,0 1 0 16,5 5-1-16,8 3-3 16,2 9 0-16,3 5-3 0,3 7-7 15,6 6-4 1,6 3-7-16,0 4 9 0,-4 16 0 15,-3 4 1-15,-10 1 0 16,-7 2 9-16,-9-4 4 16,0-4 0-16,0-4-1 15,0-5 3-15,0-7 0 16,0-3 2-16,0 0 4 16,-2-3 13-16,1-18 4 15,1-4-20-15,0-6-3 16,1 0-2-16,17 2-2 15,3 4 1-15,3 7-4 16,1 5 7-16,1 10-1 16,-4 3 0-16,2 6-2 0,-3 17-1 15,-3 5 4-15,-5 5-1 16,-7-1-2-16,-3 0 3 16,-3-5 2-16,0-2-2 15,0-3 0-15,0-5-15 16,3-2-89-16,6-8-85 15,8-7-258-15</inkml:trace>
  <inkml:trace contextRef="#ctx0" brushRef="#br0" timeOffset="5980.89">8624 14408 800 0,'0'0'36'0,"0"0"21"16,0 0 42-16,0 0-37 15,77-80-18-15,-66 62-9 16,-5-1 25-16,-5 2 0 16,-1 1-38-16,0 2-15 15,-9 3 3-15,-1 5-10 16,-2 4-2-16,3 2 0 16,-2 0-5-16,0 14 2 15,2 6 1-15,3 7 3 16,1 1-5-16,5-1-2 15,0 1-3-15,11-3-10 16,11-3-9-16,1-7-1 16,5-5 21-16,-1-5 0 0,1-5 5 15,2 0 3 1,1-15 2-16,-1-8 2 0,-2-2-1 16,-7 0 6-16,-7 0-6 15,-7 3 1-15,-2 5 12 16,-1 7 15-16,-3 4-4 15,-1 4-1-15,0 2 0 16,0 0-24-16,0 2-3 16,0 13-5-16,0 0 7 15,-3-1-1-15,3-2 1 16,0-6 1-16,0-5-1 16,0-1-1-16,0 0-5 0,5 0 2 15,13 0 5 1,6-8 0-16,1-3 0 0,-4 3 5 15,-6 4-5-15,4 2 0 16,1 2-3-16,1 0-2 16,4 0 5-16,-1 3-1 15,-3 4-23-15,3-3 2 16,-1-2-7-16,1-2 8 16,0 0-13-16,0 0-20 15,-2 0 5-15,1-8-43 16,-4-3-42-16,-5-4-68 15,-5-4 90-15,-6-5 94 16,-3-2 18-16,0-5 43 16,-8-3 41-16,-5-3 33 15,1 1-20-15,1 2-22 0,3 7 24 16,2 8-18-16,1 7-13 16,5 8 24-16,-2 4-21 15,-1 0-32-15,2 0-31 16,-2 14-8-16,0 14 0 15,0 12 16-15,3 7-1 16,0 3-1-16,0 2 1 16,12-4-10-16,3-4-4 15,4-7 2-15,1-7-1 16,5-9-2-16,1-5-1 0,0-9 1 16,0-6-6-1,2-1-7-15,0-6-30 0,1-10-29 16,-10-7-92-16,-4-5-125 15</inkml:trace>
  <inkml:trace contextRef="#ctx0" brushRef="#br0" timeOffset="6194.62">9456 14176 916 0,'0'0'79'15,"0"0"-40"-15,0 0 42 16,0 0-21-16,0 0-50 16,0 0-8-16,108-4-2 0,-68-2 0 15,-7-1-7-15,-8-2-40 16,-11 0-47-16,-10-2-79 16,-4-1-368-16</inkml:trace>
  <inkml:trace contextRef="#ctx0" brushRef="#br0" timeOffset="8763.01">10850 13786 843 0,'0'0'33'16,"0"0"62"-16,0 0-46 16,0 0 0-16,0 0-18 15,0 0-30-15,0 63 14 16,10-11 39-16,2 8-2 16,3 2-16-16,-3 2-19 15,2-5-10-15,-3-3-2 16,-2-6-4-16,-3-6 0 15,-1-5-2-15,1-5-40 0,-3-7-80 16,-3-7-65 0,0-10-247-16</inkml:trace>
  <inkml:trace contextRef="#ctx0" brushRef="#br0" timeOffset="9280.15">10589 14256 872 0,'0'0'31'0,"0"0"-26"15,0 0-5-15,134-57 7 16,-60 47 0-16,1-2-7 0,-5 1-6 16,-13 1 0-1,-14-1-1-15,-13-4 7 0,-15 1 0 16,-10-1 0-16,-5 0 27 15,0-1 11-15,-2 2-1 16,-4 4-17-16,0 5 27 16,4 4-8-16,1 1-23 15,1 4-16-15,0 21-12 16,0 11 8-16,0 8 4 16,3 1 0-16,6 0 3 15,-1-10-3-15,-1-4 0 16,-5-8 0-16,0-10 0 15,0-5 0-15,-1-5 0 16,2-3 0-16,5 0 25 0,5-18 46 16,4-6-50-16,5-3-12 15,0 5 0 1,-2 5 1-16,-1 6 4 0,-4 6 6 16,0 5-14-16,-1 0-5 15,-2 6 1-15,2 9-4 16,-2 4 2-16,-1 0-2 15,-1 2 0-15,3-2 2 16,1 1-7-16,5-3-41 16,4-4-70-16,7-7-74 15,1-6-210-15</inkml:trace>
  <inkml:trace contextRef="#ctx0" brushRef="#br0" timeOffset="10177.28">11600 14308 392 0,'0'0'389'16,"0"0"-358"-16,0 0 49 16,0 0 20-16,57-74-34 15,-45 51-16-15,-5 2-3 16,-7 0 19-16,0 2-27 16,0 2-23-16,-9 6 7 15,-1 3-15-15,-3 5-7 16,3 3 0-16,1 0-1 15,-2 3-4-15,-3 16-2 0,2 10 4 16,5 6-2-16,7 2-4 16,0 0 0-16,4-4-14 15,17-3-22-15,4-9-2 16,5-7 4-16,0-6 20 16,0-8 19-16,-3 0 3 15,-3-13 2-15,0-8 14 16,-2-4 9-16,-1-6 24 15,-6-4-9-15,3-5-5 16,-5 0-16-16,-1 4-9 16,-2 7 10-16,-5 9-7 15,-4 7 15-15,-1 5-9 16,0 6-9-16,0 2 1 16,0 0-11-16,0 0-6 15,0 0-13-15,0 6-33 0,0 11 31 16,0 3 5-1,0 2-11-15,0-2-6 0,0-3 2 16,0 1 8-16,8-3 10 16,4-2 4-16,0 0 3 15,0 1 5-15,3-1-1 16,-2 1 2-16,3 0 0 16,0 0-1-16,-2 0 1 15,3-2 1-15,-1-2-1 16,1-5 0-16,-1-1 0 15,-1-4 0-15,3 0 2 16,0 0 2-16,0 0-1 16,-1-8 0-16,-1-2-2 0,0-3 0 15,-6 1 3-15,1-4-2 16,-1 0-1-16,-4-4 22 16,0-2-4-16,-1-1 5 15,-4 2-16-15,1 3 11 16,-2 1-1-16,0 4 3 15,0 5-7-15,0 4-2 16,0 1 1-16,0 3-2 16,0 0-5-16,0 0-6 15,-5 0-4-15,-5 6-4 16,-4 10 7-16,-2 7 0 16,1 3-3-16,5 0 4 15,2 3 0-15,8-4 0 16,0-1 0-16,3-3-3 0,19-2 2 15,11-8 1-15,11-1-3 16,6-6 2-16,7-4-6 16,-3 0-19-16,-4 0-4 15,-2 0-74-15,-6-10-43 16,1-4-269-16</inkml:trace>
  <inkml:trace contextRef="#ctx0" brushRef="#br0" timeOffset="10758.46">13287 14023 1056 0,'0'0'28'16,"0"0"-17"-16,0 0 34 15,0 0-25-15,0 0 27 16,69 85-26-16,-45-46-14 16,-1-3-5-16,-1-4-2 15,-3-6-1-15,-2-9 0 16,-3-7-9-16,-1-7 2 0,4-3 8 16,3-9 7-16,4-18 13 15,-2-10 18-15,-4-6-4 16,-3-5-5-16,-6 0-13 15,-5 5 1-15,-1 11-2 16,-3 10-9-16,0 10 9 16,0 8 5-16,0 4-16 15,0 0-4-15,-3 2-10 16,-7 21-22-16,-6 13 15 16,2 7-23-16,5 5-5 15,4-1-11-15,5-9-38 16,5-9 14-16,19-7 43 15,4-9 12-15,-2-1 8 16,-6-3 11-16,-6-5 6 0,-4 4 17 16,-4-2 11-16,-4 2-8 15,-1 2 6-15,-1 0 7 16,0 1 0-16,0-1-12 16,0-2-8-16,-1 1 10 15,-4-2-10-15,-5 0-11 16,0 0 5-16,-9 0-2 15,-3 2-5-15,-5-4-69 16,-7-2-68-16,1-3-340 16</inkml:trace>
  <inkml:trace contextRef="#ctx0" brushRef="#br0" timeOffset="10957.47">13247 13783 1148 0,'0'0'3'0,"0"0"19"16,0 0-22-16,0 0-8 16,0 0-12-16,0 0-108 15,33-12-203-15</inkml:trace>
  <inkml:trace contextRef="#ctx0" brushRef="#br0" timeOffset="11655.34">14844 14029 865 0,'0'0'9'0,"0"0"-9"16,0 0 0-16,-66 76 17 16,48-38 15-16,9 1-21 15,5-3-9-15,4-5-2 16,0-6-2-16,0-8-6 15,4-6-15-15,4-11 6 16,2 0 17-16,-1-5 9 16,2-15 10-16,-1-2 23 15,-4 3 9-15,-2 5 5 16,-2 7 0-16,-2 6 2 16,0 1-3-16,1 0-37 0,5 11-18 15,8 9-3 1,4 7 3-16,13 1 4 0,8-4-1 15,3-3-3-15,5-7 0 16,1-4-24-16,-2-6-66 16,-6-4-58-16,-7-1-245 15</inkml:trace>
  <inkml:trace contextRef="#ctx0" brushRef="#br0" timeOffset="12209.34">15651 13841 724 0,'0'0'290'16,"0"0"-258"-16,0 0-28 16,0 0 16-16,0 0 5 15,0 0 47-15,30 123-44 16,-23-64-5-16,-4 1-2 15,0-3-2-15,-3-7-11 16,0-7 2-16,0-11-7 16,0-10-3-16,-2-7 0 15,-2-9 2-15,1-4-1 16,2-2 5-16,-4 0 3 16,1-20 0-16,-1-6-9 15,5-7 0-15,0 0-21 0,11 1-6 16,13 7-16-16,4 3 7 15,5 1 7-15,4 4 8 16,3 0 0-16,-4-1 9 16,-5-1 4-16,-5 0 3 15,-10 0 5-15,-5-2 3 16,-6 3 3-16,-5 2 10 16,0 6 6-16,0 5 28 15,0 4-10-15,0 1-14 16,0 0-22-16,-1 10-4 15,-6 15-4-15,2 9 4 16,2 6 2-16,3-1 2 16,0 4 0-16,6-2 0 0,7-2-3 15,0-6 2-15,-3-2-3 16,0-6-8-16,-2-3-29 16,-2-6-56-16,3-4-48 15,0-7-292-15</inkml:trace>
  <inkml:trace contextRef="#ctx0" brushRef="#br0" timeOffset="12606.57">16328 13946 965 0,'0'0'42'0,"0"0"-18"0,0 0-2 15,0 0-19-15,0 0 47 16,10 115-27-16,4-67-18 16,5-2-5-16,0-5 2 15,10-9 0-15,0-8-2 16,-4-11 0-16,-3-9 0 16,-2-4 1-16,1-11 23 15,1-18 17-15,-2-10-3 16,-7-8-1-16,-9-3-23 15,-4-2-5-15,0 8-8 0,-4 9 3 16,-13 12-2 0,-1 7 2-16,-4 9 6 0,-5 6 5 15,-3 1-15-15,-2 0-1 16,0 15 1-16,1 8-9 16,6 4 1-16,6 5-22 15,8 3-45-15,11-2-58 16,1-10-100-16,31-10-255 15</inkml:trace>
  <inkml:trace contextRef="#ctx0" brushRef="#br0" timeOffset="13140.84">16725 13864 1004 0,'0'0'63'16,"0"0"11"-16,0 0-1 15,0 0-31-15,0 0-41 16,0 0-1-16,25 114 18 16,-15-58-15-16,1 0 0 15,-2-5-1-15,-4-6-2 16,-4-15 6-16,1-7-6 16,-2-13 0-16,0-7-1 15,0-3-4-15,0-3 5 16,0-21 7-16,0-11-7 15,0-10-24-15,0-6 4 16,0-2-40-16,-6 2 3 0,0 4 43 16,-6 10 14-1,3 9 0-15,-2 8 19 0,4 9 31 16,1 5-4-16,5 4-22 16,1 2-7-16,0 0-17 15,1 0-6-15,21 4-15 16,10 11 21-16,11 2 1 15,-1 2-1-15,-3-2-1 16,-5-2 1-16,-6 0 0 16,-7 2 0-16,-10 2 1 15,-8 1 1-15,-3 6 8 16,0 4 5-16,-14 0 6 16,-8-1 2-16,-4 0-6 0,-2-1-12 15,-2-4 4-15,-4-3-7 16,-2-1-2-16,-6-3-1 15,-5 0-28-15,-3-5-60 16,-5-5-136-16,0-5-716 16</inkml:trace>
  <inkml:trace contextRef="#ctx0" brushRef="#br0" timeOffset="14138.92">14720 14130 446 0,'0'0'50'0,"0"0"-18"0,0 0 91 16,0 0 0-16,0 0-56 15,0 0-14-15,-30-32-1 16,22 31-16-16,-1 1-10 15,-1 0-16-15,0 0 9 16,-2 1-17-16,-3 12 3 16,-1 3-4-16,1 7 7 15,2 3-7-15,2 0 7 16,3 0-6-16,3-1-1 16,5-1 0-16,0-1-1 15,0-5 0-15,0-5 0 0,0-3 0 16,0-6-1-16,5-2-2 15,4-2 2-15,6 0 1 16,5 0 3-16,3-2 0 16,4-6-3-16,-2-1-4 15,-2 1-5-15,-4-1 9 16,-2 0 0-16,-7 0-3 16,1-2 3-16,-4-2 13 15,-1-1 6-15,-3-2 16 16,-1-4-8-16,-2 3 5 15,0-1-1-15,0 3-16 0,0 2 10 16,1 2-7 0,2 3-11-16,0 4 0 15,0 1 0-15,-1 2 8 0,-1 1-4 16,3 0 4-16,2 0-13 16,3 10-2-16,5 9 0 15,-2 1 2-15,0 6 0 16,7 1 1-16,-2-2-2 15,6 1-1-15,3-3-54 16,-1-10-111-16,-3-7-331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4:19:34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16904 1227 438 0,'0'0'0'16,"0"0"-54"-16</inkml:trace>
  <inkml:trace contextRef="#ctx0" brushRef="#br0" timeOffset="2423.79">18648 8011 295 0,'0'0'118'0,"0"0"-118"15,0 0 1-15,0 0 34 16,0 0 74-16,0 0 24 16,8-5-52-16,-8 5-42 15,-2 0-10-15,-6 0-1 16,-5 9-5-16,3 1 4 16,-5 8 13-16,-3 11-11 0,-7 9 7 15,-4 9 12-15,-4 6-13 16,-1-3-6-16,-1-3-4 15,6-5-3-15,5-5-14 16,6 1 5-16,3 1-3 16,-1 5-1-16,-2 6 0 15,-6 9 11-15,-9 12-13 16,-14 6 10-16,-7 6 15 16,-6-4-22-16,2-6-4 15,12-13-6-15,4-6 5 16,6-6 0-16,8-10-4 15,5-11 3-15,11-6 12 16,5-8-11-16,1-2-3 16,5 0-2-16,-1 0 1 0,1-3-1 15,1-3-5-15,0-2-13 16,0-3-4-16,0 0-5 16,0 0-13-16,10-5-41 15,19-21-12-15,12-17-81 16,7-9-184-16</inkml:trace>
  <inkml:trace contextRef="#ctx0" brushRef="#br0" timeOffset="3005.08">18646 8001 615 0,'0'0'13'0,"0"0"49"15,0 0 11-15,0 0 14 16,0 0-21-16,0 0-14 0,0-10-37 15,13 10-1-15,6 4 8 16,9 4 1-16,5 5 5 16,6 3-3-16,0 6-4 15,4 5 1-15,-1 3-14 16,0 6 10-16,4-2 1 16,-3-2-2-16,2 0-8 15,-3-1-9-15,8 3 1 16,7 3 4-16,14 4 12 15,9 6-1-15,5 3-9 16,-2 1-3-16,-6 1 4 16,-3-2 0-16,-2-3-4 15,-5-4 1-15,2-5 1 16,-1-5-2-16,-1 0-1 16,2-2-3-16,-4 0 7 0,-3-1-7 15,-9-1 2-15,-8-2-1 16,-9-3 2-16,-11-4-1 15,-7-3-2-15,-6-7 0 16,-3-2-2-16,-6-5-11 16,-2-3-26-16,-1 0-28 15,0 0 5-15,-1-2-26 16,-17-9-103-16,-6-9-244 16</inkml:trace>
  <inkml:trace contextRef="#ctx0" brushRef="#br0" timeOffset="3879.19">17536 9276 519 0,'0'0'43'0,"0"0"-36"16,0 0 47-16,0 0-14 15,0 0 20-15,41 87-9 16,-23-67 8-16,6 3-22 15,3 3 7-15,2 0 3 16,1 3-6-16,0-1-6 16,0-1 2-16,2 1-8 15,8-1-14-15,9 1-8 16,10 1 36-16,12 4-12 16,9-1-14-16,9 2-5 0,5 1 2 15,4-1 1 1,-3 1-10-16,-5 1-1 0,-11-1-3 15,-6 4 1-15,-6-5 6 16,-3 3-7-16,0-1 0 16,-1-4-1-16,-2-1 0 15,-1-4 0-15,-5 0 2 16,0-2 1-16,-7-1-3 16,-7-2-5-16,-11 0 5 15,-10-7 1-15,-7-7 3 16,-5-2-4-16,-4-2 0 15,-1-4 0-15,0 0 1 0,0 0-1 16,-1 0-2 0,-1 0-14-16,2 0-12 0,4 0-30 15,1-4-22-15,3-8-48 16,0-5-208-16</inkml:trace>
  <inkml:trace contextRef="#ctx0" brushRef="#br0" timeOffset="4484.79">20752 9072 223 0,'0'0'246'0,"0"0"-186"16,0 0-19-16,0 0 18 15,0 0 35-15,0 0-12 16,0-7-19-16,-8 2-16 0,-2-2-12 15,-1-1-20-15,-1 1-5 16,-1 0-10-16,0 2 1 16,-2 4 4-16,0 1-5 15,-5 0 0-15,-1 0 0 16,-6 8 1-16,-5 12 17 16,-7 7 6-16,-3 6 8 15,0 8 2-15,-2 8-13 16,-3 9-10-16,-5 7 0 15,-9 9 6-15,-5 7-5 16,-1 6-5-16,0-2-4 16,6-1-3-16,7-11 1 15,4-12 0-15,5-11 2 16,5-9-2-16,2-9 1 16,4-2-1-16,3-10 0 0,2-3 0 15,6-3 9-15,1-2-10 16,6-4 2-16,4-3-5 15,2 0 2-15,2-4-37 16,1-1-4-16,1 0-24 16,-1 0-40-16,0-3-130 15,1-4-162-15</inkml:trace>
  <inkml:trace contextRef="#ctx0" brushRef="#br0" timeOffset="5104.58">19525 10053 339 0,'0'0'38'0,"0"0"-30"16,0 0-8-16,0 0 19 15,0 0 27-15,0 0-36 16,0 40-9-16,3-26-1 16,8 1-55-16,2-7-43 15</inkml:trace>
  <inkml:trace contextRef="#ctx0" brushRef="#br0" timeOffset="5409.33">19652 10140 469 0,'0'0'29'0,"0"0"4"0,0 0 13 16,0 0 24-16,0 0-26 15,0 0-23-15,-58-10-14 16,42 14-4-16,-5 6 20 16,-3 3 9-16,0-1-7 15,-1 0 19-15,1 0-8 16,2 1-11-16,2 2 3 15,1 0-12-15,-1 2-10 0,4-2-6 16,0-2 1 0,0 0-1-16,-1-2 0 0,0-1-3 15,-1-1 1-15,5-4 0 16,1-1-6-16,6-3-22 16,6-1-10-16,0 0-44 15,0 0-87-15,0-3-291 16</inkml:trace>
  <inkml:trace contextRef="#ctx0" brushRef="#br0" timeOffset="5949.66">19300 10322 557 0,'0'0'98'16,"0"0"-57"-16,0 0 17 16,0 0 41-16,0 0-37 15,0 0-33-15,0 0-25 16,0 9-4-16,2 4 1 16,1 9 22-16,0 6-10 15,-2 9 4-15,1 6 11 16,-2 7-7-16,0 4 17 0,0 6-24 15,0 3-12 1,0 4 1-16,0-3-2 0,0-5 1 16,0-8-1-16,0-6 0 15,0-7 0-15,0-6 3 16,0-4 1-16,0-2-3 16,0-3-1-16,0 0 2 15,-8 2 3-15,-7 2 5 16,-1 4 12-16,-3 7 3 15,3 2 13-15,0-1-32 16,6 5-4-16,2-1 0 16,5-3 11-16,0-2-7 15,3-4-5-15,0-11-1 16,0-6 0-16,0-7 0 16,0-4-1-16,0-4 0 0,0-2-1 15,0 0-1-15,0 0-6 16,0 0-12-16,0-18-49 15,0-9-78-15,7 1-119 16</inkml:trace>
  <inkml:trace contextRef="#ctx0" brushRef="#br0" timeOffset="7525.86">17393 11508 518 0,'0'0'43'0,"0"0"-14"16,0 0-12-16,0 0-1 15,0 0 9-15,0 0 31 16,-4 8-40-16,4-2 11 15,1 3 11-15,13 1-8 16,8-1 8-16,16-2-2 16,17-2-3-16,20 2-7 15,12-1-10-15,12 2 2 16,5-2-8-16,-1-2-9 16,0-1 2-16,-3 0-1 0,-3-2 1 15,-2 0 4-15,0-1-5 16,-3 0-1-16,-2 0 0 15,-2 0-1-15,-5 0 0 16,-2 0 9-16,-4 0-5 16,-10 0 13-16,-7 0-1 15,-9 0-4-15,-2 0-7 16,6 0 0-16,5 0 28 16,7 0-1-16,2 0-31 15,-3 0 5-15,-2-1-6 16,-3-2 0-16,-3 1 0 15,-3 0 2-15,-1 2 4 16,-5 0-6-16,2-4 1 0,-2-2 0 16,-1-1 2-16,4-1 0 15,1-2-3 1,7-1 0-16,1 0 0 0,2-1 4 16,-6 4 12-16,-2 2-13 15,-4 5-3-15,-3 1 0 16,4 0-2-16,3 0 2 15,5 0 0-15,-1 0 3 16,-4 0-3-16,-1 0 2 16,-3 0-2-16,3 0 0 15,-3 0-1-15,-2 0 1 16,-4 0 0-16,2 0 1 16,-3 0 6-16,-3 0 5 15,-7 1-6-15,-3 3-6 0,1 0 2 16,-1-3 6-16,5 2-7 15,3 3 0-15,6 2 0 16,1-1-1-16,0 0 8 16,-5 0-3-16,-8 0-4 15,-10-2-1-15,-6 2 1 16,-6-2 1-16,-4 1-2 16,-1 0 0-16,0 0 0 15,1 1 0-15,-1 2-3 16,1 2 7-16,1 3-7 0,4 2 5 15,-3 2-2 1,0 2 1-16,-1 2 1 0,-1 5-2 16,-3 4 9-16,-2 4-4 15,-2 5 3-15,0 1-8 16,0 2 0-16,0 0 3 16,0 3 0-16,0 0-3 15,0-2 3-15,3 3-2 16,1 2 1-16,-1 0-1 15,0 2 5-15,-3-2-2 16,0 0 2-16,0-1 4 16,0 3-4-16,-1-2-3 15,-1 0-1-15,1-3 1 16,1-4-2-16,0-2 2 16,0-2-3-16,0-1-1 0,0-4 1 15,1-1 6-15,5-3-4 16,-3-1-2-16,0-3 1 15,0-1 2-15,0-7-2 16,-2-2-1-16,-1-8 0 16,2-1 0-16,-2-6-7 15,0 0-4-15,0 0-9 16,0 0-9-16,0-8-52 16,-15-16-125-16,-10-11-268 15</inkml:trace>
  <inkml:trace contextRef="#ctx0" brushRef="#br0" timeOffset="10045.26">17459 11630 456 0,'0'0'0'0,"0"0"10"16,0 0-9-16,0 0 74 16,0 0-18-16,-88-22 20 15,79 22-43-15,0 0-13 0,-1-2 12 16,-1 1 6-1,-2-1 30-15,-5 0-41 0,-6 2-17 16,-6 0 4-16,-6 0 1 16,-4 0-1-16,-6 0 4 15,-5 0-14-15,-6 4 5 16,-1 0-2-16,2 1-8 16,0-3 0-16,4 1 1 15,7-3-1-15,3 0 0 16,6 0 2-16,4 0 7 15,6-3-8-15,3-3 6 16,3 1 2-16,7 0-9 16,1 4 10-16,5 1-9 15,-1 0 0-15,0 0 1 16,1 0-2-16,0 0 3 0,1 0-6 16,-2 1 8-1,4 5-7-15,-2 0 5 0,4 0-3 16,-1 1 1-16,2 2-1 15,-2 4 1-15,-2 4 0 16,1 4 5-16,-2 2 7 16,-3 3-1-16,3 4-3 15,0 1 6-15,3 3-6 16,0 1-5-16,3 2 3 16,0 2 0-16,0 5 3 15,0 3 9-15,0 5-4 16,0 4 5-16,3 1-11 0,-3 4 2 15,2 1-2 1,-2 2-2-16,0 3-3 0,0 5 2 16,0 3 1-16,0 5-5 15,0-2 0-15,0-2-1 16,0-3 0-16,0-4 0 16,0-2-1-16,0-5 0 15,6-6 1-15,4-5-1 16,2-2-3-16,0-5 3 15,1-5 2-15,-2 0-2 16,1-4 0-16,-1-3 1 16,-1-1-1-16,-1-1 0 15,-1-3-1-15,-2-1-2 16,-1-3 6-16,-4 1-2 16,2-2 0-16,-1-5-1 15,-1 1 0-15,2-4 0 16,-2-3 1-16,2-1-2 0,-2-1 1 15,2-2 0-15,-2-3-1 16,-1-3-7-16,0-1 6 16,0 0-4-16,2 0 0 15,2 0 1-15,4 0 2 16,5 0-3-16,13-2 6 16,8-9 1-16,12-3-1 15,8 2-3-15,1 1-2 0,3 1 3 16,-1 2 2-1,-2 5-2-15,0 0 2 0,3 1-3 16,3 1 3-16,8-2 0 16,6 2 0-16,7-4-2 15,9 4 0-15,9-2 4 16,7 0 2-16,2-1-4 16,6-2 1-16,0 2-3 15,2-5 3-15,2 2-6 16,-1 0 5-16,-4 2-1 15,0-1 1-15,-5-1 1 16,2 2 3-16,0-2-4 16,4-2 0-16,3 1-1 15,-2-3 0-15,-2-1 1 16,-3 0 1-16,-9 0 0 0,-6-2-1 16,-9 0-5-1,-3-2 3-15,-8-1-3 0,-3 0-4 16,-6 1-7-16,-3 4 7 15,-7 2 9-15,-10 1-6 16,-9 3 3-16,-11 4 2 16,-6-3 0-16,-3 2 1 15,1-1 0-15,5-1-1 16,7 1 1-16,10 0-1 16,6-1-3-16,1 0 5 15,-2 1-1-15,-4-3 2 16,-2 3-2-16,-4-2 0 0,0 3 0 15,0-1 1 1,5 0 0-16,3 4 0 0,5-2 7 16,4 2-7-16,2 0 0 15,1 0-2-15,-4 0 2 16,-7 0-1-16,-6 0 5 16,-4 2-3-16,-6-2 3 15,0 4-5-15,-1-3 2 16,2-1 4-16,3 1-1 15,0-1-2-15,-4 0-1 16,0 2-1-16,-3 0 5 16,-3 0-5-16,0 1-1 15,-1 0 1-15,1 0-1 16,3-2-1-16,1-1 1 16,-5 0 1-16,1 0 1 15,-6 0 3-15,-3 0-2 16,-4 0 5-16,-2 0-1 0,-4 0-2 15,-2 0 4-15,-1 0-1 16,-1 0-2-16,0 0-5 16,0 0 1-16,0 0 0 15,0 0-2-15,0 0 0 16,0 0 0-16,2 0-3 16,-2 0-13-16,1 0 5 15,-1 0-12-15,0-3 6 0,2 1-3 16,-2-3-43-1,1 1 23-15,-1 0 15 0,0 0 9 16,0 1-18-16,0-2-45 16,-3 0-8-16,-3 1 30 15,0-1 51-15,1 2 6 16,1 1 0-16,0-2 0 16,4 3 0-16,0 0 9 15,0 1 9-15,-2-3-10 16,2 2-8-16,-1-1 1 15,-1-3-1-15,1-1 0 16,-4-1-1-16,2-3 1 16,0 1 2-16,0-1-2 15,2 0-2-15,1 3-5 16,0 2-15-16,0 0-24 0,3 0-27 16,4 3-57-16,1-3 42 15,-2-1-21-15,-5 1-53 16</inkml:trace>
  <inkml:trace contextRef="#ctx0" brushRef="#br0" timeOffset="10367.92">21813 13096 126 0,'0'0'8'15,"0"0"43"-15,0 0 48 16,0 0 4-16,0 0-4 16,0 0 17-16,16-30-7 15,-16 28-43-15,0-1 3 16,0 1-18-16,0 2-13 15,0 0-7-15,0 0-20 0,0 0-6 16,0 0-5-16,0 0-8 16,0 0 5-16,0 7-6 15,0 10 9-15,0-1 0 16,0 3 0-16,0-3 1 16,0 2-3-16,0-4 3 15,0 3-1-15,0-3 3 16,0 5-3-16,-5-1 1 15,2 1 5-15,-5-1-3 16,-1 0-3-16,-2-2-3 16,-4-2-27-16,-3-4-57 15,-6-5-92-15,-1-5-488 16</inkml:trace>
  <inkml:trace contextRef="#ctx0" brushRef="#br0" timeOffset="11102.53">17335 12395 903 0,'0'0'40'0,"0"0"20"0,0 0-27 16,0 0 23-16,0 0-8 15,0 0-35-15,-19 26-12 16,11 6 24-16,1 9-10 16,-1 5-4-16,-2 4-11 15,3-3-1-15,1-2-2 16,1-12-34-16,5-9-28 15,0-10-21-15,0-8-20 16,0-6-40-16,0 0-26 16,0-14 32-16,0-8-155 15</inkml:trace>
  <inkml:trace contextRef="#ctx0" brushRef="#br0" timeOffset="11373.23">17159 12450 389 0,'0'0'80'0,"0"0"59"0,-6-73-11 15,8 55-51-15,17 5-9 16,9 0-39-16,11 2-1 16,10 3-18-16,5 3 5 15,7 5-3-15,1 0-3 16,-6 10-5-16,-5 10 4 16,-13 5-2-16,-10 2-6 15,-16 4 2-15,-12 5-2 16,-2 3 2-16,-26 0 0 15,-10 1 8-15,-5-5-8 0,-3-6 5 16,2-3 0 0,2-5-4-16,4-5-2 0,10-5-2 15,11-6-38-15,7-5-76 16,10 0-117-16</inkml:trace>
  <inkml:trace contextRef="#ctx0" brushRef="#br0" timeOffset="12112.13">17683 12594 455 0,'0'0'36'16,"0"0"95"-16,106-67 17 16,-70 41-57-16,-7 2-2 0,-8 3-31 15,-10 2-18-15,-8 4-1 16,-3 4-7-16,0 1-10 15,-6 4-3-15,-9 4-18 16,-3 2-1-16,-6 0-5 16,-1 10 4-16,-1 12-4 15,7 3 1-15,3 3 0 16,10 5-5-16,6-3-1 16,0 1-7-16,20-6-12 15,15-7-10-15,5-10 19 16,8-8 15-16,0-1 5 15,-1-18 0-15,-3-12 3 16,-4-4-1-16,-6-1-2 0,-9-1 10 16,-8 6 10-16,-8 3-4 15,-8 6-9 1,-1 8 9-16,0 7 4 0,0 3 5 16,0 4-1-16,0 0-24 15,0 8-14-15,0 21 1 16,7 13 12-16,3 15 2 15,-1 5-3-15,-2 1 3 16,2 0-1-16,-3-9 0 16,0-7-1-16,-1-6 1 15,-4-10 0-15,2-8 0 16,-3-10-1-16,2-6 1 16,-2-7 4-16,0 0 3 0,0-15 31 15,0-17-27 1,-8-15-8-16,1-10 0 0,0-10-2 15,3-10-2-15,4 2-1 16,0 7-12-16,6 14 0 16,14 19 4-16,5 14 5 15,3 11 0-15,1 9 1 16,2 1 2-16,-1 9-5 16,0 14 4-16,-5 3 3 15,-12 5-4-15,-6 1-2 16,-7-1 1-16,-7 3 2 15,-19-1 0-15,-7-5 0 0,-5-6-4 16,1-3-33-16,1-6-18 16,6-7-71-16,9-5-147 15</inkml:trace>
  <inkml:trace contextRef="#ctx0" brushRef="#br0" timeOffset="12694.52">18520 12518 642 0,'0'0'65'0,"0"0"-28"15,0 0 66-15,67-84 11 16,-58 65-52-16,-6 3-18 16,-3 4-26-16,0 3-5 15,0 6 5-15,-2 3 4 0,-7 0-22 16,-7 2-6-16,-2 14-10 15,-6 9 11-15,2 5 1 16,7 7 4-16,6 3-8 16,9-1 4-16,0-2-13 15,18-5-14-15,16-11 5 16,10-6 5-16,5-10 3 16,1-5-3-16,-3-2 9 15,-1-14 0-15,-6-11 5 16,-7-5 5-16,-9-1 2 15,-11-6 0-15,-8 4 2 16,-5 6 7-16,0 9 14 0,-2 11 13 16,-4 5 2-1,2 4-23-15,-5 0-15 0,-3 20-14 16,0 10 14-16,1 1 1 16,3-1 1-16,5-9-1 15,1-5-1-15,2-9 0 16,0-6-2-16,0-1 2 15,0 0 1-15,6-4 0 16,15-12 11-16,4-2-10 16,4 4-1-16,-3 3 0 15,0 6 1-15,3 5 1 16,-3 0-6-16,1 3 7 16,1 14-8-16,1 3 5 0,-2 0-2 15,-2-2-12-15,-1-1-25 16,-2-5-51-16,4-2-42 15,2-6-75-15,3-2-54 16</inkml:trace>
  <inkml:trace contextRef="#ctx0" brushRef="#br0" timeOffset="13121.22">19533 12428 588 0,'0'0'174'16,"0"0"-56"-16,0 0-69 15,0 0 7-15,0 0-26 0,-89-35-15 16,67 37-12-16,3 15-3 16,4 4-4-16,3 7 1 15,9 2-10-15,3 1-6 16,0-5-18-16,8-4-18 16,8-6-23-16,3-11 43 15,3-5 24-15,1 0 0 16,1-14 11-16,0-15 6 15,-6-5-6-15,-2-6 19 16,-7-3 17-16,-3 1 11 16,-3-1-10-16,-3 5-18 15,0 5 20-15,0 9 10 16,0 12-6-16,0 6 8 16,0 6 8-16,0 0-31 15,0 0-28-15,-1 14-15 0,-4 14-5 16,2 6 19-16,3 5 0 15,0 2 1-15,6-2-12 16,14-1-14-16,5 1-24 16,-2-3-22-16,-1-3-61 15,-3-10-131-15,-4-8-44 16</inkml:trace>
  <inkml:trace contextRef="#ctx0" brushRef="#br0" timeOffset="13905.69">19801 12528 621 0,'0'0'128'0,"0"0"-57"0,0 0 5 16,30-75 7-16,-21 58-27 16,0 0-27-16,-3 1-2 15,-3 2 31-15,-3 4-23 16,0 2-10-16,-4 2 0 16,-11 5-25-16,0 1-2 15,-5 0-5-15,1 4-1 16,-3 13 7-16,5 4-9 15,4 7-1-15,7 2 0 16,6 3-3-16,0-2-10 16,6-5-7-16,17-6-16 15,7-5 20-15,3-10 20 16,0-5-1-16,-3 0 3 16,-3-8 5-16,-5-12 3 0,-1-5-1 15,-3-5-2-15,-3-3 15 16,0-1-6-16,-5 5-3 15,-2 5 0-15,-5 11-5 16,-3 7 0-16,0 6 11 16,0 0-12-16,0 7-5 15,-3 15-14-15,-3 5 12 16,4 1 7-16,2-4-6 16,0-3-10-16,11-7-1 15,2-2 6-15,1-7-14 16,-4-5-7-16,3 0 16 15,0 0 13-15,3-5 3 0,-1-6 0 16,3 3 0-16,7 2 0 16,6 5-1-16,0 1-3 15,2 0 1-15,-4 6-4 16,-3 3 5-16,3 0 1 16,5-3 0-16,0-3-1 15,-5-3-3-15,-5 0 0 16,-2 0-20-16,-1-12-54 15,-1-2 11-15,-3-5-110 16,0-4 9-16,-5 3-27 16,-2-7 28-16,0-1 168 15,-2 2 0-15,-2-2 211 16,0 3-73-16,0 2-59 16,-2 7 49-16,-2 7 53 15,-2 6-22-15,0 3-41 0,0 0-49 16,0 0-51-16,0 14-15 15,-2 7-3 1,-5 8 18-16,3 2-12 0,4 0-2 16,0 1-4-16,0-1 0 15,4 0 1-15,8-1-3 16,0-7-4-16,1-5-37 16,-2-9-14-16,-1-9-67 15,3 0-154-15</inkml:trace>
  <inkml:trace contextRef="#ctx0" brushRef="#br0" timeOffset="14095.72">20680 12415 862 0,'0'0'69'0,"0"0"-28"16,0 0-37-16,0 0 9 15,0 0-10-15,103-65-3 16,-64 58-63-16,-5 0-85 16,3-2-242-16</inkml:trace>
  <inkml:trace contextRef="#ctx0" brushRef="#br0" timeOffset="14281.74">21298 12402 781 0,'0'0'0'16,"0"0"-29"-16,0 0 29 16,0 0 0-16,0 0-121 15,0 0-365-15</inkml:trace>
  <inkml:trace contextRef="#ctx0" brushRef="#br0" timeOffset="17178.05">17727 9171 72 0,'0'0'0'0</inkml:trace>
  <inkml:trace contextRef="#ctx0" brushRef="#br0" timeOffset="17452.48">17992 8932 151 0,'0'0'0'16,"0"0"-27"-16</inkml:trace>
  <inkml:trace contextRef="#ctx0" brushRef="#br0" timeOffset="17538.88">18163 8974 86 0,'0'0'12'0,"0"0"-12"16</inkml:trace>
  <inkml:trace contextRef="#ctx0" brushRef="#br0" timeOffset="18079.57">18342 9097 545 0,'0'0'212'15,"0"0"-205"1,0 0 18-16,0 0 55 0,0 0 14 16,0 0-30-16,-25-48-53 15,25 56-10-15,0 21-1 16,10 13 23-16,4 18 16 15,-2 7-10-15,-3 4-1 16,-1-4-2-16,-3-7-14 16,-3-9 6-16,-2-11-13 15,0-10 1-15,0-11-1 16,1-8-9-16,1-8 9 16,-1-3-5-16,2 0 0 15,6-10 19-15,6-16 10 16,9-9-27-16,1-6-2 0,2-3 0 15,0 3-2 1,-2 6-3-16,-4 11 0 0,-4 9 3 16,-6 8-3-16,0 7 3 15,0 0-2-15,3 3-4 16,1 18 3-16,5 4 4 16,-2 3 1-16,-4 1 0 15,0-1 0-15,-5-2-2 16,-3 0-37-16,-2-5-51 15,-1-3-30-15,3-8-114 16,3-9-194-16</inkml:trace>
  <inkml:trace contextRef="#ctx0" brushRef="#br0" timeOffset="18792.28">19072 9263 317 0,'0'0'447'0,"0"0"-317"15,0 0-61-15,0 0-21 16,0 0-26-16,0 0-6 16,-97-25-14-16,67 61 5 15,2 3-7-15,10 4-1 16,8-6-4-16,10-5-3 16,0-8-9-16,16-9-8 0,9-7-9 15,2-8 17-15,3 0 17 16,-5-10-1-16,-1-12 1 15,-5-6 0 1,-7-6 23-16,-5-1-2 0,-5-2-4 16,-2 7 2-16,0 9 2 15,0 10 23-15,0 8-5 16,0 3-16-16,-4 0-23 16,3 13-12-16,1 12 7 15,0 8 5-15,0 2 0 16,11-4-11-16,6-6-13 15,5-4-1-15,5-13 2 16,0-5 9-16,4-3 14 16,0-11 1-16,-1-14 14 0,-2-7 13 15,-6-6-2-15,-6-8-1 16,-10-2-15-16,-6 1-4 16,0 10-3-16,-5 8-1 15,-7 11-1-15,1 7 10 16,3 6-2-16,3 5-6 15,2 0-3-15,-2 6-18 16,0 14 0-16,4 10 4 16,1 5-21-16,0 4-11 15,10-4 5-15,10-5-13 16,3-7 7-16,6-5 26 16,1-5 3-16,-1 0 15 15,0-2 2-15,-7 0 1 16,-4 2 0-16,-7 1 17 15,-3-4 12-15,-3 1-1 0,-4 1 8 16,-1 2-10-16,0 0 0 16,-4 0 5-16,-12-1 7 15,-3-1-8-15,-4 0-16 16,-1-2-2-16,0-2-5 16,3-2-7-16,2-1-25 15,1-5-106-15,6 0-338 16</inkml:trace>
  <inkml:trace contextRef="#ctx0" brushRef="#br0" timeOffset="21011.19">8229 10162 421 0,'0'0'401'0,"0"0"-337"15,0 0-32-15,0 0 23 16,0 0-11-16,0 0-11 16,0 0-30-16,-10 16 3 15,6 22-6-15,1 17 34 16,0 12 2-16,3 12 1 16,0 4-7-16,0 9 12 15,4 8-22-15,4 5 0 16,1 5-10-16,0-5 4 15,-3-6-11-15,3-13-3 0,1-14 0 16,5-12 2-16,0-8-1 16,3-9-1-16,0-5-20 15,-2-7-61-15,4-10-28 16,-4-16-38-16,-4-5-269 16</inkml:trace>
  <inkml:trace contextRef="#ctx0" brushRef="#br0" timeOffset="22858.12">8036 10176 602 0,'0'0'155'16,"0"0"-126"-16,0 0-28 15,0 0 30-15,0 0 9 0,0 0-21 16,80-42-19-16,-11 38 12 15,22-1-2-15,20-2-1 16,13-1 23-16,14 1-19 16,7 1 2-16,0 2-9 15,2 4 5-15,-5 0-8 16,-9 0-3-16,-5 0 1 16,-4 2-1-16,0 9 4 15,1-1 10-15,11 0 4 16,6 1-12-16,7-4-1 15,0-4-4-15,-4-3 0 16,-9 0-1-16,-10 0-2 16,-6 0 2-16,-7 0 0 15,-7-1 1-15,1-5 2 16,1-2-3-16,2-2 0 0,2-3 0 16,-2 0 0-16,-5-1-1 15,-5 0 0-15,-11 2 1 16,-8-3 1-16,-7 4-1 15,-8 2-3-15,-5 4 2 16,-10 1 1-16,-5-1 0 16,-10 1 2-16,-3 1-1 15,-2-1 0-15,1 1 4 16,2 0 4-16,2 2-8 16,-1-1 3-16,1 2 7 15,-1 0 2-15,-3 0-2 0,0 0-5 16,-7 0 2-1,0 0-5-15,-3 0 6 0,1 0-3 16,3 0 2-16,3-3-6 16,4 0-1-16,3 0 6 15,3 0-5-15,1 2 0 16,-1-1-2-16,-8 1 7 16,-7-1-5-16,-10 1 15 15,-8 0 6-15,-3-1 15 16,-3 2-21-16,0 0-3 15,0 0-9-15,0 0-5 16,1 0-1-16,-1 0 0 16,0 0-2-16,3 0-2 0,-2 0 3 15,1 0 0 1,-2 0 2-16,0 0-5 0,1 6 3 16,-1 1 1-16,2 2 2 15,0 5 1-15,0 4-2 16,2 3 1-16,-1 2 0 15,-2 7-2-15,1 3 2 16,-1 5-2-16,-1 7 3 16,0 3-3-16,0 2 3 15,0-1 0-15,0 1-2 16,0 1 0-16,0 4 0 16,0 5 0-16,0 0-1 15,0 1 1-15,0-1 0 16,0-3 0-16,0-3 0 15,0-3 0-15,0-7 0 0,0-2 0 16,0-3-1-16,0-5-1 16,0-3 2-16,0-5-4 15,-4-7 4-15,1-1 0 16,1-8 0-16,0-1 0 16,0-3 0-16,1-3-1 15,0-2-3-15,-1 0 3 16,2-1 0-16,-4 2-1 15,-5-1 2-15,-6-1 11 16,-7 2-11-16,-2-2 3 16,0 0 2-16,-4 3-3 15,-4-3-3-15,-6 0 2 0,-4 0 1 16,-12 0 1 0,-19-3-3-16,-13 3-1 0,-5 0-5 15,4 0 6-15,15 9 2 16,2 7-2-16,-4-1 0 15,-10 1 0-15,-7-3 0 16,-9-3 9-16,-9-5-7 16,-10-2 8-16,-10-3-9 15,-8 0 8-15,3 0-1 16,3 0-7-16,4-1 4 16,9-2-6-16,5 1 1 15,1 2 0-15,-2-2 2 0,-5 2-2 16,-9 0-1-1,-14 0-5-15,-3 0-5 0,9 0 6 16,13 0-8-16,26 0 11 16,19 0 2-16,17 2 0 15,12 4-1-15,4-2-1 16,0 0-4-16,-4 1 6 16,-2-1-3-16,-13 1 0 15,-4 1 3-15,-3-3-1 16,1 0 1-16,10-2 0 15,11-1 2-15,12 0-2 16,6 0 1-16,1 0 1 16,0 0-4-16,-1 0 4 0,-4 1-6 15,-5 5 3 1,-6 1-2-16,1 3 2 0,0 0-1 16,11 2 2-16,9-5 0 15,10-1 0-15,4-1-1 16,5-2-7-16,2-1-2 15,1 0 1-15,-2-1 4 16,-5 2 4-16,-2 0-4 16,-2 0-8-16,-2-1 9 15,1 4 2-15,5-5-1 16,-1 2 3-16,2 0 0 16,-2 0-4-16,-2-2-3 15,0 2-12-15,0-1 7 16,-1-1-14-16,1 1-2 0,-2 0-6 15,0 0-2-15,0-2-7 16,0 0-27-16,0 0-17 16,-3 0-33-16,-4 0-96 15,-1-2 8-15</inkml:trace>
  <inkml:trace contextRef="#ctx0" brushRef="#br0" timeOffset="23479.33">8719 10697 469 0,'0'0'380'0,"0"0"-343"16,0 0-8-16,0 0 3 16,0 0-12-16,0 0-20 15,0 0-1-15,15 64 1 0,-3-13 3 16,1 4 14-16,1-3-15 15,-2-3 4-15,0-10-6 16,-2-6 0-16,-4-9 1 16,-1-13 0-16,-4-5 4 15,-1-6-3-15,0 0 9 16,0-19 91-16,0-12-79 16,-9-9-14-16,-1-8-7 15,-3-4-4-15,2-5 2 16,5-1-2-16,6 6-13 15,0 6 1-15,21 9 7 16,15 8-5-16,8 7 1 16,15 6 0-16,2 4-3 0,0 7 10 15,-4 5-6 1,-11 0-1-16,-11 17-8 0,-18 5-10 16,-17 6-5-1,-4 5 9-15,-37-2 25 0,-15 2 0 16,-10-4 19-16,2-7 3 15,10-1-7-15,18-10-13 16,17-1-2-16,14-4-20 16,5-2-82-16,24-4-65 15,14 0-42-15</inkml:trace>
  <inkml:trace contextRef="#ctx0" brushRef="#br0" timeOffset="23966.52">9386 10734 693 0,'0'0'5'16,"0"0"1"-16,0 0 51 15,0 0-2-15,72 84 16 16,-68-62-28-16,-2 0-11 16,-2-6-24-16,0-3 2 15,-2-5 3-15,-7-6-5 16,2-2 2-16,1 0 11 15,3-8 22-15,3-13-34 16,0-7-9-16,12-4-4 16,15-2-23-16,7 3-13 15,5 5-4-15,2 8-2 16,-3 8 14-16,-4 10 27 16,-4 0 1-16,-2 20 1 0,-1 10-2 15,-4 5 0-15,-1 1 5 16,3-4-3-16,-4-7 7 15,0-7-2-15,-5-6-2 16,0-10 0-16,0-2 31 16,-1-2 36-16,4-20-26 15,-2-4-1-15,-4-5-18 16,-5-4 8-16,-8-1-11 16,0 3-19-16,-13 2 5 15,-12 5 0-15,-9 8-2 16,-5 7-1-16,-3 7-1 15,3 4-2-15,5 0-34 0,7 16-20 16,13 7-68-16,11 0-171 16</inkml:trace>
  <inkml:trace contextRef="#ctx0" brushRef="#br0" timeOffset="24296.04">10235 10624 883 0,'0'0'2'0,"0"0"17"15,0 0-15-15,0 0 6 16,0 0-4-16,16 73 38 0,2-23 0 16,-1 4-26-16,4 2 3 15,-2-1-1-15,0-2 4 16,-2 1-12-16,-4-5-6 15,-5-2-4-15,-6-8-2 16,-2-4 0-16,0-7 0 16,-17-6 1-16,-9-10 4 15,-6-3 8-15,-10-5-4 16,-10-4 4-16,-5-8-6 16,-1-13-7-16,6-8 0 15,11-5-37-15,15-4-52 16,15-5-116-16,11-9-226 0</inkml:trace>
  <inkml:trace contextRef="#ctx0" brushRef="#br0" timeOffset="24454.29">10228 10578 845 0,'0'0'93'16,"0"0"-93"-16,0 0-44 15,0 0-65-15,0 0-33 16,0 0-89-16</inkml:trace>
  <inkml:trace contextRef="#ctx0" brushRef="#br0" timeOffset="25173.18">10583 10794 548 0,'0'0'51'0,"0"0"21"15,0 0-17-15,0 0 28 16,86-97 8-16,-80 68-18 16,-6 4-33-16,0 1-30 15,-18 8 16-15,-5 6-13 16,-6 7-13-16,-2 3-1 16,2 6 0-16,2 16-1 15,7 9-3-15,6 3 2 0,11 3 1 16,3-1-4-1,3-5-16-15,23-4 10 0,9-5-9 16,7-7 8-16,3-4-40 16,0-5-11-16,-3-6-35 15,-2 0 15-15,3-6-21 16,-1-14 21-16,-1-6 77 16,-5-6 7-16,-6-2 50 15,-7-3 49-15,-2 2-4 16,-8 8-9-16,-6 8-7 15,-5 9 17-15,-2 6-25 16,0 1-23-16,-6 3-31 16,-12 0-17-16,-5 19-7 0,4 9 6 15,4 10-9 1,12 3 4-16,3 0-18 0,11-3-17 16,15-5 3-16,9-10 10 15,4-6-28-15,-5-9 38 16,2-8-18-16,-8-2 36 15,-3-21 1-15,-7-4 17 16,-4-10 7-16,-7-4-2 16,-4-4 0-16,-1-3-17 15,-2 5-6-15,0 9 3 16,0 11 10-16,3 10 31 16,-3 9 14-16,0 4-12 15,0 0-46-15,0 15-5 16,-5 17-6-16,-2 9 11 0,1 7 4 15,6-2-1-15,0-2 4 16,3-7-7-16,12-3 1 16,3-7-1-16,1-5 1 15,2-7 1-15,0-5 2 16,4-8-1-16,5-2 7 16,7 0-9-16,4-12-2 15,3-5-37-15,-10-6-82 16,-11-2-184-16</inkml:trace>
  <inkml:trace contextRef="#ctx0" brushRef="#br0" timeOffset="25345.17">11321 10694 839 0,'0'0'0'0,"0"0"-32"0,79-26 11 15,-34 15 20-15,-3 3 1 16,-3 0-60-16,-10 2-126 16,-12-1-4-16</inkml:trace>
  <inkml:trace contextRef="#ctx0" brushRef="#br0" timeOffset="25871.33">10028 10315 435 0,'0'0'12'0,"0"0"9"16,0 0 58-16,0 0-27 15,0 0-22-15,0 0-19 16,0 0 3-16,49 56 15 16,-27-56-8-16,2 0-11 15,-2-1 6-15,0-11-2 16,-6-3 14-16,-6 0-12 16,-5-2 17-16,-5 1 7 0,0 5-9 15,-5 2-7-15,-7 6-8 16,-4 3-7-16,-1 0-9 15,-2 2 1-15,0 12-5 16,4 3 3-16,-1 3 0 16,4 1-33-16,5 3-38 15,3-1-64-15,4-5-166 16</inkml:trace>
  <inkml:trace contextRef="#ctx0" brushRef="#br0" timeOffset="28526.46">11730 10010 244 0,'0'0'0'16,"0"0"-4"-16,0 0 4 16,0 0 27-16,0 0-7 15,0 0 49-15,-12 4 5 16,12-4-6-16,0 0 44 16,0 0-4-16,-4 0-33 15,1 0-27-15,1 0-12 16,-1 0-15-16,0 0-3 0,3 0 4 15,0 0-10-15,0 0-6 16,0 0 1-16,0 0 8 16,0 0 1-16,0 0 10 15,0 0-1-15,0 0 6 16,0 0 3-16,0 0-5 16,0 0 0-16,3-8-13 15,10-5-9-15,6-4-7 16,4-2 1-16,4 2 0 15,3-5-1-15,3 1 0 16,3-4 1-16,1-3-1 16,5-1 1-16,-4 0 4 0,4-1 1 15,0-2-1-15,0-2-3 16,1-2-2-16,2 1 7 16,-2 1 1-16,0 0 0 15,-4 1-5-15,0 0-1 16,-3 1 3-16,-5 3 0 15,-4 0 2-15,-3 3 0 16,-5 4 0-16,-1-1 1 16,1 3 0-16,-3 1-4 15,3 1-1-15,-3 0-1 16,1 3-1-16,-5 5-1 16,-2 2 0-16,-3 0 0 15,-2 6 1-15,-3-1 4 0,1 1 0 16,-3 1 1-16,1-2-2 15,2 0 1-15,0 1-2 16,1-2-2-16,-2 2-1 16,-1 1 0-16,-1 1-2 15,0 0-14-15,0 0-19 16,0 0-12-16,0 0-17 16,0 0-27-16,-3 0-39 15,-7 0-181-15</inkml:trace>
  <inkml:trace contextRef="#ctx0" brushRef="#br0" timeOffset="30006.37">12616 9324 330 0,'0'0'69'16,"0"0"0"-16,0 0 20 16,0 0-37-16,0 0 19 15,0 0-21-15,0 0-13 16,-10-31-19-16,8 27 2 15,2 2 1-15,0 0 17 16,0 2-10-16,0-3-9 16,0 2-2-16,0-5 2 15,3-2-13-15,8-2-2 0,5-3-3 16,3-3 0-16,4 0 0 16,-2-2 3-16,3 0 0 15,-2-1 4 1,0 3 3-16,-2-1 4 0,1 0 3 15,1 0-5-15,1 1 4 16,3-3-5-16,3 1-5 16,-1-1 6-16,0 2-3 15,-2 0-3-15,-7 3 3 16,-1 1 8-16,-3 2-7 16,-6 4-4-16,-3 0 4 15,-3 3 6-15,-3 2-6 0,1 1 1 16,-1 1-3-1,0 0-4-15,0 0-3 0,0 0-2 16,0 0-6-16,0 0-14 16,0 0-30-16,0 0-14 15,0 0-2-15,-12 0-35 16,-2 0-121-16,-2 0-163 16</inkml:trace>
  <inkml:trace contextRef="#ctx0" brushRef="#br0" timeOffset="31417.43">13416 7886 504 0,'0'0'13'0,"0"0"62"0,0 0 23 16,0 0-10-16,0 0 5 15,0 0-37-15,0-30-14 16,0 30-15-16,0 0 1 16,0 0 2-16,0 0-7 15,0 0-18-15,-5 0 6 16,-3 10-10-16,-8 7 11 16,-6 9 9-16,-5 3 8 15,-2 5-6-15,-3 0-5 16,2 3-4-16,-1 4-2 15,-2 3-5-15,0 0 4 16,-3 2-3-16,1-1 3 16,-3 5-4-16,1 2-7 15,4 3 13-15,5 0-7 16,8-2-3-16,6-3-2 16,5-9 1-16,3-7 1 0,1-6-1 15,-1-4-1-15,0-5-1 16,0-3 7-16,0-2 11 15,-1-2-3-15,1-4-6 16,2-3 3-16,2-2-3 16,2-1-5-16,0-2-2 15,0 0 3-15,0 0 0 16,0 0 7-16,0 0-3 16,0 0 0-16,0 0 1 15,0 0-8-15,0 0 2 0,0 0-1 16,0 0-3-16,0 0 2 15,0 0-2-15,0 0-1 16,0 0-3-16,0 0 3 16,0 0 1-16,0 0-4 15,0 0 4-15,0 0 1 16,0 0-1-16,0 0 0 16,0 0 0-16,0 0 0 15,0 0 2-15,0 0 2 16,0 0-4-16,0 0 0 15,0 0-6-15,0 0 4 16,0 0 1-16,0 0 0 16,0 0-3-16,0 0 2 0,0 0-2 15,0 0 4 1,0 0 0-16,0 4-5 0,2 3-2 16,12 5 7-16,4 3 0 15,8 1-3-15,2 0 3 16,3 4 1-16,5-3-1 15,-1 2 0-15,-4-4 0 16,-3 1-3-16,-7-4 3 16,-7-2 0-16,-1 1-2 15,-6 1 0-15,2 1 2 16,0 1 0-16,-1 4 0 16,2 0 0-16,3 1 1 15,3 1-1-15,3-1-1 16,-1 0 1-16,1-1 3 0,-1-5-2 15,-3 1-1-15,-2-4 0 16,-5-3 2-16,-2-2-6 16,-2 1 5-16,-1-4-1 15,0 3 3-15,5 1-3 16,2 0-4-16,4 2 4 16,1 4 3-16,4 0 0 15,0-1-1-15,-2-1-1 16,-2-2 1-16,-1 1-1 15,-2-3 0-15,1 1 0 16,0 1-1-16,-3-3 2 16,1 1-1-16,-1 0 0 15,-1-1-1-15,0 1 1 16,0 1 0-16,0-1-1 16,-3 0 0-16,0-2 2 0,0-1-2 15,-3-3 0-15,1 4 0 16,-1-3 0-16,2 2 0 15,-1-2 0-15,2 1 0 16,0-1 1-16,-1 0-1 16,-2-1 2-16,-2 0-1 15,1 0-1-15,-2 0 0 16,0 0-11-16,0 0-5 16,0 0-22-16,0-13-60 15,0-9-35-15,0-9-53 16,-5-12-368-16</inkml:trace>
  <inkml:trace contextRef="#ctx0" brushRef="#br0" timeOffset="32533.23">13513 7846 99 0,'0'0'385'16,"0"0"-339"-16,0 0-9 15,0 0-3-15,0 0 59 16,0 0-65-16,-30-3-4 16,30 3-21-16,0 0 14 15,0 0-5-15,-2 0 18 16,2 0-6-16,-1 0 3 15,1 0 3-15,0 0 2 16,-2 0-14-16,2 0 0 16,-1 0-18-16,-1 0 1 15,2 0-1-15,0 0-1 0,0 0 0 16,0 0 1-16,0 0 0 16,0 0 16-16,0 0 15 15,0 0 16-15,0 0 3 16,0 0 2-16,0 0-12 15,0 0-19-15,-1 0-14 16,1 0-2-16,0 0-5 16,0 0 0-16,0 0-1 15,-2 0-11-15,2 0 12 16,0 0-2-16,-3 0 2 16,3 0 2-16,-1-2 5 15,0-3-5-15,-2 1-1 0,1 2 1 16,1-2 4-16,-1 2-5 15,1-2 2-15,1 3 6 16,-2 1 0-16,2 0-2 16,0 0-7-16,0 0-1 15,0 0-1-15,0 0 1 16,0 0-3-16,0 0-6 16,0 0 4-16,0 0 0 15,6 5-4-15,12 14 10 16,10 1 1-16,8 8-1 15,6 0 0-15,3 3 0 16,3 3 5-16,2 4-5 0,8 3-1 16,10 1-1-1,3 0 2-15,5-3 0 16,-6-6 0-16,-7-5 1 0,-8-3-1 16,-8-5 0-16,-6-2-3 15,-3 0 3-15,-4-1 1 16,0 0-1-16,-1 0 0 15,-3-2 0-15,-2-1 1 16,-1 0-1-16,-5-4 0 16,-5-1-2-16,-5-1 0 15,-5-6-10-15,-5 2-10 16,-1-2-17-16,-1-2-13 16,0 2-21-16,0 0-48 15,0-2-115-15,-1 0-119 16</inkml:trace>
  <inkml:trace contextRef="#ctx0" brushRef="#br0" timeOffset="33184.1">14532 8435 535 0,'0'0'167'16,"0"0"-141"-16,0 0-4 16,0 0 32-16,0 0 11 15,-84 53-24-15,59-28-25 0,1 3-1 16,0 2 4-16,-1 0-2 16,0 1 1-16,-1 0-4 15,2-1 0-15,-3-1 7 16,-3 2-4-16,-4 1 10 15,-4 2-4-15,-3 1-2 16,1 1-12-16,-5-1-5 16,5 2 6-16,-1-2-7 15,4-3-2-15,7-2-1 16,3-4 2-16,4-1-4 16,2-1 6-16,-3 1-2 15,0 2 7-15,-1-1-4 0,-1-3 0 16,4-3 3-1,2-4 2-15,3-5-3 0,3 0-4 16,2-5 0-16,2 2 0 16,1 1-3-16,-4 1 0 15,0 4 0-15,0-1 1 16,-2-3-1-16,-1 1 1 16,-1-2-1-16,0 1 3 15,1-3-3-15,0 2 0 16,7 0 0-16,-1 1 2 15,1 0-2-15,1-2 0 16,2-1 3-16,2-2-1 16,1-1 1-16,1-2-3 15,1-1 1-15,1-1 2 16,0 2 0-16,0-2-2 0,0 0 1 16,0 0-4-16,0-2-8 15,1-12-36-15,17-9-71 16,8-12-72-16,5-9-289 15</inkml:trace>
  <inkml:trace contextRef="#ctx0" brushRef="#br0" timeOffset="34497.92">14374 8401 454 0,'0'0'2'0,"0"0"2"16,0 0 24-16,0 0 46 0,0 0-15 16,0 0 9-1,0 0-20-15,3 33-16 0,-2-32-5 16,1-1 26-16,-1 0 5 15,2 0 3-15,6 0-15 16,8-4 2-16,3-9-22 16,6-2-10-16,-1-2-6 15,1 0-3-15,-1-3 2 16,1-3 2-16,0-2 6 16,5-2-11-16,-2-4 3 15,0-5 8-15,1-3 0 16,-1-8-11-16,3-4 4 15,-3-1 6-15,8 0-6 16,2 2-4-16,1 1-6 16,3 2 4-16,-5 4-1 15,-2 2 0-15,1 4 3 16,3-1 1-16,-3 2-1 0,-1-1-2 16,0-1 0-16,-4 1-2 15,-3-2-1-15,-2 0-1 16,0-2 0-16,-2 0-1 15,1 1 1-15,1 4 0 16,1 3-2-16,-1 4 2 16,-3 2 0-16,1 0 1 15,-4 0-2-15,0 2 3 16,0-2-2-16,-5 0 0 16,2 0 0-16,3-2 0 15,-2-1 1-15,4 2-1 16,0 1-1-16,0 5-1 0,2 3 2 15,-1-1 0 1,1 1 0-16,-2 1-1 0,-2-6 2 16,0 2 0-16,1-4-1 15,-2-1 0-15,2-2-2 16,3-2-2-16,0 2 1 16,0 0-3-16,0 4-2 15,-1 1 2-15,-1 2 5 16,-4 3-3-16,-2-1 4 15,-1 3 1-15,-3 2-1 16,-3-2-1-16,2 1 1 16,0-2 0-16,3 1 0 15,3 0 0-15,1-1-3 16,2 0 3-16,-1 2-1 0,3 2-1 16,-3 0 2-16,-2 1 0 15,-5 1-2-15,-1 4 2 16,-4 0 0-16,-2 2 0 15,-2 1-3-15,3-1 7 16,-2 2-4-16,-2 2 0 16,-2-1-4-16,1 2 3 15,-2 1 2-15,1 0-1 16,-1 0 0-16,0 0 1 16,0 0-1-16,0 0 4 15,0 0 5-15,0 0 0 0,0 0 0 16,0 0 1-1,0 0-6-15,0 0-3 0,0 0-2 16,0 0-12-16,0 0-26 16,0 4-99-16,-9 9 3 15,-18 3-11-15,-15-6-101 16</inkml:trace>
  <inkml:trace contextRef="#ctx0" brushRef="#br0" timeOffset="35869.18">7375 6472 518 0,'0'0'68'0,"0"0"-16"15,0 0 50-15,0 0-9 16,0 0 2-16,0 0-33 16,1-9-57-16,2 18-4 15,3 7 19-15,5 5 7 16,2-2 6-16,2 1-23 16,5 0 7-16,1-2 2 15,1 3-14-15,3-3 2 16,1 1 4-16,0 1 0 0,1 2 2 15,-3 2 10 1,3 2 6-16,0 2-6 0,4 4-9 16,4-1 2-16,-1 1-9 15,3-3 3-15,3 5-5 16,-2 1-4-16,2 7 2 16,3 8-1-16,-1 4 5 15,3 0 6-15,-2-2-12 16,-2-4-1-16,0-4 2 15,-4-3-1-15,-2-9-1 16,-5-7 2-16,-5-7-2 16,-8-4 2-16,-4-7 2 15,-7-3-4-15,-3-2 3 0,-3-2 3 16,0 0 15-16,0 0 5 16,0 0-1-16,0 0-6 15,0 3-8-15,0-3-5 16,0 0-6-16,0 0-1 15,0 0-8-15,0 0-7 16,0 0-7-16,1-6-32 16,-1 0-9-16,0 2 0 15,0 0-62-15,0-1-40 16,-12 0-319-16</inkml:trace>
  <inkml:trace contextRef="#ctx0" brushRef="#br0" timeOffset="37565.97">8349 7518 421 0,'0'0'5'16,"0"0"2"-16,0 0 19 0,0 0 32 15,0 0 30-15,0 0 5 16,0 0-26-16,5-55-16 16,-5 55 13-16,0 0 20 15,0 0-27-15,0 0-14 16,0 0-17-16,0 0-8 15,0 0-10-15,-2 0-7 16,-5 13 0-16,-2 7 6 16,-6 6 2-16,0 7-1 15,-4 4 22-15,-4 5-19 16,-1 5 8-16,-7 4-3 16,-6 8 12-16,0 0 10 15,-1 0-19-15,7-7-1 0,6-2-2 16,2-7-12-1,8-3 1-15,3-5-3 0,3-3 0 16,3-3-2-16,3-6-1 16,-2-4 1-16,3-4 3 15,0-5-3-15,1-2 0 16,1-4-1-16,0-4-17 16,0 0-11-16,0 0-9 15,0 0-22-15,0-10 2 16,7-17-15-16,14-11-45 15,3-9-78-15,3-6-108 16</inkml:trace>
  <inkml:trace contextRef="#ctx0" brushRef="#br0" timeOffset="38081.71">8389 7392 397 0,'0'0'319'15,"0"0"-263"-15,0 0-7 0,0 0 32 16,0 0-4-16,0 0-45 15,2-11-32-15,-2 11 1 16,6 0-2-16,6 7 0 16,12 5 1-16,10-2 2 15,15-1 11-15,14-1-2 16,12-3-3-16,11 1-4 16,8 3-3-16,2 3 0 15,-1 1 0-15,-2 1 1 16,-1 3 6-16,-2-3-6 15,-4-2-2-15,-4 4 7 16,-3-4-1-16,-4 3-4 16,-7-2 6-16,-9-1-4 15,-7 1 1-15,-12-1-1 0,-10-5-4 16,-10 2 1-16,-7-4-1 16,-6-3 0-16,-4 2 0 15,-1-4-4-15,-2 0-20 16,0 0-13-16,0 2-26 15,-5 2-50-15,-15 2-42 16,-10-1-184-16</inkml:trace>
  <inkml:trace contextRef="#ctx0" brushRef="#br0" timeOffset="38845.89">8063 8375 402 0,'0'0'83'0,"0"0"2"15,0 0 19-15,0 0-11 16,0 0-33-16,0 0-21 16,0 0-12-16,0 0-3 0,0 0 6 15,0 0-18 1,0 0-3-16,0 4-8 0,0 5-1 15,0 3 12-15,6 2 0 16,4 2-1-16,7 1 5 16,0 1-4-16,6 0-2 15,5 2 7-15,7-1 2 16,8-1-7-16,8-1 7 16,8-3-2-16,14-2 16 15,8-1-7-15,7 2-9 16,9 4-1-16,6-3-10 15,6 5 2-15,0-1-3 16,0 2-5-16,-2 4 2 16,-7 0-5-16,-6 2 2 0,-9 2 1 15,-15-4 6-15,-9-4-6 16,-12-7 0-16,-11-3 2 16,-14-3-2-16,-8-4 0 15,-8-3-8-15,-4 0 3 16,-4 0-3-16,0 0 5 15,0-8-22-15,0-12-53 16,0-4-28-16,0-7-116 16,0-4-248-16</inkml:trace>
  <inkml:trace contextRef="#ctx0" brushRef="#br0" timeOffset="39346.71">9953 7600 564 0,'0'0'189'0,"0"0"-174"16,0 0-11-16,0 0-3 0,0 0 68 15,0 0-20-15,-78 106-19 16,65-65 7-16,1 9 0 16,0 6-13-16,-4 6-7 15,-3 8 8-15,-1 8-8 16,-2 6-8-16,1-2 0 15,3-4 2-15,2-7-5 16,2-10 3-16,2 0-3 16,0-4 10-16,0 0-8 15,-1-5 12-15,2-5 0 16,2-4-12-16,-1-6-3 16,4-5-4-16,3-8 1 15,0-9-2-15,3-5 0 0,0-8 0 16,0 0-13-16,0-2-3 15,0 0-18-15,3-4-3 16,15-13-35-16,3-5-85 16,0-2-172-16</inkml:trace>
  <inkml:trace contextRef="#ctx0" brushRef="#br0" timeOffset="40897.32">9696 8825 499 0,'0'0'98'0,"0"0"24"0,0 0-25 15,0 0-23-15,0 0-7 16,0 0-38-16,-4-4-6 16,4 4 2-16,0 0-8 15,0 0 0-15,0 0-13 16,0 0-4-16,0 0 0 16,0 0-1-16,0 0 1 15,0 0-4-15,0 3-1 16,5 6 5-16,12 2 0 15,0 3 1-15,1 3 0 16,6 2 0-16,0 4 1 16,1-1 5-16,-1 2-3 15,-5 1-1-15,2 3 4 16,1-3 1-16,2 4-6 16,4 2 10-16,0 0-7 0,1 0 1 15,1-2 10-15,-4-3 2 16,-1 3-16-16,-3 3 9 15,-4 2 0-15,-3 0-4 16,-8-6-5-16,0-4 3 16,-3-5-2-16,2-5-2 15,-2-3-1-15,1 0 0 16,-1 0 0-16,4-1 2 16,-2 0 2-16,1 1-4 15,-1 0 1-15,-1 3 10 16,1-2 0-16,0-1-3 0,-1 1-8 15,0-3 2-15,-1 2-2 16,1 0 0-16,1-3 0 16,3 2 2-16,-2-2-1 15,0 3 0-15,0 2-2 16,3 3 2-16,-1 5-1 16,-3-2 2-16,0 0-2 15,-1-5 2-15,0-1-2 16,-2-2 1-16,2-1-1 15,-1-1 0-15,3-2 2 16,-1 2-2-16,1-1 1 16,-3-1-1-16,1 0 4 15,-4 0-3-15,2-2-1 16,-1 2 0-16,1 2 1 0,1 0 1 16,1-2-2-16,2 3 1 15,2 0-2-15,0 0 2 16,1 1-2-16,-2 0 2 15,-2 1-1-15,2-1 0 16,-4 1 1-16,0-1-1 16,-1-3 0-16,-1-3 0 15,2 1 0-15,-1 0 0 16,2-2-1-16,-1-1 1 16,-1-1 0-16,-1 2 0 15,-1-4 0-15,2 2-1 0,-3 1 2 16,0-1-3-1,0 1 2-15,3 1 0 0,-1 1 1 16,-1-1 0-16,1 2-1 16,1-2 0-16,1 0 0 15,-1 1-1-15,0 2 2 16,2 0-1-16,-1 0 0 16,-3 0 0-16,1 1 1 15,-2 2-2-15,2-2 2 16,0 2-1-16,1 0 1 15,-1-1-1-15,1-3 2 16,-3-2-2-16,3-1 0 0,-3-2 5 16,0-1-4-1,2 3-1-15,-2 0-1 16,1-1 1-16,-1 4 1 0,3 1-1 16,-1 3 3-16,3-2 2 15,0 5-3-15,-1-2 2 16,1-1-3-16,-2-3 6 15,0-2-5-15,0-3 3 16,-2-2-5-16,1 2 0 16,-1-1 0-16,1 1 0 15,0-1 0-15,0 1 0 16,0-1 1-16,-2-1-1 16,1 2-1-16,1-1 1 0,-1 0 0 15,1 2 0 1,-1 0 0-16,2-3 0 0,-1 2 0 15,-2 0-1-15,1-1 1 16,-1 0 0-16,0-1-1 16,0 0 0-16,0 0-13 15,0 0 0-15,0 0-16 16,0 0-30-16,0-1-28 16,0-11-46-16,-1-8-340 15</inkml:trace>
  <inkml:trace contextRef="#ctx0" brushRef="#br0" timeOffset="42859.32">13352 8388 822 0,'0'0'0'16,"0"0"14"-16,0 0-4 16,0 0 21-16,0 0-6 15,0 0-20-15,0 0 17 16,-8 75-15-16,8-50 1 15,6 0 3-15,5-4-7 16,-1-4-3-16,0-5-1 16,-1-6-4-16,-2-3 0 15,0-3 4-15,0 0 2 16,1-9 3-16,-1-11 0 0,2-5-3 16,-1 4 0-16,-1 0-2 15,-2 7 0-15,-2 7 0 16,0 6 1-16,-2 1 2 15,4 0-3-15,6 3-8 16,5 9 8-16,3 1 1 16,2-3 0-16,-2-3-1 15,1-6 0-15,-4-1-2 16,0 0 2-16,-5 0 0 16,-2-8 0-16,-6-5 7 15,-3-1 22-15,0-2 5 16,-3 1-15-16,-11 1-3 15,2 2-15-15,-1 4 1 0,2 2-4 16,4 4-14-16,4-2-35 16,3 2-53-16,0-2-138 15,6-2-297-15</inkml:trace>
  <inkml:trace contextRef="#ctx0" brushRef="#br0" timeOffset="43554.88">13714 8326 778 0,'0'0'10'16,"0"0"-5"-16,0 0 37 15,0 0-21-15,-27 74-6 16,30-56-15-16,13-1-1 0,7-3-3 16,-1-4-6-16,-2-4 0 15,-4-4 3-15,-4-2 0 16,-1 0 5-16,-7 0 2 15,-2-2 7-15,-2-12 19 16,0 2 18-16,0-5-9 16,0-1-24-16,-5-1 2 15,1 0-13-15,-1 6 2 16,1 5 1-16,-4 4-3 16,-1 4 11-16,-2 0-9 15,-3 0-2-15,1 2-2 16,1 6 2-16,6 0-4 15,4-2-15-15,2-3-32 16,3-3 4-16,19 0 25 0,7-3 22 16,5-15 0-16,0-3-1 15,-7 1 1-15,-6-1 24 16,-6-2 32-16,-7 2 4 16,-3 2-29-16,-3 4 9 15,-2 7-3-15,0 3-5 16,0 4-4-16,0-1-4 15,0 2-11-15,0 0-10 16,-3 0-3-16,-3 13-17 16,-1 8-11-16,-1 3 3 0,5 3-11 15,3-2-10 1,0-2-5-16,0-4 6 16,8-3 14-16,5-4 15 0,5-2 8 15,-3-3 8-15,1-2 1 16,-1 3 7-16,-1 1 19 15,-1 3-8-15,-1 1 19 16,0 3-11-16,-4 4-17 16,-1 0 6-16,-2 1-2 15,2-2-7-15,-3-1-5 16,2-6-1-16,-1-4-1 16,1-2 0-16,1-5-6 15,4-1-23-15,1 0-41 16,5-8-76-16,-1-9-218 15</inkml:trace>
  <inkml:trace contextRef="#ctx0" brushRef="#br0" timeOffset="43817.56">14157 8166 949 0,'0'0'28'15,"0"0"7"-15,0 0 7 16,0 0 15-16,0 0-36 16,0 0-19-16,18 63 21 15,2-22 2-15,-7 1-16 16,0-1-2-16,-2 0-1 16,-6-4-5-16,-3-3-1 15,1-5-4-15,0-5-37 0,2-8-42 16,2-9-13-16,10-7-116 15,2-5-146-15</inkml:trace>
  <inkml:trace contextRef="#ctx0" brushRef="#br0" timeOffset="44320.07">14416 8250 643 0,'0'0'119'15,"0"0"-36"-15,0 0-25 16,0 0-20-16,0 0-9 0,0 0-13 15,-88 22-14-15,74 2 6 16,3 2-3-16,1 1-2 16,6 0-2-16,2-3-2 15,2-2 1-15,0-6 0 16,18-5-11-16,3-6-5 16,4-5 5-16,2 0 5 15,0-5 3-15,0-13 3 16,-3-3 1-16,-4-1-1 15,-3-1 1-15,-6 1 14 16,-7 5 4-16,-2 7 1 16,-2 2 25-16,0 7-2 15,0 1-7-15,0 0-7 0,0 0-21 16,-9 6-8-16,-4 12-7 16,3 6-4-16,4 3-1 15,5 3-16 1,1-1-2-16,0-2 3 0,10-3 5 15,8 0 10-15,1-3 7 16,-2-1-5-16,1-2 5 16,-8 0 3-16,-2-1 1 15,-5-1 1-15,-3 7 11 16,0-4 26-16,-11 4-13 16,-8-3 7-16,-2-1-16 15,-5 4-8-15,-3 0-7 16,-1 2-4-16,2 2-15 15,-1-6-137-15,1-4-259 0</inkml:trace>
  <inkml:trace contextRef="#ctx0" brushRef="#br0" timeOffset="44747.41">13895 9053 687 0,'0'0'31'0,"0"0"70"16,0 0 24-16,0 0-67 15,-84-66-12-15,68 61-6 16,1 2-5-16,2 3-2 16,3 0-16-16,1 0 2 15,2 9-15-15,3 16-1 16,1 5 0-16,3 6 3 16,0 3-5-16,16 2 1 15,4 3 0-15,0 0 3 16,3 2-3-16,-5-1 0 15,2-1 2-15,0-2-1 16,-5-6-3-16,-5-3-7 0,-4-5-15 16,-3-7-15-16,-1-3-12 15,-2-8-55-15,0-5-78 16,0-5-174-16</inkml:trace>
  <inkml:trace contextRef="#ctx0" brushRef="#br0" timeOffset="45571.81">13683 9443 802 0,'0'0'49'15,"0"0"-25"-15,0 0-1 0,0 0-5 16,30-85-18 0,10 56-4-16,11 1-8 0,6 5-1 15,-4 5 7-15,-6 7-1 16,-9 5-11-16,-8 6-8 15,-9 0 7-15,-3 4 10 16,-6 12 7-16,3 3 2 16,-2 0 5-16,0 4 12 15,1-3-4-15,2-1-6 16,-4 0 7-16,2-2-8 16,-2-7-5-16,-3 0-1 15,0-5 0-15,1-3-7 16,1-2-6-16,3 0 9 15,1-16 4-15,0-5 2 0,-1-5 0 16,-5-3 11-16,-6-2 16 16,-3 0-2-16,0 2-2 15,-2 4-5-15,-10 7 11 16,-4 6-9-16,1 3 9 16,-1 6-8-16,-3 3-14 15,3 0-5-15,0 0-3 16,1 10-1-16,4 3-1 15,7 0-4-15,4-1-6 16,0-5-20-16,0-1-5 16,16-6 7-16,10 0 14 15,7-12-1-15,4-10 14 16,3-6 2-16,-5-3 0 16,-4-1 0-16,-8-1 11 15,-6 3 21-15,-4 0-11 0,-8 8 0 16,-4 4 5-16,-1 5-5 15,0 3 10-15,0 4-10 16,-9 3-6-16,2 3-5 16,-2 0-4-16,0 7-6 15,-1 13-5-15,4 5-1 16,3 1 4-16,3 0-26 16,0-1-1-16,3-4-4 15,7-5 8-15,5-5 2 16,4-4 3-16,1-3 10 15,-1-1 5-15,-1 3 3 16,-1-1 3-16,-4 5-1 0,2 3 9 16,-3 3 16-16,0-1-2 15,-2 0-5-15,-1-2 0 16,1-4-5-16,-1-4 8 16,2-5-1-16,1 0-5 15,1 0-9-15,5-11-6 16,2-5-2-16,4-6-56 15,-2 0-41-15,-4-5-190 16</inkml:trace>
  <inkml:trace contextRef="#ctx0" brushRef="#br0" timeOffset="61619.42">14736 7197 773 0,'0'0'3'0,"0"0"72"0,0 0 0 16,0 0-2-16,0 0 2 15,0 0-20-15,0 0-40 16,0 0-15-16,0 0-15 16,-22-2 5-16,22 33 10 15,9 3 2-15,0-2-2 16,1 0 2-16,-2-7 1 15,-4-4-1-15,-1-5-2 16,-1-7 3-16,-2-3-1 16,0-4-1-16,0-2 36 15,0 0 39-15,-11-17-34 16,-6-5-37-16,-3-7-1 0,0-7-3 16,7-6-1-16,0-2-2 15,8-2-5-15,5 1 5 16,3 5-8-16,20 8-1 15,6 6 0-15,9 12 7 16,6 10 2-16,3 4 2 16,0 11-15-16,-5 17-7 15,-7 4-9-15,-10-2-6 16,-13-1 13-16,-8-8 9 16,-4-7 9-16,0-6 6 15,0-5 2-15,0-3 7 16,0 0 38-16,-4-11 16 0,-2-10-55 15,0-9-8-15,6-8 0 16,0-3-8-16,0-3 1 16,16 4-4-16,5 5 2 15,0 5 0-15,-3 10 8 16,-3 7 1-16,-6 4 1 16,-3 7-1-16,3 2-6 15,3 0-12-15,7 11 11 16,5 6 5-16,3 4 1 15,-2 1 1-15,-1 3-3 16,-2 3 2-16,-5 0-4 16,-4 0-23-16,-4 3-36 15,-3-6-7-15,-4-6-101 16,-1-6-153-16</inkml:trace>
  <inkml:trace contextRef="#ctx0" brushRef="#br0" timeOffset="62796.43">12136 9134 492 0,'0'0'63'15,"0"0"0"-15,0 0 54 16,0 0-15-16,0 0-31 15,0 0-23-15,-33-21-39 16,33 21-6-16,5 0 3 16,8 1 19-16,3 10-4 15,1 3-2-15,-2 2-8 16,-2 1 1-16,-4-1 3 16,-3-7-8-16,-3-3 7 0,-1-5-7 15,-2-1 11-15,0 0 35 16,0-7 37-16,-5-14-37 15,-9-10-52-15,-3-8 2 16,5-5-1-16,0-1-4 16,4 2 2-16,7 7-4 15,1 3-4-15,0 8 5 16,10 7-4-16,13 3 7 16,8 9-9-16,3 6 9 15,9 0-4-15,2 3-3 16,0 16-6-16,-3 3-8 15,-8 0-9-15,-9-5 1 16,-9-6 4-16,-9-3 3 16,-4-8 16-16,-3 0 3 0,0 0 3 15,-6-6 28-15,-11-16-19 16,-2-5-9-16,6-5 0 16,4-3-7-16,9 1 6 15,0 3 0-15,1 5-1 16,16 8 2-16,3 7-2 15,7 9 1-15,3 2 0 16,4 4-3-16,-1 17 4 16,0 2 3-16,-3 2-1 15,-3 2-2-15,-2-7 4 16,-2 2-2-16,-1-5-2 16,0 1-4-16,1 0-31 15,-5-2-80-15,-5-4-134 0,-7-1-469 16</inkml:trace>
  <inkml:trace contextRef="#ctx0" brushRef="#br0" timeOffset="67656.72">8433 7867 659 0,'0'0'57'0,"0"0"-35"16,0 0 41-16,0 0 23 16,0 0 0-16,0 0-35 15,0 0-33-15,-16-26-18 16,16 34-9-16,8 14 5 16,12 10 4-16,4 11 15 15,-1 6-7-15,0 5-7 16,-5 1 7-16,-2-3-5 15,-4-7-3-15,-1-11 3 16,-3-10-3-16,-2-9 0 0,-3-9 0 16,-3-4 2-16,2-2 0 15,-2 0 7-15,0-3 23 16,0-16 26-16,0-8-53 16,0-5-4-16,0-1-2 15,0 3 2-15,0 3-1 16,15 4 0-16,0 7-4 15,4 5 1-15,1 6-3 16,5 5-1-16,2 0 0 16,0 0 3-16,1 10-6 15,-3 4-5-15,-4 5 1 16,0 0-15-16,-6 2-9 16,0 3-17-16,-3 1-63 0,0-2-56 15,-3-6-104-15</inkml:trace>
  <inkml:trace contextRef="#ctx0" brushRef="#br0" timeOffset="68410.05">9060 7936 780 0,'0'0'15'0,"0"0"62"15,0 0-19-15,0 0 1 16,-87-39-8-16,75 39-40 15,0 21-11-15,-4 7 1 0,1 4-1 16,1 1 0-16,5 0 0 16,6-2-9-16,3-5 7 15,0-3-9-15,0-8 0 16,12-7-22-16,3-5 2 16,-3-3 3-16,3 0 20 15,-5-12 8-15,0-9 3 16,-4-6 19-16,-5-2 9 15,-1 0-10-15,0 3-2 16,0 5-1-16,0 8 2 16,0 4 6-16,-1 3 9 15,-1 6-13-15,-1 0 2 16,3 0-24-16,0 0-11 16,0 10-19-16,3 4 2 15,13 2 20-15,8-4-19 0,0-3 4 16,5-6 9-16,-1-3 7 15,-1 0 5-15,-4-3 2 16,-2-14 0-16,-4-8 9 16,-4-5 23-16,-4-5 0 15,-4-1-8-15,-5 5-10 16,0 5-6-16,0 5 0 16,0 10 10-16,-3 4 8 15,0 3-9-15,0 4-3 16,-2 0-14-16,5 0 0 0,-4 2-18 15,1 15-59 1,3 8 48-16,0 5-8 16,0-2-10-16,3-2-25 15,12-5 24-15,4-3 18 0,1-4 19 16,0-2 3-16,1-2 8 16,-1-2-1-16,-1 0 1 15,-2-1 0-15,-1 1 12 16,-3 1 5-16,4 1 10 15,-5 0-13-15,1 3 10 16,-3 0-8-16,-2 3-9 16,-3 1 4-16,-5 1 4 15,0 5 3-15,-5 2-6 16,-15 3 4-16,-6 0-14 16,-3 0-2-16,1-3-50 0,3-10-162 15,5-5-531-15</inkml:trace>
  <inkml:trace contextRef="#ctx0" brushRef="#br0" timeOffset="69201.7">8549 6786 671 0,'0'0'34'0,"0"0"30"0,0 0-18 16,0 0 12-16,0 0-4 16,0 0-13-16,-13-4-25 15,11 16-9-15,1 7 3 16,1 2 22-16,0 4 8 15,0-4-17-15,1 5 6 16,11-1-15-16,2 5 8 16,3 5-2-16,2 3-6 15,1 0 4-15,1 1-2 16,0-3-3-16,0-5-2 16,-2-3-10-16,-2-6 1 0,-1-4-1 15,1-3 5 1,0-2-6-16,0-2-13 0,-1-1-58 15,-1-2-75-15,-6-8-113 16</inkml:trace>
  <inkml:trace contextRef="#ctx0" brushRef="#br0" timeOffset="71988.34">10378 9013 771 0,'0'0'5'0,"0"0"22"16,0 0-6-16,0 0 42 16,0 0-3-16,0 0-58 15,0 0 4-15,26 24-1 16,-17 5 25-16,2 1-7 16,0 0-4-16,0-2 2 15,-1-3 0-15,-3-5-10 16,-3-6-6-16,0-3 1 15,-4-9-4-15,1-2 6 0,-1 0 14 16,0 0 47-16,0-8 7 16,-7-14-40-16,-9-6-34 15,-1-5-2-15,-1-3-1 16,8-1-2-16,4 0-6 16,6 5-12-16,0 5 8 15,9 7-2-15,13 5 7 16,8 8-1-16,4 7 3 15,5 0-7-15,0 13 10 16,-1 12-5-16,-6 6 1 16,-11 2 5-16,-6-3-2 15,-9-4 2-15,-5-8-2 16,-1-6 4-16,0-6 3 16,0-5 0-16,0-1 4 0,0 0 13 15,0 0 19-15,-9-13-26 16,-4-8-13-16,3-8-2 15,6-2-1-15,4-4 1 16,0-2-15-16,12 6 1 16,12 3 1-16,1 8 13 15,2 6-5-15,0 8 6 16,-3 6-5-16,2 0 0 16,-2 20 2-16,1 5 4 15,-3 4 11-15,-2 2-7 16,-3 0 8-16,-5-2-4 15,-4 1 1-15,-5-3-6 16,-3 0-3-16,0-1 0 0,0 2-42 16,0 1-69-16,-12-2-77 15,-7-6-306-15</inkml:trace>
  <inkml:trace contextRef="#ctx0" brushRef="#br0" timeOffset="90120.27">19035 7157 575 0,'0'0'5'0,"0"0"31"16,0 0 29-16,0 0 1 16,0 0 7-16,0 0-4 15,0 0-36-15,-2-21-9 16,1 21-10-16,1 0 0 16,-2 0-4-16,1 0 5 15,1 0-12-15,0 0 4 16,-2 0 2-16,2 0-4 15,-1 0 1-15,1 0-4 16,-2 5 0-16,2 3 1 0,0 3 11 16,0 1 9-1,-1 2-10-15,1 3 5 0,0 0-2 16,0 1 4-16,0 4-1 16,0 2-11-16,0 3 6 15,0 5-11-15,0 0 4 16,3 4 5-16,1-3-3 15,1-1-8-15,-1-4 3 16,2-5 2-16,-6-5 2 16,4-7-3-16,-4-4-2 15,0-3 2-15,0-2-1 16,0-1-1-16,2-1-1 0,-2 0 0 16,0 0 5-1,0 0-1-15,0 0 0 0,0 0 3 16,0 0 3-16,0 0-10 15,1 0-2-15,-1 0-1 16,2 0-9-16,2-4-24 16,2-2-48-16,4-1-50 15,0 1-109-15,-6-2-325 16</inkml:trace>
  <inkml:trace contextRef="#ctx0" brushRef="#br0" timeOffset="91585.05">19717 10928 625 0,'0'0'6'0,"0"0"47"0,0 0-18 15,0 0 22-15,0 0 39 16,0 0-33-16,-7-39-44 15,7 39-19-15,0 12-6 16,0 13 6-16,0 6 38 16,-3 1-14-16,0-3-11 15,0-7-5-15,0-6 11 16,0-7-1-16,2-3-1 16,-1-4-7-16,2-2 3 0,-2 0 27 15,0 0 25-15,-4-9-9 16,-1-15-29-16,-3-9-27 15,0-6 0-15,4-4 0 16,5 0-3-16,1 4-3 16,0 6-8-16,7 10 7 15,8 7-1-15,2 7 3 16,2 8 4-16,6 1-11 16,3 3-7-16,2 16 9 15,0 5 4-15,-6 6 5 16,-1-2-8-16,-9 0-3 15,-6-7 3-15,-4-7 6 16,-1-6 0-16,-3-4 2 0,0-2 1 16,1-2 1-16,-1 0 7 15,0 0 10-15,4-10 12 16,-1-12-21-16,7-7-8 16,2-3-1-16,7-3 0 15,3 4-8-15,1 5-5 16,0 9 8-16,-7 5 2 15,-4 8-1-15,-4 4 2 16,-4 0-6-16,6 0-1 16,2 13 3-16,6 7 4 15,0 7 0-15,0 3 0 16,-4-2 2-16,-5 1 2 16,-2-4-2-16,-4 1 0 15,-2-4 1-15,-1-1 1 0,0-1-1 16,0-4-1-16,3 2-10 15,0 0-68-15,3-5-61 16,2-5-203-16</inkml:trace>
  <inkml:trace contextRef="#ctx0" brushRef="#br0" timeOffset="106266.64">8333 4713 435 0,'0'0'12'0,"0"0"12"16,0 0 42-16,0 0-6 15,0 0-3-15,0 0-21 16,0 0-34-16,0 0 13 16,-9-3 4-16,9 3 4 15,0 0 12-15,0 0 13 16,0 0-10-16,0 0-7 0,0 0 4 16,0 0-17-16,0 0-3 15,0 0-2-15,0 0-7 16,0 0-1-16,0-1 2 15,0-5 2-15,0-5 3 16,10-1-9-16,4-5 3 16,5 1-3-16,3-3-3 15,1 0 1-15,5-4 2 16,1 0-3-16,2-2 0 16,2-3 1-16,3-2 0 15,1-2-1-15,0 1 3 16,2 2 5-16,3 0-5 15,1-1 1-15,-1 0-1 16,2-1 0-16,0-1-3 16,1-1 5-16,4 0-5 0,1-3-2 15,1-2 2 1,3 2 0-16,0-1 1 0,-1 5-3 16,-3 0 2-16,-3 0 0 15,1 1 1-15,4-8-1 16,8-2 0-16,10-11 1 15,9-5-1-15,2-2 0 16,2 5 2-16,-1 5 0 16,-1 5-2-16,-2 4 0 15,-10 6-1-15,-10 5-1 16,-13 2-2-16,-8 2 1 16,-10 6 3-16,-8 1 0 15,-4 3 0-15,-4 0 0 0,-3 5 1 16,-3 0-1-16,-2 2 0 15,-2 2 3-15,1 3-3 16,-3 0-1-16,0 3-2 16,0 0-6-16,0 0-5 15,0 0-24-15,0 0-36 16,0 0-55-16,-14 2-7 16,-7 2-169-16</inkml:trace>
  <inkml:trace contextRef="#ctx0" brushRef="#br0" timeOffset="106971.31">11052 2344 370 0,'0'0'89'15,"0"0"-55"-15,0 0 23 16,0 0 2-16,0 0 59 16,0 0-33-16,0-33-27 15,0 33-15-15,0 0-7 16,0 0-10-16,-1 0-12 15,-5 2-14-15,-4 16 1 16,-7 8 4-16,-3 9 10 16,-6 6-5-16,-2 8-2 0,1 3 4 15,-2 5 2 1,-2-3-10-16,-2-1 4 0,-1-1-3 16,0 1 8-16,0 0-7 15,2-2 1-15,-1-1-6 16,-1 3-1-16,-2-3 4 15,-3 1 32-15,2-3-20 16,0-5-13-16,1 1-1 16,5-4-1-16,-1-6-1 15,6-6 4-15,3-9-1 16,10-7 13-16,5-6-1 16,2-4 1-16,6-2-11 0,0 0 18 15,0 0-3 1,0 0-8-16,0 0-12 0,0 0-6 15,0-6-47-15,0-4-64 16,9 2-7-16,9-9-139 16,5-2-155-16</inkml:trace>
  <inkml:trace contextRef="#ctx0" brushRef="#br0" timeOffset="107679.04">10927 2457 467 0,'0'0'17'0,"0"0"49"15,0 0 18-15,0 0 21 16,0 0-40-16,0 0-26 15,-14-12-23-15,14 12-16 16,0 0 2-16,0 0 0 16,0 0 14-16,0 0-5 15,0 0 1-15,0 0-4 16,0 0-7-16,0 1 5 16,11 10 18-16,6 1-5 15,5 7-7-15,6 3 12 16,5 3-12-16,3 3-3 15,4-3 3-15,2 0-9 16,3 0 2-16,7-2-5 16,5 3 6-16,2 0 1 0,6-1-7 15,-1 0 0 1,2 0 0-16,1 2 0 0,1 2 3 16,-2 0-3-16,-1 2-1 15,-5-4 1-15,-7-2 0 16,-7-4 1-16,-7-3-2 15,-8-3 1-15,-4-2-2 16,-7-1 2-16,-3-2 0 16,-2-1 4-16,-3-1-2 15,1 0-4-15,-2-1 3 16,-2 0-3-16,2-1 2 16,-3-2-1-16,0-2 1 0,-1 0-10 15,-1-2-21-15,-3 0-43 16,-3 0-88-16,0 0-148 15</inkml:trace>
  <inkml:trace contextRef="#ctx0" brushRef="#br0" timeOffset="108657.19">10360 3298 576 0,'0'0'116'0,"0"0"-90"16,0 0-3-16,0 0 32 15,0 0-7-15,0 0-21 16,0 0-17-16,0 0 7 15,0 0-5-15,0 3 4 16,3 0-2-16,5 5-6 16,4 1 12-16,7 4 6 15,5-1-10-15,3 5-2 16,4-1 1-16,4 4-10 16,8 1 5-16,6 2 7 15,0 2 2-15,5 0-14 0,4 3 0 16,-3 3 0-16,-2-1-4 15,0 3 1-15,1 3-2 16,-6-5 0-16,-1 1 9 16,-5-7-9-16,-3-2 1 15,-3-3 0-15,2-2-1 16,3-2 0-16,4-3 2 16,-2 0-1-16,0-2 2 15,-6 1-3-15,-4-1-5 16,-6 1 5-16,-4-4 0 15,-2 3-1-15,-2-2 0 16,-4-2-4-16,0-3 5 16,-7 1-20-16,0-5 10 15,-3 0-8-15,0 0-10 0,-2 0 0 16,0 0-2-16,2 0-9 16,0-12-37-16,1-4-53 15,2-3-120-15</inkml:trace>
  <inkml:trace contextRef="#ctx0" brushRef="#br0" timeOffset="109325.26">12222 2977 454 0,'0'0'68'0,"0"0"-14"16,0 0-2-16,0 0 30 16,0 0-15-16,0 0-35 15,-16 24-22-15,9-6 40 16,-3 2-12-16,-2 5 13 15,-5 2-16-15,-3 5-8 16,1 0 1-16,-5 2-14 16,3 3-3-16,-3 2-5 15,2 3 1-15,-4 5-1 16,-2 6-4-16,-5-1 4 16,-1 2-1-16,-1-1-3 0,3 0-2 15,-4-2 4-15,5-4 17 16,4-5 4-16,3-10-14 15,3-2-2-15,6-6-7 16,-1-3 1-16,4-1 3 16,0-2-3-16,3-2-2 15,1-2 0-15,2-2-1 16,-2 1-1-16,2-5 0 16,2 0-9-16,3-5-9 15,1-3-5-15,0 0-9 16,-1 0 0-16,-2 0-5 15,-5 0-22-15,-7-11-204 16,-5-3-317-16</inkml:trace>
  <inkml:trace contextRef="#ctx0" brushRef="#br0" timeOffset="110155.53">10814 3052 593 0,'0'0'21'0,"0"0"103"16,0 0-38-16,0 0-1 15,0 0-17-15,0 0-34 0,-17-13-33 16,17 13-1 0,0 15-11-16,0 13 11 0,0 7 13 15,9 6-1-15,1 3-7 16,-2 2-4-16,0-3 1 15,-3-8 0-15,2-10-2 16,-3-7 4-16,-2-10-4 16,-1-6 0-16,2-2 0 15,-3 0 2-15,2 0 9 16,-2-10 13-16,0-11-1 16,0-4-23-16,0-2-3 15,3 0-5-15,0 0-2 16,3 6-12-16,0 6 4 15,-2 7 7-15,2 5 0 16,-2 3 8-16,4 0-1 0,3 3-6 16,1 15 9-16,2 3-4 15,-3 1 4-15,2 1-5 16,-2-2-2-16,-1 0-35 16,0-1-27-16,0-4-56 15,-3-6-138-15</inkml:trace>
  <inkml:trace contextRef="#ctx0" brushRef="#br0" timeOffset="110503.48">11112 3276 404 0,'0'0'220'0,"0"0"-210"0,0 0 31 16,0 0 35-16,0 0 8 15,0 0-31-15,27-74-31 16,-27 64 9-16,0 2-7 16,0 0-13-16,-1 5-3 15,-4 3-7-15,-2 0 0 16,-2 0-2-16,-2 7-6 16,0 11-2-16,0 0 8 15,3 1 0-15,7 0-2 16,1-2-3-16,0-3-5 15,14-1-2-15,8-4-4 16,5-2 3-16,2-4 0 16,3-3-20-16,-2 0-32 0,1 0 8 15,-2-3-75 1,2-8-31-16,-7-4-73 0</inkml:trace>
  <inkml:trace contextRef="#ctx0" brushRef="#br0" timeOffset="111835.49">11448 3175 468 0,'0'0'108'16,"0"0"36"-16,0 0-66 16,0 0-40-16,0 0-11 15,0 0-14-15,-83 21-5 0,62-1-7 16,7 1-1 0,4 1-3-16,5-2 3 0,2-3-20 15,3-4-7-15,0-6-9 16,0-2 13-16,0-3-19 15,6-2 18-15,0 0 24 16,3 0 0-16,-1-11 24 16,3 0-5-16,-3 1-12 15,0 3 4-15,-1 0-3 16,0 6-7-16,1 1 0 16,-2 0-2-16,4 0 2 15,4 0-5-15,1 0 5 16,2 0-1-16,4 0 0 15,0 0 0-15,0 0 0 16,-2 0 2-16,0-7 0 16,-3-3 4-16,-4-4 21 15,3 1 11-15,-9-2-9 0,-3 0-3 16,-3 3 16-16,0 2-24 16,0 5-9-16,0 1 14 15,-6 4-18-15,-6 0-5 16,-3 6-8-16,-4 12-19 15,-1 3 7-15,2-2-7 16,7 1-14-16,7-6-36 16,4-4 22-16,0-5-1 15,0-5-12-15,6 0 32 16,8 0 25-16,2-13 11 0,-2-3 4 16,-4-4 15-1,-1-1 12-15,-6-3 52 0,-3-1-30 16,0-3-12-16,-2-1-12 15,-9 1-11-15,0 2-1 16,0 7 3-16,3 4 5 16,2 5 29-16,1 5-25 15,2 4-8-15,0 1-1 16,2 0-12-16,-2 0-8 16,3 4-16-16,0 15-45 15,0 5 46-15,3 5 13 16,12 1-6-16,2-1-13 15,4-2 5-15,-1-4-12 16,3-5 3-16,0-5 4 16,-2-6 5-16,0-5 10 0,1-2 6 15,-4 0 3 1,1 0 15-16,1-8-3 0,-5-4 7 16,1-2-19-16,-4-2 4 15,-3 0-4-15,-2-1 1 16,-4 2 0-16,-3 3 9 15,0 1-5-15,0 5 6 16,0 4-1-16,-13 2-13 16,-3 0 0-16,-5 2-9 15,-2 15-14-15,4 1 15 16,4 2 2-16,8-1-20 16,7 0-17-16,0-5 1 0,13-2 9 15,11-4 2-15,6-3 3 16,0-5 11-16,4 0 2 15,-4 0 13-15,0-7-1 16,-5-3 6-16,-3 0-2 16,-5-1 4-16,-4-1 17 15,-5-1-4-15,-2 2-10 16,-3 3 9-16,-3 2-8 16,0 5 1-16,0 1 16 15,-3 0-24-15,-8 0-2 16,-2 12-16-16,1 1-12 15,3 5 17-15,2-4-40 16,5 1-13-16,2-4 9 0,0-4-21 16,0-4 41-1,10-3 24-15,2 0 2 0,1-6 9 16,0-10 6-16,-3-5-6 16,-1-4 4-16,-5-3 22 15,-4 0 22-15,0-4 22 16,-3-1-7-16,-11-1 0 15,0 3-24-15,1 4 7 16,4 9 12-16,3 8 5 16,3 6 17-16,1 4-26 15,1 0-23-15,-1 0-29 16,2 1-2-16,0 18-22 16,0 6 19-16,0 9 2 15,6 0 2-15,9-1 1 0,3 0 0 16,-1-2-2-16,2-3-1 15,-1 1-17-15,0-2-53 16,-1-4-115-16,-6-4-143 16</inkml:trace>
  <inkml:trace contextRef="#ctx0" brushRef="#br0" timeOffset="113222.84">12328 3069 397 0,'0'0'28'16,"0"0"-11"-16,0 0-11 0,0 0 13 15,0 0 10-15,0 0-11 16,-12 0 13-16,11 0-15 16,-1 0 28-16,2 0 25 15,-1 0-14-15,-1 0-5 16,2 0 0-16,0 0-19 16,0 0-6-16,0 0-3 15,0 0 8-15,0 0-11 16,0 0-15-16,0 0-3 15,0 0-1-15,0 2-2 16,0 6-1-16,2-1 6 16,10 3-4-16,6 1 3 0,7 2 3 15,6 0-5-15,4 2 4 16,10 0-3-16,1-2 1 16,0 3-1-16,6-1-1 15,2 1 6-15,7-1 25 16,5-1-4-16,4 3-25 15,6-1-3-15,0 1 2 16,3 1 0-16,-6 2 0 16,-1 1 0-16,-6-1 0 15,-5 0 0-15,-2-1-1 16,0-1 0-16,-1-2 0 16,1 3 5-16,0-1-4 15,-1 0 0-15,-2 2-1 0,-3 1 3 16,-3 2-4-16,-2 0 1 15,-6 2 0-15,1 2-1 16,3-4 1-16,2 0 15 16,7-3-1-16,5 0-7 15,0-3-3-15,-1 1-1 16,-2 1 0-16,-6 3 0 16,-3-1-3-16,-2 1 3 15,-5-2-3-15,3 2 3 16,0-1 5-16,3-2-8 15,5 3 12-15,2-1 0 0,2-1-6 16,-2 5 0 0,-2-2-6-16,-1 2 0 15,-9 0-3-15,1-1 3 0,-4-2 6 16,-2-1-4-16,-4-3-1 16,-2 0 3-16,1-1-2 15,-4-3 0-15,0 2 7 16,-2-3-8-16,-1 1 1 15,-1-1 1-15,1 0 1 16,2 1-4-16,3 1 1 16,1-2-1-16,2-1 5 15,3-1-3-15,0 1-1 16,1 0 6-16,-1 1-4 16,-3 0-2-16,-7-2 5 0,-4-1-8 15,-2 0 2-15,1-2 0 16,-3 2 11-16,3-3-2 15,-4-1-2-15,-3 0-1 16,0-2-5-16,-2-2-1 16,-2 1 0-16,-2 0 0 15,-1 1 2-15,-1-1-2 16,-1 3-1-16,2 0 1 16,2-2 1-16,3 2 2 15,0 0-2-15,4 0-1 16,-1-2 0-16,1 0 0 15,1 2 2-15,-2-2 0 16,-3 2-2-16,3 1 0 16,-2 0 0-16,0 0 0 15,3 2-2-15,-3-2 1 0,0 0 1 16,-1 1 0-16,2-3 2 16,-4-1-1-16,-1-2 0 15,-3-2-1-15,-3 1 3 16,-3-1 0-16,0 0 0 15,0 0-3-15,0 0-19 16,0 0-24-16,-16-1-70 16,-10-10-71-16,-6-4-204 15</inkml:trace>
  <inkml:trace contextRef="#ctx0" brushRef="#br0" timeOffset="114248.02">9403 2876 438 0,'0'0'180'0,"0"0"-50"16,0 0-50-16,0 0 1 0,0 0-6 16,0 0-27-16,0 0-14 15,0-3-15-15,0 3-4 16,0 0-7-16,0 0-6 15,0 5 1-15,5 13-1 16,3 9 6-16,3 6 21 16,-1 2-14-16,0 3-7 15,1 0 4-15,-1 2-9 16,-1-3 13-16,0-4-15 16,0-3 3-16,1-5 2 15,-3-3-6-15,0-5 1 16,-2 0-2-16,-2-3 5 15,-1-3-2-15,0 0-1 16,-2-1-1-16,0-4-1 16,0-2-18-16,1-3-32 0,4-1-51 15,4 0-75-15,0-19-252 16</inkml:trace>
  <inkml:trace contextRef="#ctx0" brushRef="#br0" timeOffset="114966.85">13928 2787 718 0,'0'0'94'0,"0"0"-33"0,0 0 11 16,0 0 10-16,0 0-21 15,0 0-11-15,-7-2-32 16,7 2-13-16,-1 0-3 16,1 16 3-16,-1 10-5 15,1 9 30-15,0 2 1 16,0 2-7-16,0-6-15 16,0-2 1-16,2-4-4 15,5-4-4-15,0-4-1 16,-3-1-1-16,-1-6 4 15,0 1-4-15,2-1-26 16,0-3-69-16,-1-3-78 16,-1-6-328-16</inkml:trace>
  <inkml:trace contextRef="#ctx0" brushRef="#br0" timeOffset="119608">3809 6774 324 0,'0'0'12'16,"0"0"22"-16,0 0 39 16,0 0-2-16,0 0 6 15,0 0-16-15,0 0-5 16,0 0-6-16,0 6-9 15,0-4 10-15,0 2-21 16,0 2-2-16,0 5 14 16,-6 2-7-16,-4 3-4 15,-1 5-1-15,-3 5-3 16,-1 4-10-16,-2 2 0 16,2 6 10-16,-1 5-19 0,1 0 2 15,-3 5 4-15,0 2 0 16,-3-2 5-16,-1 2 4 15,-1 2-13-15,-2 2 0 16,-6 6-1-16,-5 3-2 16,-5 2 15-16,3-3-5 15,4-3-13-15,4-3 3 16,-1 0-3-16,7-3-4 16,0-5 1-16,4-11 3 15,4-10-4-15,7-8 1 0,6-10-1 16,0-4-2-1,1-2-6-15,2-3-24 0,0 0-33 16,0 0-36-16,0-10-224 16,3-5-83-1</inkml:trace>
  <inkml:trace contextRef="#ctx0" brushRef="#br0" timeOffset="121312.15">3171 8129 400 0,'0'0'214'16,"0"0"-197"-16,0 0 36 15,0 0 15-15,0 0 6 16,0 0-6-16,-3-29-36 0,-8 29-11 15,-5 0-5 1,-5 0-6-16,-3 0 2 0,-4 0 1 16,-4 0 0-16,-6 0-3 15,-1 0 0-15,-3 1-4 16,-1 5 2-16,-2 0 3 16,2 5 2-16,-6 1-1 15,4 3 3-15,-12 8-4 16,-4 4 7-16,-9 5-14 15,-5 9 0-15,-7 1-3 16,0 5 7-16,-9 4-4 16,0 3-4-16,-3 2 0 15,9-6 2-15,6-2 5 16,12-7-2-16,12-1 3 16,10-1 4-16,9-2-9 15,2 3 3-15,2 4-1 0,-5 3-3 16,-3 6 5-16,-2 2-2 15,-1 1-1-15,0-5 1 16,4-1-5-16,7-7 0 16,7 2 1-16,9-5-1 15,7-2-1-15,4 0 0 16,5-2-1-16,0-1 2 16,0 0 1-16,2 2 8 15,2 1-1-15,-1 2-5 16,3-1-1-16,3 2-2 15,3 0 2-15,7-3-2 0,4-1 0 16,4-5-1-16,3-3 0 16,1-2 1-16,3-3-1 15,2 0 3-15,1-2-3 16,4-2 3-16,6-4-4 16,6 1 2-16,6 0 0 15,4-4 2-15,3 0-2 16,-4-1 0-16,2-2 1 15,-5 1-1-15,-3 2 3 16,-2 0-2-16,-2 0 1 16,8-3-1-16,1 1 1 15,6 2-4-15,8-2 1 16,2 0-14-16,4-2 9 16,1-5 6-16,-2-4 0 0,1 0 3 15,3 0-1-15,2-9-1 16,2-4-1-16,-1-3-1 15,-1-5 0-15,2-1 1 16,0 1 6-16,-3-3-6 16,2 2 0-16,1-2 0 15,6-2 1-15,7 1 1 16,2 0-2-16,-1 0 0 16,-1 1 2-16,-7 2-2 15,2-1 1-15,-7-1 0 16,-5-1-1-16,4 0 7 15,-2-3-6-15,1 0 0 16,-1 0 2-16,4-1-3 0,-1-2 2 16,-2 0-2-16,-2-1 1 15,-9-4-4-15,-9-2 1 16,-6-3 2-16,-7-2-3 16,-6-2 3-16,-6-1 0 15,-7 1-1-15,-9 2 1 16,-5 4 3-16,-8 1-3 15,-6-3 2-15,-2-2-5 16,-4-1 0-16,-1 0-1 16,0 1 2-16,0 1 0 15,0-1 2-15,0 2 0 16,0 0-5-16,-10 1 10 16,-6 3-4-16,-5 0 7 0,-3 1-6 15,-5 1 2 1,-2-1-1-16,3-1-1 0,-5 1-2 15,-3 2 2-15,-1 2-3 16,-6 2 1-16,-7 5-1 16,-5 1 1-16,-10 4 2 15,-7-1-2-15,-4 3-1 16,0 0 0-16,10 3-1 16,5-1 2-16,7 2 0 15,3-3 1-15,-1-1-1 16,-4 0 0-16,-10 2 0 15,-7 0 0-15,-14 3 0 0,-10 1 0 16,-4 2 2-16,1 0 0 16,9 1-1-16,18 1 2 15,7 1 1-15,12 1-4 16,8 4 1-16,0 0-1 16,-5 2 0-16,-13 0-6 15,-19 11 5-15,-19 7 0 16,-14 5-2-16,-5-1 3 15,7-4 0-15,17-6 0 16,23-5 1-16,23-4 1 16,16-3 0-16,3 2-2 15,-2 1-1-15,-13 7-12 16,-14 7-15-16,-16 3 2 16,-7 8 0-16,2 0-14 15,2 0-1-15,17-3 3 0,18-4 4 16,20-3-59-16,10-4-198 15,6-1-332-15</inkml:trace>
  <inkml:trace contextRef="#ctx0" brushRef="#br0" timeOffset="122091.54">2323 9157 842 0,'0'0'37'16,"0"0"-22"-16,0 0 4 16,0 0 34-16,0 0-12 0,0 0-32 15,-38 21-8-15,8-2-2 16,-6 2 2-16,5-2 1 15,1-3 10-15,6-6-3 16,4-5-1-16,4-5-4 16,1 0 11-16,0-19 16 15,3-12-24-15,3-9-5 16,2-6 1-16,7-1-3 16,0 0-1-16,0 3 0 15,5 7 1-15,3 6 8 16,0 6 5-16,-2 5-4 15,-2 7 18-15,-1 3-16 0,0 8 1 16,-3 0-3 0,0 2-1-16,0 0-8 0,3 0-2 15,3 4-15-15,5 14-5 16,5 13 22-16,2 6 0 16,3 6 1-16,4 3-1 15,-3 1 0-15,-2-1 0 16,4-1-1-16,-5-2 2 15,-2 0 0-15,-4-1-1 16,-3-3 0-16,-5-3 0 16,-2-5 1-16,-3-1 4 15,0-3 0-15,-8-1-3 16,-14-2 14-16,-6 0-1 16,-8-3-5-16,-6-3-2 15,-4 0-7-15,1-4 4 0,5-4-3 16,4-5-2-16,11-5-7 15,10 0-26-15,12 0-18 16,3-12-55-16,18-10-96 16,19-2-142-16</inkml:trace>
  <inkml:trace contextRef="#ctx0" brushRef="#br0" timeOffset="122623.3">2749 9119 756 0,'0'0'35'0,"0"0"16"16,0 0 9-16,0 0-12 16,0 0-26-16,0 0-22 15,-90 20-1-15,77 4 1 16,-1 6 1-16,1 1-1 15,4 2-7-15,3-2-19 16,4-3-9-16,2-6 13 16,0-6-12-16,11-10-18 15,11-6 35-15,6-6 17 16,5-19 1-16,0-7-1 16,1-2-3-16,-4-3 3 15,-10 2 3-15,-5-5 9 0,-9-1 27 16,-6-4-6-16,-2-2 5 15,-17-1 3-15,-5 4-7 16,-2 6 12-16,3 10 14 16,2 6 2-16,9 10 14 15,4 5-23-15,4 3-25 16,4 4-2-16,0 0-10 16,0 0-16-16,0 10-10 15,0 14 2-15,13 11 8 16,5 6-1-16,8 4 1 15,-1 1 0-15,0-2 1 0,-1-1 1 16,-2-2-2 0,-2-2-2-16,-2 2-11 0,-2 2-42 15,-1-1-52-15,2-5-57 16,-4-7-240-16</inkml:trace>
  <inkml:trace contextRef="#ctx0" brushRef="#br0" timeOffset="123104.52">2337 10024 719 0,'0'0'114'0,"0"0"-110"16,0 0 0-16,0 0 43 15,0 0 62-15,0 0-62 16,0 0-36-16,12 0-9 0,16-14 5 15,14-3 19 1,19-5-7-16,17-5-9 0,14-3-2 16,15-2 22-16,9-4-18 15,1 2-5-15,0 2 8 16,-14 2-12-16,-15 5-1 16,-17 4 1-16,-20 4-3 15,-14 6 0-15,-16 4 4 16,-12 2-1-16,-6 4-1 15,-3 1 13-15,0 0 8 16,0 0-16-16,0 0-7 16,0-1-30-16,0-4-83 15,-7-5-168-15</inkml:trace>
  <inkml:trace contextRef="#ctx0" brushRef="#br0" timeOffset="124235.62">4172 4126 820 0,'0'0'81'0,"0"0"-13"16,0 0-10-16,0 0-7 16,0 0-4-16,0 0-21 15,-15-6-26-15,15 16-2 16,0 13-8-16,0 10 10 16,8 9 22-16,2 3-7 15,-1 1-3-15,3 1 10 16,-2 1-4-16,5 1-11 15,-2 3 2-15,1 3 3 16,-2 2-7-16,1 0-1 0,1 1 2 16,-4-2-5-16,2-4 1 15,-1-10 3-15,-1-12-5 16,-3-10 0-16,-2-3 0 16,-2-6 1-16,2-3 1 15,-4-1-2-15,-1-6 0 16,2 2 0-16,-2-3 2 15,0 0-2-15,2 0-2 16,-2 0-7-16,0-3-26 16,2-10-45-16,-1-12-72 15,-1-7-175-15</inkml:trace>
  <inkml:trace contextRef="#ctx0" brushRef="#br0" timeOffset="125792.57">2729 2673 754 0,'0'0'16'16,"0"0"-4"-16,-101 0 1 0,54 9-2 16,-3 7 22-16,-1 3-2 15,3 6 12-15,6 2 0 16,5 3-29-16,-3 9-5 16,4 2-2-16,-3 6 1 15,-2 7-2-15,-4 3 3 16,4 4 10-16,-5 4-10 15,3-1 5-15,0 1-10 16,1-2 1-16,6-1 2 16,3-1-1-16,-1 3-1 15,4 1-3-15,3 1 0 16,2 0-1-16,3-4 5 16,5-6-5-16,4-7-1 15,8-6 0-15,5-1-1 0,0-5 1 16,15 2-2-16,15-3 2 15,7-3 1-15,11-3 2 16,9-5-3-16,7-6 11 16,13-5-5-16,8-4 9 15,9-8 1-15,11-2-5 16,14 0-6-16,7 0 3 16,7 0-6-16,5 0-4 15,-5-4 3-15,0 0-1 16,-5-1 0-16,-4-2 1 15,-5-2 0-15,6-5 9 16,5-1-5-16,0 0 10 0,0-4-13 16,-2 1-2-16,-8-1-1 15,-10 0 1-15,-10-2 2 16,-6-2 2-16,-8-1-4 16,-4-1 0-16,-5-5 2 15,-4-1-2-15,1-7 0 16,-2 2 1-16,1-4-4 15,-6-1 1-15,-6-1-2 16,-7-4 3-16,-5 3-2 16,-4-1 3-16,0 2 0 15,-2-1 1-15,2 0 1 16,-3-1-2-16,-5 1 2 16,-4-1 0-16,-5 5-2 0,-4 2 4 15,-5 0-3 1,-4 0 1-16,-6 2 3 0,-1 2-3 15,-7 0 8-15,-1-4 7 16,0-1-13-16,0-5 3 16,-1-4-7-16,-10 0 1 15,-1-3 5-15,-3 1-5 16,-6 2-1-16,-4-2 0 16,-8 0 2-16,-7-4-2 15,-9 2-1-15,-6 3 1 16,-7 6 0-16,-6 2 0 15,-10 7 0-15,-4 4 1 0,-4 3-1 16,1 1-1-16,2 4 0 16,0 3-1-16,1 4 1 15,-6 5-1-15,-2 4-3 16,-11 2 4-16,-4 3-3 16,-8 0 0-16,-8 3 4 15,-7 11-6-15,-2 1 6 16,2 2 0-16,3 3 0 15,8 3-1-15,4 5 0 16,2 7-4-16,-4 10-9 16,-1 7-5-16,0 9-2 15,-1 3 2-15,-1-5-3 16,10-3-11-16,12-7 0 16,20-6 0-16,21-2-23 15,19-5-52-15,12-2-103 0,15-4-126 16</inkml:trace>
  <inkml:trace contextRef="#ctx0" brushRef="#br0" timeOffset="126283.8">2207 3510 807 0,'0'0'41'0,"0"0"-37"15,0 0-4-15,0 0 2 16,3 72 1-16,9-22 55 16,4 6-19-16,-2-2-17 15,-4-5-9-15,-1-11-8 16,-1-12 9-16,-5-11 4 15,0-7-18-15,-3-8 8 16,0 0 41-16,0-3 53 16,0-15-22-16,0-8-80 15,-9-5 3-15,1-6-3 16,2-5-4-16,6 1 0 16,0 0-14-16,9 6-6 0,13 5 11 15,7 4 7-15,2 7 5 16,11 6-4-16,1 7 0 15,6 6 5-15,2 0-6 16,-6 11 5-16,-2 10-7 16,-10 5-3-16,-9 4 5 15,-5 3-4-15,-10 0-30 16,-3 3-14-16,0-4-10 16,-3-7-54-16,3-8-159 15,3-14-262-15</inkml:trace>
  <inkml:trace contextRef="#ctx0" brushRef="#br0" timeOffset="127321.82">2862 3392 832 0,'0'0'38'0,"0"0"-30"15,0 0-5-15,0 0-3 16,0 0 10-16,-82 96-1 15,76-61-9-15,6-1 0 16,0-3 0-16,3-5-26 16,12-9-39-16,-2-9 20 15,5-6 5-15,-3-2 22 16,3-7 18-16,-1-12 0 0,-3-4 8 16,0-1-8-16,-4 4 4 15,-4 6 1-15,-1 5-3 16,-5 4 12-16,0 5 19 15,0 0-25-15,4 0-8 16,1 0-46-16,6 1 1 16,6 5 40-16,5-1 4 15,5-5-2-15,-2 0 3 16,-5 0 0-16,-2 0 1 16,-9-2-4-16,-3-7 6 15,-2 1 14-15,-4-7 5 16,0 1 9-16,0 0-13 0,0 3 13 15,0 3 8 1,0 3 4-16,0 3-6 0,0 1-5 16,0 1-15-16,0 0-17 15,0 0 0-15,0 0-1 16,0 0 0-16,0 0 1 16,0-3 0-16,0-1 5 15,0-3 1-15,0-5-6 16,6-2-7-16,11-1 3 15,5 0-12-15,6 3-5 16,2 6 9-16,1 5 6 16,1 1 3-16,-1 3-4 15,-1 11 7-15,-6 6-3 16,-6-2 3-16,-8-1-1 16,-5-4-5-16,-5-6 6 0,0-2 7 15,0-4-6-15,0-1 35 16,0 0 27-16,0-9-29 15,-8-10-27-15,4-4-2 16,-1-5-4-16,4-1-1 16,1-2-6-16,0 2 2 15,1 4-13-15,11 4 10 16,5 7-5-16,0 4 2 16,0 9 4-16,5 1-3 15,2 0-3-15,6 11 6 16,-2 0-13-16,-1-2-1 15,-3-2-11-15,-5-6 21 16,-5-1 7-16,-4 0 3 16,-2-1 10-16,-2-13 31 0,-2-4 1 15,-1-3-25-15,-2-4 3 16,-1-2-15-16,0 1 3 31,0-3-7-31,0 5-1 0,-2 6 1 16,-4 6 4-16,0 7 19 0,1 5 18 15,-3 0-9-15,-3 5-20 16,-3 15-13-16,-2 9-6 16,1-1 6-16,6 0 1 15,6-4-1-15,3-2-3 16,0-6 3-16,12-1 0 16,9-2 0-16,9-7 7 15,6-5-3-15,5-1 0 0,6 0 1 16,5-12-5-16,14-6-17 15,11-7-89-15,6-10-106 16</inkml:trace>
  <inkml:trace contextRef="#ctx0" brushRef="#br0" timeOffset="130440.32">17155 4478 430 0,'0'0'19'0,"0"0"-19"16,0 0 5-16,0 0-5 15,0 0 0-15,0 0-5 16,0 0 5-16,0 0 0 16,0 0 26-16,0 0 46 15,0 0-13-15,0 0 9 16,0 0-30-16,0 0-19 15,0 0-11-15,0 0-8 0,0 0 0 16,0 0 0-16,0 0 0 16,0 0-1-16,0 0-11 15,0 0 7-15,0 0-4 16,0 0 8-16,0 0 1 16,0 0 0-16,0 0 18 15,0 0 15-15,0 0 0 16,0 0 11-16,0 0-11 15,0 0-4-15,0 0-3 16,0 0-10-16,0 0-9 16,0 0-7-16,0 0 0 15,0 0 3-15,0 0-3 16,0 0-1-16,0 0 0 0,0 0 0 16,0 0 2-16,0 0 3 15,0 0-2-15,0 0 14 16,0 0-5-16,0 0-8 15,0 0-2-15,0 0 2 16,0 0-2-16,0 0-1 16,0 0-1-16,0 0-8 15,0 0 5-15,0 0-6 16,0 0-1-16,0 0-16 16,0 0 3-16,0 0-4 15,0 0-21-15,0 0-3 16,0 0 8-16,0-6-7 0,9-5-182 15</inkml:trace>
  <inkml:trace contextRef="#ctx0" brushRef="#br0" timeOffset="131329.01">18272 4614 459 0,'0'0'41'0,"0"0"27"16,0 0 3-16,0 0 41 15,0 0-43-15,0 0-18 16,-21 0-20-16,21 0-11 16,0 0 0-16,12-7 3 15,7-6 6-15,10-5-3 16,5-5-5-16,11-9-13 0,12-5 6 16,10-4 6-16,7-4 0 15,6 0 5 1,2-1-1-16,-2-2-7 0,-2-2 10 15,-5 1-9-15,-6-2 7 16,-10-4-12-16,4-7-3 16,6-1 4-16,6-3-11 15,7-1-1-15,0-2-2 16,-3 5 2-16,-4 3-2 16,-5 5 0-16,-7 9 0 15,-6 7 5-15,-8 0-5 16,-6 3 1-16,-8 3 13 0,-6 3 0 15,-4 6 0 1,-6 4-1-16,-4 7-8 0,-7 3 2 16,-3 6 5-16,-1 2-3 15,-2 2-1-15,1 1-1 16,-1 0-7-16,0 0-2 16,0 0 2-16,0 0 5 15,0 0-5-15,0 0-8 16,0 0-13-16,2-2-39 15,-1-4-30-15,-1-2-103 16,0-9-354-16</inkml:trace>
  <inkml:trace contextRef="#ctx0" brushRef="#br0" timeOffset="132513.76">20328 2217 525 0,'0'0'367'0,"0"0"-315"16,0 0-12-16,0 0 18 15,0 0-12-15,0 0 7 0,-12-19-36 16,-10 25-17-16,-10 14-3 15,-10 7 1-15,-5 6 2 16,-3 7 4-16,4 5-1 16,6 6 0-16,4 6-1 15,6 5-1-15,7 2 5 16,5-2-6-16,6-4 1 16,6-2-1-16,6 1 4 15,0 1-3-15,0 0 0 16,7 1-1-16,8-1 1 15,5-4 3-15,2-1 1 16,3-5 0-16,3-3-4 0,8-2 3 16,3-5-3-16,8-4 0 15,6-6-1-15,7-4 2 16,10-3-2-16,9-7 4 16,9-3-4-16,8-4 1 15,7-1-1-15,4-2 3 16,1-2-1-16,0-1-2 15,-2-1 1-15,-2 0 2 16,0-4-2-16,2-10-1 16,1-3 0-16,-1-4-1 15,1-4 0-15,-2-2 1 16,-1-6 0-16,-3-2 0 16,-3 0 0-16,-6-2-1 0,-5 2 1 15,-11-4 2-15,-6 0 3 16,-8-4-4-16,-2-3 4 15,-4-4 0-15,-3-4 20 16,-7-6-11-16,-8-2-4 16,-7-4 2-16,-6-2-4 15,-5-4-3-15,-4-2-5 16,-7 4 2-16,-4 2-2 16,-5 8 3-16,0 6-5 15,0 4 6-15,-3 1-1 16,-8 6-1-16,-5 0 1 15,-9 3 2-15,-10 0-1 0,-11 0-4 16,-15 1 0 0,-14 1-3-16,-7 0 0 0,-12 2 1 15,-10 6-2-15,-12 5-1 16,-14 11-1-16,-14 6-3 16,-14 8-2-16,-7 0-2 15,8 10 4-15,18 10-1 16,19 2 6-16,19 6-1 15,13 5-12-15,3 1-41 16,0 4-7-16,2 3 21 16,0-3-6-16,-3 1 2 15,-1-1-38-15,3 1-16 16,3-6-22-16,11-2-58 16,16-7 56-16</inkml:trace>
  <inkml:trace contextRef="#ctx0" brushRef="#br0" timeOffset="133182.13">20568 2314 876 0,'0'0'58'0,"0"0"-3"0,0 0-11 15,0 0-18-15,0 0-13 16,-94 3-13-16,54 22-2 16,-2 6 2-16,5 4-2 15,9 1 0-15,11-3-20 16,8-2-12-16,9-4-8 15,9-4-34-15,22-7 2 16,10-7 8-16,2-3 5 16,-3-3-38-16,-10 0 72 15,-15 1 1-15,-12 4-9 16,-3 5 35-16,-10 5 47 16,-16 2 47-16,-7 4-10 0,-1 1-44 15,4-2-2-15,5-1-17 16,10-3-19-16,5-2-2 15,10-6-2-15,0-1-27 16,14-6 1-16,18-4 26 16,5 0-1-16,4-6 5 15,0-9-5-15,-7 0 3 16,-2 0 0-16,-10-1 0 16,-4 2 24-16,-9 5 9 15,-6 3-9-15,-3 3 28 16,0 3 25-16,0 0-62 15,0 0-15-15,-3 15-4 0,-3 2 4 16,0 4 0-16,6-3 0 16,0-1-7-16,0-3 1 15,14-3 0-15,6-3-1 16,6-5 3-16,5-3 0 16,2 0 3-16,3-9-5 15,1-7-37-15,3-5-6 16,-2-5-93-16,-4-6-155 15</inkml:trace>
  <inkml:trace contextRef="#ctx0" brushRef="#br0" timeOffset="133363.2">20907 2383 830 0,'0'0'70'0,"0"0"-65"16,0 0 0-16,0 0 17 15,0 0 17-15,-61 92-26 16,58-57-10-16,3 0-6 16,0-3-28-16,13-10-104 15,13-11-118-15</inkml:trace>
  <inkml:trace contextRef="#ctx0" brushRef="#br0" timeOffset="133882.34">21295 2441 830 0,'0'0'101'0,"0"0"-43"16,0 0 6-16,0 0 12 15,0 0-3-15,0 0-35 16,-9-45-21-16,0 43-11 15,-5 2-6-15,-5 0-3 16,-3 16-7-16,-5 13 5 16,2 7-16-16,2 3 0 0,4-1-25 15,7-3 2 1,6-6 2-16,6-7-6 16,0-6-7-16,3-9-2 0,15-7 29 15,3 0 7-15,2-20 16 16,0-8-10-16,-1-8 5 15,-2-3 8-15,-5-7 4 16,-4-5 1-16,-2-1 0 16,-3 1 6-16,-4 4 21 15,-2 7 14-15,0 8 25 16,0 7-11-16,0 11 15 16,-2 5 19-16,-2 7-40 15,4 2-18-15,-2 0-29 16,-1 9-5-16,3 20-12 15,0 13 8-15,0 10 4 16,8 7 4-16,13 7-4 16,4-2 3-16,-1-2-3 0,0-6-1 15,-5-7-47-15,-10-7-61 16,-7-7-35-16,-2-9-173 16</inkml:trace>
  <inkml:trace contextRef="#ctx0" brushRef="#br0" timeOffset="134376.53">20681 3094 765 0,'0'0'73'0,"0"0"-69"16,0 0 0-16,0 0 28 16,0 0 35-16,0 0-31 15,-11 2-20-15,11-2-11 16,0 2-2-16,0 0-2 0,8-2-1 15,22 0 14 1,23 0 25-16,24 0-20 0,18-10-8 16,10-1-7-16,-1-1-3 15,-10 2 1-15,-11 1-2 16,-6 2 0-16,-7-1 21 16,-7 4 20-16,-8 2-10 15,-19-2-20-15,-17 4 8 16,-11 0 6-16,-7 0 2 15,-1 0 0-15,0 0-15 16,0-2-10-16,0 2-2 16,0 0-22-16,0 0-61 15,-10 0-69-15,-9 4-64 16,-5-2-542-16</inkml:trace>
  <inkml:trace contextRef="#ctx0" brushRef="#br0" timeOffset="135544.07">18588 5003 292 0,'0'0'105'0,"0"0"-46"16,0 0-4-16,0 0 35 0,0 0 29 15,0 0-62-15,-10 0 5 16,10 0-20-16,0 0-4 15,0 0-4-15,0 2-24 16,-3-1-5-16,2 2 4 16,-2-2 11-16,-1 2-3 15,0 1-4-15,1 1-1 16,-2-1-7-16,2 0-4 16,-1 1 5-16,3-2-2 15,-1-1 0-15,2 0 0 0,0-2-4 16,0 3 2-1,10-2 0-15,22 1-1 0,23-2 9 16,29 0 12-16,29-6-4 16,20-6-6-16,16-2-5 15,5 1-7-15,-4-1 9 16,-8 3 4-16,-9 3-7 16,-14 1 4-16,-14 0 0 15,-8 1-1-15,-11 2 0 16,-8 0 0-16,-17 1-5 15,-16 0-1-15,-18-1-3 16,-14 2 1-16,-7 1 2 16,-6 0 8-16,0 1 6 15,0 0 0-15,0-2-9 16,0 2-8-16,0 0-7 0,0 0-20 16,0 0-22-16,0-3-34 15,0-3-17-15,0-5-228 16</inkml:trace>
  <inkml:trace contextRef="#ctx0" brushRef="#br0" timeOffset="136383.56">20820 4271 571 0,'0'0'24'0,"0"0"62"16,0 0-41-16,0 0-14 15,-86-5-8-15,65 24 56 16,-4 7-40-16,-2 5 17 15,-2 6-26-15,-2 5-10 16,1 5-3-16,2 2 1 16,1 4 3-16,6 5-19 0,3 6 5 15,6 8-5 1,2-1 1-16,7 0-3 16,3 0 4-16,0-2-4 15,28-4 0-15,13 0 0 16,17-5 1-16,15-4-1 0,12-5-1 15,13-8 0-15,10-6 1 16,13-9 2-16,9-7 0 16,17-7 0-16,8-2 4 15,14-6-5-15,6-3 0 16,-4-1 3-16,-4-2 0 16,-15 0-6-16,-13 0 4 15,-12-13 3-15,-13-5-2 16,-7-7-2-16,-6-5-1 15,-10-7-1-15,-6-7 1 0,-10-7 3 16,-5-4-3-16,-11-3 6 16,-9-4 7-16,-6 2 2 15,-6-3 4-15,-7 4-4 16,-6-4-4-16,-5-1-10 16,-5-2 8-16,-6-2-2 15,-6 5 11-15,-3 2-2 16,0 4-5-16,-12 6-3 15,-10-2-2-15,-10 4 2 16,-13-2-7-16,-13 2 1 16,-19-1-2-16,-19 1-6 15,-13 2 3-15,-15 2-1 16,-13 4 4-16,-2 7-3 16,-10 6 2-16,-3 11-2 15,-5 7 1-15,-7 9-2 0,5 1 0 16,5 3 3-16,12 15 0 15,13 5 1-15,16 5-4 16,13 3-12-16,11 3-20 16,7 3-14-16,6 2-16 15,0 2 10-15,7-1-27 16,3 1-89-16,8-7-132 16</inkml:trace>
  <inkml:trace contextRef="#ctx0" brushRef="#br0" timeOffset="137157.17">20968 4536 783 0,'0'0'6'16,"0"0"19"-16,0 0 18 16,0 0-20-16,0 0-2 15,-105-13 8-15,72 26-8 0,0 5-17 16,7 1-4-16,1 0 0 16,7 2-4-16,8 0 4 15,9-2-13-15,1 0-32 16,20-5-29-16,19-5 16 15,5-6-29-15,-1 1-16 16,-7-3 9-16,-14 2 20 16,-12 1 10-16,-10 3 64 15,0 4 18-15,-18 6 88 16,-10 5 3-16,-6-1-42 16,2 1 0-16,2-1-30 15,3-2-17-15,8 1-17 16,4-2-3-16,10-3 0 15,5-4-10-15,3-2-3 0,26-6-12 16,10-3 25-16,8 0-4 16,0-2 1-16,0-11-10 15,-8 0 6-15,-4-4 7 16,-9-1 5-16,-6-1 4 16,-10 1 13-16,-7 3 14 15,-3 8 19-15,0 5 10 16,0 2-17-16,0 0-46 15,0 7-2-15,-10 12-7 16,-4 6 4-16,2-1 3 16,3-4 0-16,5-8-1 15,1-5 2-15,0-6-1 16,3-1 7-16,0 0 22 0,0 0 20 16,4-14 5-16,10-4-50 15,3-2 1-15,5 0-5 16,0 3 0-16,3 2 0 15,-1 4 0-15,-3 4 0 16,0 5 0-16,-2 2-2 16,-2 0 2-16,-1 16-3 15,-2 3 3-15,0 6-3 16,-2 0-6-16,2 0-41 16,0-4-53-16,2-6-156 15,5-8-96-15</inkml:trace>
  <inkml:trace contextRef="#ctx0" brushRef="#br0" timeOffset="137989.59">21554 4642 794 0,'0'0'27'15,"0"0"-27"-15,0 0 9 16,0 0-6-16,-97 38 33 15,72-9-11-15,3 0-21 16,5 0 0-16,6-1-3 16,5-6-1-16,2-8 0 15,4-5-14-15,0-5-13 0,0-4 12 16,18 0 8 0,5 0 7-16,5-2 0 0,4-10 1 15,-1-2-1 1,-6 2 4-16,-4 6-6 0,-7 0 3 15,-9 6-1-15,3 0 0 16,-4 0-9-16,2 3 3 16,5 11-1-16,4 0 5 15,1 1 0-15,5-3 2 16,1-3-11-16,2-5-4 16,-1-4 13-16,2 0 2 15,0 0-3-15,-6 0 3 16,-5-9 0-16,-6 0 1 15,-4 0 41-15,-4 3 3 0,0 2-6 16,0 4 24 0,0 0-24-16,0-2-22 0,0 2-15 15,-6 0 11-15,-3-1 5 16,0-4 8-16,2-2 33 16,2-2-11-16,4-7-18 15,1-3-14-15,0-1-14 16,7-1-2-16,16 2-9 15,5 4 6-15,6 5-6 16,4 7-1-16,0 3-4 16,-3 1 2-16,-4 17-6 15,-4 4 1-15,-8-1 8 16,-5-1-20-16,-10-3 5 16,-4-9 2-16,0-3 4 15,0-4 8-15,0-1 10 0,0 0 4 16,0-14 33-16,0-9-34 15,3-4-3-15,6-5 1 16,6 2 6-16,2 3-7 16,2 5 1-16,1 7 8 15,-1 3 9-15,0 8 3 16,-1 4-18-16,0 0 1 16,3 6-4-16,-3 12 2 15,2 6 11-15,-3 1-3 16,-2 2-2-16,-5-3-3 15,-1 0 3-15,-4-4-7 16,-2-5-1-16,0-2-18 0,1-4-57 16,4-3-30-16,5-6-125 15,2 0-154-15</inkml:trace>
  <inkml:trace contextRef="#ctx0" brushRef="#br0" timeOffset="138313.57">22567 4618 667 0,'0'0'87'16,"0"0"-6"-16,0 0 41 15,65-73-21-15,-59 55-17 0,-6 1-28 16,0 4-28 0,0 2-14-16,-8 7 0 0,-10 2-14 15,-3 2-1-15,-6 0-1 16,-2 8-3-16,2 13-8 15,5 2 6-15,6 4 6 16,6 3-9-16,7 1-1 16,3-2 3-16,0 1-2 15,10-5 7-15,10-1 1 16,2-4 0-16,-1-7 2 16,-1-3 0-16,2-6 0 15,5-4-1-15,6 0-15 16,4 0-36-16,2-4-50 15,-5-10-135-15,-4-4-519 0</inkml:trace>
  <inkml:trace contextRef="#ctx0" brushRef="#br0" timeOffset="139825.81">18723 5811 626 0,'0'0'97'0,"0"0"-86"15,0 0 8-15,0 0 36 16,0 0-4-16,0 0-29 15,12 10-13-15,1-2 25 16,4 4 4-16,5 1-11 16,6 5-2-16,7 4 0 15,12 1-14-15,11 2 30 16,13 0-19-16,15 4-4 0,13 0-1 16,17 3 6-16,9 7-6 15,7 6-9-15,2 5-1 16,-5 3 0-16,-2 1-3 15,-1 1-3-15,-6-5 1 16,3-7-1-16,-2-5-1 16,-3-6 0-16,-2-2-1 15,-7-4 3-15,-12 0 0 16,-14-3-2-16,-19-3 0 16,-15-2-3-16,-18-1-9 15,-10-5-33-15,-8-2 13 0,-3-3-14 16,-2-3-22-1,-2-3-20-15,0-1-57 0,0 0-109 16</inkml:trace>
  <inkml:trace contextRef="#ctx0" brushRef="#br0" timeOffset="140590.19">21528 6392 865 0,'0'0'17'0,"0"0"15"16,0 0 24-16,0 0-15 15,-97-38 1-15,62 38-25 16,-4 0-5-16,-2 5-2 15,-1 9-10-15,-4 8 3 16,-1 3 6-16,-2 8-3 16,0 6 2-16,-3 8-6 15,4 5 10-15,5 4-9 16,8-3-2-16,12 0 1 16,14-4-3-16,9-4 1 15,1 0-1-15,30 2 1 16,14-2 0-16,21-4 1 15,10-3-1-15,19-7 1 16,16-1-1-16,11-3-1 16,8-1-3-16,7-6 4 0,8-1 0 15,4 1 2-15,8 1 2 16,1 0 47-16,-1 0-33 16,-5-5-16-16,-11-6 1 15,-6-4 0-15,-10-6-3 16,-10 0 0-16,-6-16 0 15,-6-10-3-15,-9-6 3 16,-13-6 0-16,-10-6-1 16,-13-1 2-16,-13-4 1 15,-11-4 11-15,-7-4-7 16,-11-1 0-16,-5 1 2 16,-5 3-8-16,-6 2-1 0,0 3 1 15,0 0 1-15,-11 2-1 16,-9-1 0-16,-10 2-1 15,-11 2 1 1,-12-1 0-16,-17 0 0 0,-20 2-1 16,-21-3-3-16,-15 2-1 15,-14 0-7-15,-10 5 12 16,0 9 0-16,5 8-2 16,9 10 0-16,11 9-1 15,6 3 3-15,-1 3-4 16,-1 14-39-16,-1 3 3 15,3 1-24-15,3 3 7 0,11 1-51 16,19-1-44-16,20-1-103 16</inkml:trace>
  <inkml:trace contextRef="#ctx0" brushRef="#br0" timeOffset="141147.18">21184 6406 600 0,'0'0'97'15,"0"0"-92"-15,0 0-5 16,-46 73 70-16,31-39 1 16,5 3-23-16,0 1-31 15,3-3-2-15,3-4-4 16,2-5-7-16,2-6 4 16,0-5-6-16,0-5 1 15,0-4-1-15,0-5-2 16,0-1 1-16,0-1 26 0,0-17 12 15,2-4-35-15,9-5-1 16,3 1 1-16,4-1 0 16,8 2-3-16,-1 6-1 15,3 4-1-15,-2 4 0 16,-1 4 1-16,-2 7-1 16,2 0 1-16,-1 2-2 15,-4 16-2-15,-5 6 2 16,-7 3 0-16,-6 3-3 15,-2 1 5-15,-10-2 3 16,-13-5-3-16,-9-5-6 16,-4-7 5-16,-1-5 1 15,-2-4-2-15,2-3-3 16,7 0-7-16,9-7-27 0,8-10-110 16,13-4-135-16</inkml:trace>
  <inkml:trace contextRef="#ctx0" brushRef="#br0" timeOffset="141907.25">21444 6567 555 0,'0'0'18'0,"0"0"0"16,0 0 56-16,0 0 8 15,0 0-13-15,93 36-19 16,-66-36-11-16,1 0-27 15,-1-2-6-15,-4-8 31 0,-6-3 2 16,-4-4-2-16,-8 0-18 16,-5 2-9-16,0 1 2 15,-2 2-11-15,-15 6-1 16,-8 4-4-16,-3 2 3 16,-2 0-2-16,2 14 2 15,6 6-5-15,8 3-7 16,10 3-14-16,4 1-7 15,9-3 3-15,17-3-17 16,9-5 15-16,1-8 2 16,3-6 4-16,-2-2 22 15,0-4 5-15,0-16 23 16,2-7 40-16,-6-4 14 0,-8-4-15 16,-6-1-26-1,-10 2-13-15,-5 5-14 0,-4 5-2 16,0 10 10-16,0 3 9 15,0 6-17-15,-8 3-9 16,-1 2-4-16,0 0-27 16,0 12-25-16,0 11 19 15,5 6-5-15,4 4-35 16,0 1 0-16,18-1 19 16,7-2 11-16,5-2 27 15,-2-5-3-15,-5-2 21 16,-5-2-3-16,-11-3 5 15,-5-1 46-15,-2-4-15 16,-8-2 8-16,-13-3-4 0,-3-4-1 16,3-2-24-16,7-1 2 15,6 0 21-15,8-1 10 16,0-14-13-16,8-6-30 16,20-4-2-16,6 1 1 15,5-2 1-15,-3 7-2 16,-7 5 2-16,-5 4-6 15,-7 6 6-15,-2 4 15 16,-6 0-6-16,-3 6-9 16,-3 14 14-16,-3 5-5 15,0 3 10-15,0 1-4 0,-12-4-9 16,-3-5-2-16,4-2-4 16,4-6-30-16,4-8-83 15,3-4-209-15</inkml:trace>
  <inkml:trace contextRef="#ctx0" brushRef="#br0" timeOffset="142068.01">22168 6481 890 0,'0'0'0'0,"0"0"-109"15,0 0-100-15,0 0-34 0</inkml:trace>
  <inkml:trace contextRef="#ctx0" brushRef="#br0" timeOffset="142727.07">22399 6484 758 0,'0'0'79'16,"0"0"-59"-16,0 0 0 15,0 0-17-15,-95 5 2 16,70 15-3-16,6 2-4 16,8 4 0-16,7 3-3 15,4 2-19-15,0-1-4 16,20-1 10-16,0-1-2 16,2-1 16-16,-3-1 4 15,-7 1 4-15,-5-2-4 0,-7 2 1 16,-2 3 34-16,-21 0-15 15,-7-1-5-15,-1-6-1 16,1-6-4-16,6-7 2 16,7-8 3-16,6-2 6 15,6-8 26-15,5-16-1 16,0-8-30-16,6-8-7 16,13-1-5-16,5-5-4 15,0 3-1-15,0 1-13 16,1 8-4-16,-1 10-3 0,-2 10 17 15,-3 12 0 1,-3 2 1-16,-1 7 2 0,1 18 1 16,-2 8 1-16,-4 7 1 15,-4 1-2-15,-4-4 3 16,-2-5-2-16,0-7-1 16,0-6-9-16,-5-11-8 15,5-5 7-15,0-3 10 16,0 0 1-16,0-18 18 15,1-5-17-15,10-6 2 16,1-2 1-16,4-4-4 16,1 3 0-16,2 6-1 15,-1 7 0-15,-1 7 0 16,-3 7 5-16,-3 5-3 16,0 0 0-16,-1 13-2 0,0 12 4 15,-1 2 11-15,1 1-2 16,0-2 4-16,-1-3-15 15,-2-5 0-15,2-4-4 16,-2-2-9-16,0-5-36 16,2-2-70-16,4-5-145 15</inkml:trace>
  <inkml:trace contextRef="#ctx0" brushRef="#br0" timeOffset="143418.97">22866 6663 801 0,'0'0'59'0,"0"0"-3"0,0 0-30 16,0 0-17-16,-98-11 3 15,75 32 0-15,2 10-12 16,3 1-2-16,6 2 1 16,6-2-1-16,6-7-10 15,0-5-14-15,0-8-5 16,9-8 17-16,8-4 6 15,-1 0 8-15,3-4 7 16,4-12-2-16,-2-2-4 16,0-3 8-16,-1 1 1 15,-5-1-5-15,-2 7-2 0,-3 4-3 16,-4 7 0 0,0 3-5-16,0 0 5 15,3 11-6-15,3 2 5 0,1 3-2 16,3-2-1-16,4-6-9 15,-2-2-8-15,1-4 16 16,-2-2-18-16,-3 0-16 16,0-14 3-16,-4-5-15 15,-5-1-35-15,-4-6 39 16,-1-1 46-16,0 1 1 16,0-1 30-16,0 5 26 15,0 4 23-15,0 8-10 16,0 5 5-16,0 5-19 0,0 0-46 15,-6 9-9 1,-2 15 0-16,0 8 2 0,0 3 17 16,2 0-13-1,2-5-6-15,0-3 0 0,1-9 1 16,1-7-1-16,1-5 0 16,1-3 3-16,0-3-2 15,0 0 17-15,0-12 23 16,11-6-36-16,8 0-5 15,3 1 0-15,2 4-1 16,-6 5 2-16,-1 4-1 16,-4 4 1-16,-3 0 4 15,-1 0-9-15,0 9 9 16,0 3-5-16,1 2 1 16,-2 1-1-16,-1 0-9 0,-2 1-38 15,-4-6-60-15,2-4-195 16</inkml:trace>
  <inkml:trace contextRef="#ctx0" brushRef="#br0" timeOffset="144109">23300 6695 579 0,'0'0'247'0,"0"0"-242"15,0 0-5-15,0 0 0 0,0 0-15 16,0 0 11-16,0 22-29 16,6-8-62-16,-2 2 11 15,1-2 54-15,-3 4 30 16,-1-3 0-16,-1 2 2 16,0 0 5-16,0-3 20 15,2 3 3-15,2-6 11 16,8-1-35-16,2-2-1 15,6-4 5-15,4-4 6 16,0 0 21-16,-3-7-6 16,0-8 34-16,-9-2-11 15,-4-4 39-15,-6-1-23 16,-2-2-23-16,0 2-17 16,-9 1-10-16,-3 5-9 15,3 4-1-15,0 4-10 0,6 5 0 16,0 3-1-16,3 0-10 15,0 0-52-15,0 0-1 16,0 0 0-16,5 5 33 16,11-1 7-16,6 0 19 15,0 0 4-15,1 0 1 16,-3 0 1-16,-5 2-1 16,-2 1 0-16,-4 4 2 15,-5 2 7-15,0 5-8 16,-4 1 5-16,0 0 4 0,0-2-2 15,0-6-4 1,0-5-3-16,0-3 0 0,0-3 8 16,0 0 57-16,13-11 17 15,5-8-50-15,7 0 3 16,3-1-16-16,-2 2 2 16,-6 3-12-16,-1 7 4 15,-10 3 3-15,-3 5-2 16,-2 0-15-16,-3 6 0 15,1 13 0-15,-2 4 0 16,0 7-4-16,0 1-14 16,0 1-58-16,-9 0-62 15,-4-4-130-15</inkml:trace>
  <inkml:trace contextRef="#ctx0" brushRef="#br0" timeOffset="145484.56">17241 13593 578 0,'0'0'86'0,"0"0"-4"16,0 0-36-16,0 0-4 0,0 0-14 15,0 0-7-15,-10 34 24 16,-1 1 14-16,1 11-36 15,-1 5 5-15,-2 9 4 16,-5 6-2-16,-7 3-10 16,-7 4 3-16,-4 1-13 15,-4-1-4-15,-1-1 0 16,0-4-1-16,3-3-1 16,0-3-4-16,1 0 2 15,-4 0-2-15,-3 0 1 16,-2 0 0-16,4-11-1 0,11-10 0 15,9-10-5-15,11-10-4 16,9-10-21 0,2-3-60-16,12-8-45 0,14 0-89 15,4-19-448-15</inkml:trace>
  <inkml:trace contextRef="#ctx0" brushRef="#br0" timeOffset="147255.04">16842 14760 553 0,'0'0'13'0,"0"0"5"16,0 0-2-16,0 0 31 0,-95-21 9 15,64 21-17-15,0-2-2 16,-1 2-4-16,-2 0 3 15,-6 0-3-15,-6 0-14 16,-11 10-8-16,-7 1 14 16,-4 5-12-16,0 3-9 15,-4 3 1-15,-2 3-2 16,-7 3 5-16,-4 1-8 16,0-1 3-16,0 1 1 15,0-3 5-15,6-1-7 16,1-1 1-16,7 2-3 15,2-2 7-15,-1 1-4 16,1 4 3-16,-7 1-5 0,-4 6 1 16,-4 3-1-16,2 3-1 15,2 4-3-15,6-4 2 16,8-3 1-16,13-8 1 16,10-3 1-16,16-3-2 15,9-1 0-15,5 0 0 16,7 1-4-16,1 2 4 15,4 5 0-15,-2 0 5 16,-1 0-2-16,3-1 2 16,1 0-5-16,0-1 0 15,0-4-2-15,6 0 2 16,8-1 2-16,4-1-2 0,4 0 0 16,-1 3-1-16,4 0 1 15,5 1 6 1,3 1-5-16,5-2-1 0,4-2 3 15,5-5 4-15,6-2 0 16,6-5-3-16,8-1 7 16,10-2 2-16,4-2 2 15,4-1-14-15,3 0 1 16,-2 1 1-16,1 1-3 16,0 2-3-16,1 3 3 15,1 4 4-15,4 2 5 16,4-1-8-16,8 0 0 15,1-1 0-15,8-1 0 0,-1 3-1 16,-1-1-1 0,0-3 1-16,-4 0 0 0,3-4 1 15,-3-2-1-15,-4-3-1 16,-2-4 0-16,-4-3 2 16,-1 0 0-16,-2-4 3 15,1-11-3-15,-1-1 1 16,1-5-1-16,-1 1 1 15,2-3-4-15,4-3 6 16,3 1-5-16,0-1 1 16,-4 1 0-16,-3-5 0 15,-9 3 0-15,-7-2 0 0,-13-4 2 16,-5-1-2-16,-6-3 1 16,-5-1 7-1,-3 3-8-15,-3-2 0 0,-4 1 1 16,-3 2 0-16,-10-5-1 15,-6 4 1-15,-5-1 0 16,-7 1 1-16,-7 3 5 16,-1-2 0-16,-3 0 8 15,0-2-8-15,-7-1-5 16,-7-1-2-16,-4-3 2 16,-4-1-1-16,-5-1-1 15,0 1 0-15,-3 2 0 16,0 3 4-16,0 1-2 0,2 3-1 15,-2 3 2-15,1 1 6 16,-1 1-9-16,-2-1-4 16,1-1 4-16,-3-3 0 15,-1-3 1-15,-6 1-1 16,-4-4-1-16,-4 3 0 16,-6 0-1-16,-1 6-2 15,-5 2 2-15,-7 3-1 16,-3 4 3-16,-3 4-5 15,-2 3 5-15,6 4 1 16,4 4-1-16,8 2-3 16,9 1-7-16,8 0 5 15,-1 0-10-15,-1 3 7 16,-8-2-13-16,-7 0-5 16,-6 1 21-16,-4 0-4 0,-3 1 9 15,0 0-2-15,2 0-3 16,5 0-2-16,6 1 7 15,6 6-1-15,-1 3-1 16,-5 5-7-16,-9 1-17 16,-6 4-4-16,-6 1-28 15,3 1 15-15,7 1-24 16,5-3-57-16,12-5-117 16</inkml:trace>
  <inkml:trace contextRef="#ctx0" brushRef="#br0" timeOffset="149894.69">15300 15354 652 0,'0'0'69'15,"0"0"17"-15,0 0 0 0,0 0 8 16,0 0-46-16,0 0-48 16,0 0-7-16,0 0 7 15,19 45 24-15,-11-7 4 16,1 2-16-16,-1-1-3 16,-1-1-2-16,-4-6 0 15,1-9-5-15,-2-7-2 16,-1-10 0-16,-1-2-1 15,0-4 1-15,0 0 11 16,0 0 49-16,0-12 9 16,0-9-55-16,0-5-14 15,2-6 2-15,2-3 1 16,4 1-3-16,1 0 0 0,3 9 0 16,1 6-2-16,4 6 1 15,2 8-4-15,3 3 0 16,5 2-1-16,5 10 0 15,2 14 3-15,0 5-2 16,-4 4 0-16,-6 2 1 16,-6 0-14-16,-8-1-2 15,-4-2-19-15,1-1-5 16,-2-3-43-16,3-6-43 16,4-6-52-16,5-8-109 15</inkml:trace>
  <inkml:trace contextRef="#ctx0" brushRef="#br0" timeOffset="150775.81">15998 15468 767 0,'0'0'46'0,"0"0"34"16,0 0-20-16,0 0-9 15,0 0-19-15,0 0-6 16,-88-18-24-16,66 43 0 15,0 7 3-15,4 2-2 16,3 1-3-16,9-5 0 16,4-5 0-16,2-6-1 15,0-4-2-15,0-8 3 0,8-5-4 16,4-2-3 0,3 0 7-16,5-14 6 0,4-7 0 15,-3-5-1-15,-3 0 1 16,-6 1-2-16,-3 4-1 15,-2 9-2 1,-2 6 2-16,-3 2 4 0,-2 4-1 16,3 0-6-16,6 10-12 15,7 10 11-15,8 2-1 16,7 4 2-16,3-4 2 16,2-2-2-16,0-4 0 15,-5-5-4-15,-1-5 3 16,-4-4-4-16,-4-2 0 15,-7 0 3-15,-2 0-1 16,-8-8 3-16,-5 0 11 0,0-4-9 16,0 1 11-16,-9 3-4 15,-2-1 1-15,1 3 4 16,-2 0 6-16,5 4-13 16,-1-4 9-16,0 1 0 15,4-2 2-15,3-5 7 16,1-3-16-16,0-3-7 15,8 0-2-15,18-1 0 16,7 2-3-16,5 1-2 16,6 9-6-16,-3 4 1 15,-5 3 4-15,-6 1 3 16,-5 16-1-16,-5 2-3 16,-5 4 6-16,-6-4-6 0,-6-1 7 15,-3-5-1-15,0-3 1 16,0-4 0-16,0-5 2 15,0-1 2-15,0 0 1 16,0 0 17-16,0-8 1 16,3-10-23-16,1-4 1 15,7-5-2-15,2 1-1 16,2-1 2-16,2 5-8 16,-1 8 7-16,-3 5-8 15,-2 5 1-15,1 4 3 16,-2 0-6-16,7 13 6 15,2 7 4-15,2 2-2 16,-2 2 2-16,-4-1 0 0,-4 0 1 16,0-1-25-16,-4-3-17 15,-1-3-25-15,0-3-20 16,4-4-84-16,2-6-36 16,4-3 8-16</inkml:trace>
  <inkml:trace contextRef="#ctx0" brushRef="#br0" timeOffset="151072.31">16974 15566 496 0,'0'0'179'0,"0"0"-71"16,0 0-7-16,0 0-15 15,0 0-50-15,0 0-29 0,36-42 4 16,-24 29 11 0,-3-1-4-16,-3-2 24 0,-4 0-19 15,-2 5-8-15,0 1 9 16,0 4-12-16,-10 4-10 15,-3 2-2-15,-3 0 0 16,-1 2-7-16,-1 14 7 16,5 7 1-16,1 2-1 15,7 2-1-15,5-2 0 16,0-2-5-16,9-3 5 16,11-5-1-16,3-4 4 15,4-7-1-15,5-4-1 16,3 0 11-16,6-9-11 15,5-8-39-15,2-4-49 16,1-7-136-16</inkml:trace>
  <inkml:trace contextRef="#ctx0" brushRef="#br0" timeOffset="152460.47">19885 13746 499 0,'0'0'42'0,"0"0"19"16,0 0 46-16,0 0-33 16,0 0 11-16,0 0-43 15,-22-35-29-15,22 35-11 16,0 0-1-16,0 0 3 0,0 0 0 16,0 0 2-1,0 0 5-15,0 0 9 0,0 0-8 16,0 5-7-16,0 12 16 15,0 3 6-15,3 2-9 16,4-4 11-16,3-2-20 16,-2-6 14-16,-3-7-10 15,-1 1-6-15,-2-4 2 16,-2 0 18-16,0 0 17 16,0 0-11-16,0 0-17 15,0-2-4-15,0-10-11 16,-10-4 4-16,-2-1-5 15,-2 0-3-15,2 1-15 16,0 1 10-16,4 6-1 0,5 6 4 16,3 3 2-16,0 0-4 15,0 0 1-15,0 8-19 16,0 12 13-16,16 5 7 16,4 3 9-16,8 0-4 15,10 3 0-15,15 4 2 16,19 4 1-16,22 11-1 15,16 6 3-15,13 7-5 16,5 7 3-16,-4-1-3 16,-11 1 0-16,-16-1 0 15,-15-3 0-15,-15-7 0 16,-10-9 0-16,-7-8 0 16,-11-7 0-16,-7-13 0 0,-8-6-2 15,-5-6 1 1,-3-5-1-16,-5-1-2 0,0-4-12 15,0 0-28-15,0 0-42 16,1 0-54-16,-8-6-137 16</inkml:trace>
  <inkml:trace contextRef="#ctx0" brushRef="#br0" timeOffset="153468.04">21645 14672 786 0,'0'0'34'0,"0"0"6"0,0 0 12 15,0 0-3-15,0 0-15 16,-101-39-11-16,64 39-18 16,-10 3 0-16,-6 16-5 15,-7 7 4-15,-1 9 5 16,0 10-5-16,-2 12 3 0,-3 9-3 16,1 5 1-1,2-2 4-15,6-5 13 0,12-3-21 16,7-4 0-16,9-2-1 15,9-4 0-15,5-5 0 16,12 0 7-16,3-2-9 16,4-1 2-16,22 2 0 15,5 2 3-15,6-1-3 16,9-1 0-16,8 0-1 16,10-1 1-16,8-3-2 15,10-4 1-15,13-4 2 16,13-1 3-16,11 0-2 15,8-5-1-15,7 0-1 16,-1-4 0-16,2-2 1 0,0-3 1 16,-5-3 2-1,-6 0-4-15,0-6 3 16,-2-4 1-16,-1-5-4 0,3 0 2 16,-2-6-2-16,-3-12 3 15,-4-4-3-15,-6-10 4 16,-10-3-4-16,-8-4 1 15,-8-3 2-15,-5 1-3 16,-2 2 0-16,-3 1 0 16,4 0-5-16,-2-4 2 15,-2 1 3-15,-7-1-5 16,-5-2-3-16,-3 1 2 16,-5 0 3-16,-3 2 2 0,-3 1-1 15,-9 1 2 1,-7 2 2-16,-8 0-2 0,-7 0 0 15,-11-2 0-15,-5-1 8 16,0-3-6-16,-22-4 14 16,-10-3-4-16,-8-2-12 15,-8-4 4-15,-9-2 0 16,-5-1 1-16,-13 1 0 16,-11 5-3-16,-14 4-2 15,-17 6 1-15,-14 3-2 16,-18 4 0-16,-14 3 0 15,-16 4 1-15,-6 3 0 16,0 6 0-16,9 7 1 16,15 9 0-16,16 4-1 15,14 0-8-15,16 8 8 0,5 9 0 16,6-1-8-16,3 4-9 16,3 2 2-16,1 3 6 15,0 2-11-15,6-1-10 16,7 0 5-16,17-3 5 15,15 0-33-15,12 1-2 16,7-2-94-16,3-1-78 16,-1-1-22-16</inkml:trace>
  <inkml:trace contextRef="#ctx0" brushRef="#br0" timeOffset="153888.54">20990 15171 615 0,'0'0'0'15,"0"0"-19"-15,0 0 19 16,32 75 27-16,-26-48 42 16,0 0-8-16,0 2-16 0,-2-4-22 15,0-4-6-15,-1-5 24 16,-3-6-14-16,2-4-16 16,-2-5-11-16,2-1 25 15,-1-3 71-15,4-17-12 16,4-10-73-16,5-7-5 15,3-2-5-15,4 1-1 16,-2 6-3-16,-2 6 0 16,2 4-28-16,-1 6-9 15,7 6-50-15,2 2-65 0,3 3-121 16,-5 5-191 0</inkml:trace>
  <inkml:trace contextRef="#ctx0" brushRef="#br0" timeOffset="154402.84">21359 15312 612 0,'0'0'0'0,"0"0"0"16,0 0 0-16,0 0 11 16,48-76 42-16,-33 50-32 15,-9 5 6-15,-6 4 3 16,0 7-5-16,-5 6 26 15,-10 4-31-15,0 0-16 16,-2 1-2-16,-2 17-4 0,5 3 4 16,3 4-2-16,6 4 9 15,5-2-7-15,0 0-2 16,7-3-1-16,18-5-2 16,11-3 5-16,5-8-4 15,9-8 0-15,-4 0 0 16,-3-9-10-16,-5-11 2 15,-6-4-35-15,-3-7 3 16,-7-4 0-16,-7-5 1 16,-7-1-26-16,-8 2 28 15,0 2 9-15,-2 5 30 16,-10 4 31-16,1 7 54 16,3 10 19-16,3 4-41 15,4 6-18-15,-2 1-23 0,3 0-22 16,0 7 0-16,0 16-2 15,0 8 2-15,0 5 34 16,0 5-20-16,9 1 5 16,6-3 8-16,-2 0-24 15,2-4-1-15,-3-3-2 16,0-6-2-16,1-3-33 16,1-7-52-16,7-5-130 15,2-8-159-15</inkml:trace>
  <inkml:trace contextRef="#ctx0" brushRef="#br0" timeOffset="155179.07">22038 15127 742 0,'0'0'2'0,"0"0"-4"16,0 0 4-16,0 0 11 15,-88 64 22-15,75-29-20 16,7-4-6-16,4-2-4 16,2-6-5-16,0-6-2 15,8-9-5-15,6-6 7 16,1-2 0-16,5-2 8 16,0-14-1-16,-5-7-4 0,-1-1 0 15,-7-4 0-15,-4-1-2 16,-1 2 6-16,-2 5-7 15,0 6-3-15,0 10 2 16,0 3 0-16,0 3-4 16,0 0-3-16,4 9-18 15,2 10 25-15,9 3 0 16,5 2 1-16,7-1 0 16,7-5-5-16,3-5-7 15,-3-6-5-15,-2-7-13 16,-7 0-27-16,-7-2 3 15,-3-14-5-15,-8-7-6 16,-7-5 42-16,0-5 15 0,-1-3 7 16,-12-4 2-16,-1 1 0 15,0 0 11-15,1 7 51 16,4 7 5-16,5 14 41 16,0 5-41-16,3 6-3 15,1 7-65-15,0 18 0 16,0 13 5-16,6 6 33 15,5 1-10-15,-4 2 5 16,2-5-31-16,-5-3 8 16,-4-8-9-16,0-7-1 15,0-7-1-15,0-11 1 16,-3-4 1-16,0-2 10 16,-1-8-3-16,0-17 4 15,2-8-8-15,2-5-2 0,0-1-2 16,8 5-6-16,9 9 0 15,0 6 2-15,-1 10 3 16,-1 6 0-16,-1 3-7 16,2 1 8-16,-3 17 0 15,1 6 0-15,1 3 0 16,-3 3 1-16,1-3 1 16,-5 0-2-16,4-5 0 15,-2-2-22-15,-3-5-76 16,1-7-143-16,-2-8-254 0</inkml:trace>
  <inkml:trace contextRef="#ctx0" brushRef="#br0" timeOffset="155331.93">22444 14983 598 0,'0'0'0'0,"0"0"-143"16,0 0-226-16</inkml:trace>
  <inkml:trace contextRef="#ctx0" brushRef="#br0" timeOffset="156184.57">22569 15093 485 0,'0'0'94'16,"0"0"-12"-16,0 0-18 0,-16 76-27 15,16-52-11-15,0-1-19 16,7 1-3-16,8-6-1 16,0-5-3-16,-6-7 0 15,-3-4-2-15,-2-2 5 16,-1-2 41-16,3-17 17 16,-5-6-47-16,-1-4-3 15,0-3-3-15,0 3 1 16,0 2 11-16,0 4-14 15,0 3-3-15,4 5 0 0,3 4-3 16,2 3-3-16,6 6-2 16,2 2-36-16,3 0-2 15,1 4-8-15,-1 14-14 16,-4 0 38-16,-4 1 5 16,-4-3 22-16,-4-3 0 15,-4-1 0-15,0-6 0 16,0-2 6-16,0-4 10 15,0 0-10-15,0 0 14 16,1 0 28-16,2 0-19 16,0-10-23-16,5-3-6 15,1-3 1-15,4 4-1 16,2 0 0-16,1 5 1 16,-3 4-1-16,3 3-3 15,-3 0 3-15,4 9 1 0,2 6 6 16,0 3-6-16,1-3 2 15,-4 1-2-15,2-4 3 16,-4-3-4-16,2-5-9 16,-5-4-35-16,8 0-24 15,0 0-39-15,5-15-88 16,1-5 98-16,-1-5 53 16,-3-1 44-16,-3-5 1 15,-6-3 15-15,-3-3 53 16,-9 0-20-16,0 3 28 0,0 7 59 15,-12 5-51-15,-3 8 15 16,-1 10-75-16,-1 4-14 16,-4 0-11-16,-4 10 0 15,1 8-1-15,3 4 1 16,7 1-1-16,4 3-7 16,10-3 1-16,0 0-24 15,3-3 0-15,18-2 4 16,5-6 18-16,2 2 5 15,1-1-3-15,0-1 6 16,-5 2 1-16,-5 2 2 16,-9-1 7-16,-3 3 27 15,-7 0 2-15,0-2-15 16,0 1 12-16,-14 1-3 16,-3-4-16-16,-2-2-4 0,3-2-8 15,6-6-4-15,8-4-73 16,2 0-90-16,9-6-142 15</inkml:trace>
  <inkml:trace contextRef="#ctx0" brushRef="#br0" timeOffset="156533.81">23340 14929 524 0,'0'0'10'15,"0"0"134"-15,0 79-68 16,-3-46-21-16,0 0-2 16,0-1-39-16,3-4-6 0,-1-8-6 15,1-6-2-15,0-9 0 16,0-4 0-16,0-1 1 16,6 0 3-16,16-9 20 15,5-9-16-15,3-2-8 16,-2 3 0-16,-5 5 0 15,-7 7 1-15,-4 3 12 16,-3 2-13-16,0 0 10 16,1 0-10-16,1 11 0 15,4 3 0-15,-2 3-1 16,2-1 1-16,-1-2 0 0,0 0-25 16,-2-4-54-1,-1-3-81-15,-4-3-107 0</inkml:trace>
  <inkml:trace contextRef="#ctx0" brushRef="#br0" timeOffset="156858.1">23698 15080 716 0,'0'0'35'16,"0"0"-34"-16,0 0 16 16,0 0 35-16,0 0-28 15,-10 72-9-15,15-45 6 16,9-2-7-16,-1-3 0 15,3-7-14-15,-6-7 0 16,-2-5-36-16,2-3-51 16,-1 0 5-16,-3-15-208 15</inkml:trace>
  <inkml:trace contextRef="#ctx0" brushRef="#br0" timeOffset="156975.07">23712 14962 471 0,'0'0'68'0,"0"0"-68"16,0 0-78-16,0 0-32 15</inkml:trace>
  <inkml:trace contextRef="#ctx0" brushRef="#br0" timeOffset="157415.73">23792 15180 392 0,'0'0'2'0,"0"0"51"15,33 82-23-15,-27-49 24 16,-1 1 37-16,-5 1-18 16,0 0-23-16,0-2-17 15,0-4 8-15,-8-6-23 16,2-9-13-16,3-5 1 15,0-8 4-15,2-1 4 16,-1-10 87-16,1-18-61 16,-1-9-40-16,2-7 0 15,0-4-1-15,0-3 5 16,0-2-6-16,0 0 2 16,0 6-9-16,0 12-7 15,3 10-1-15,12 10-26 0,7 11 17 16,3 4 6-16,3 4-6 15,-3 17-12-15,-4 6 16 16,-6 4 5-16,-3 0 14 16,-8 1 2-16,-4-7-3 15,0-6 4-15,-19-2 15 16,-8-3 17-16,-3-6-12 16,-1 0-15-16,0-4-5 15,-1-4-66-15,7 0-270 16</inkml:trace>
  <inkml:trace contextRef="#ctx0" brushRef="#br0" timeOffset="157614.81">24089 15444 815 0,'0'0'0'0,"0"0"-8"15,0 0-122-15,0 0-212 16</inkml:trace>
  <inkml:trace contextRef="#ctx0" brushRef="#br0" timeOffset="160350.79">19667 13539 147 0,'0'0'91'16,"0"0"-45"-16,0 0-36 15,0 0 22-15,0 0 21 16,0 0-22-16,0 0-1 15,-18-24-3-15,18 21 15 16,0 2 20-16,0-1 9 16,-1 2 5-16,1-1-25 15,0 1-16-15,0 0-4 16,-2 0-20-16,2 0 0 16,0 0-11-16,0 0 0 0,0 0 0 15,0 0 0-15,0 0-3 16,0 3 3-16,0 10 21 15,0 4 9-15,5 4-3 16,5 4-1-16,1 2-7 16,1 2-2-16,5 2-3 15,6 3-10-15,1-2 4 16,3-4-1-16,-4-1 4 16,0-6-10-16,-4 0 1 15,-1-3-1-15,-3-1-1 16,0-4 2-16,-7-3 1 15,1-2-6-15,-4 1-7 16,1 0-19-16,2-2-53 16,2 1-57-16,7-3-83 0</inkml:trace>
  <inkml:trace contextRef="#ctx0" brushRef="#br0" timeOffset="179286.91">8966 11373 356 0,'0'0'55'0,"0"0"-50"0,0 0 13 15,0 0 2-15,0 0 27 16,0 0 7-16,0 0-33 16,0 0-3-16,0 0 4 15,0 0 41-15,0 0-19 16,0 0-11-16,0 0-3 16,0 0 3-16,0 0-17 15,0 2-5-15,0 1-7 16,0 1-3-16,0 0-1 15,0 3 7-15,0 1-1 16,0-1 5-16,0-1 5 0,0 0-8 16,0-2 8-1,0 2-4-15,0-2-2 0,0-3-3 16,0-1 2-16,0 0-2 16,0 0 8-16,0 0-4 15,0 0 0-15,0 0 5 16,0 0-3-16,0 0-4 15,0 0-2-15,0 0 1 16,0 0-7-16,-2 5 1 16,-1 2 2-16,0 3-1 15,1 6 4-15,-2 3-3 16,-1 3-3-16,-5 7 8 16,-2 4 1-16,-6 7 0 15,-3 3 17-15,-4 3-15 16,-2 0 1-16,-1 4-6 0,-2 2-6 15,-1 3 4-15,-2 2 0 16,0-1-1-16,0 4 1 16,-4 0-5-16,0 7 4 15,-2 2-3-15,0 1 0 16,2-3 1-16,5-7-2 16,7-11-1-16,7-11 1 15,6-8 0-15,6-7 0 16,-1-8 0-16,5-4 1 15,2-4 0-15,0-4-1 0,0-3-1 16,-1 0-2 0,1 0 5-16,0 0-2 0,0 0 0 15,0 0-2 1,0-9-17-16,0-7-58 0,10-3-21 16,5-3-51-16,3 4-16 15,-1 2-83-15,-1 3-120 16</inkml:trace>
  <inkml:trace contextRef="#ctx0" brushRef="#br0" timeOffset="180792.64">8495 12484 470 0,'0'0'45'0,"0"0"-36"16,0 0 13-16,0 0 138 15,0 0-92-15,0 0-9 16,-7-7-29-16,-6 4-11 16,-5 3-12-16,-8 0 10 0,-4 0-2 15,-5 0-9 1,-5 1-3-16,-4 5 21 15,-1 2-4-15,-5 0-13 0,-7 7-2 16,-10 5-3 0,-9 6 2-16,-3 6-2 0,-6 3 2 15,-3 4 5-15,3-5-4 16,-1 1-3-16,9 0 5 16,7-1 6-16,6-1-5 15,2 3-8-15,1 1 0 16,0-1 0-16,3 3 0 15,1 0 4-15,2 1-1 16,3 0-3-16,-2-1 2 16,2-1-1-16,-3 1 1 15,5-4 2-15,1-3-4 16,4 1 1-16,2-1 4 16,5 2-1-16,5-2-3 15,1 1 0-15,4-2 0 0,10 0 0 16,3-1-1-16,8-2 1 15,7-3-1-15,0 2-2 16,16-1 2-16,14 4 0 16,5-1 0-16,15 4 0 15,11 1 7-15,9 2-6 16,12-1 1-16,8-1-1 16,5-6 2-16,5-4 0 15,3-4-3-15,3-4 0 16,4-2 0-16,7-4 3 15,4-3-1-15,6-5 6 16,8 0-2-16,0-2 4 0,3 0-9 16,0-2 7-1,-3-7-6-15,3-4 5 0,2-2-4 16,2 1 4-16,1-1-4 16,-4-2-2-16,-5 0 0 15,-13-1 1-15,-6-2 1 16,-13 0-3-16,-12-5 0 15,-14 0 0-15,-9-4 5 16,-8-3-1-16,-7-4 4 16,-7-1-4-16,-4-5-3 15,-4-2 0-15,-5-5 2 16,-5-1 0-16,-6-3-1 16,-7 0 5-16,-4 3-5 15,-7 0-2-15,-3 3 6 16,0 2-6-16,-13 1 7 0,-10 0-7 15,-10-1 0-15,-12 0 0 16,-12-1-1-16,-8 0-1 16,-10-1 2-16,-9-1-4 15,-8 1 1-15,-8-4 0 16,-1 2-1-16,-6 3-4 16,0 6 8-16,0 8 0 15,-7 9-3-15,0 5 3 16,-3 9-2-16,-2 5 2 15,-6 4-3-15,-2 0 0 0,-8 12 3 16,1 8-2 0,3 4 1-16,14 4-2 0,16 4-8 15,23 1-21 1,22 0-11-16,15-2 5 0,19-1-36 16,11-2-38-16,7 1-65 15,4-4-42-15,0-1-78 16</inkml:trace>
  <inkml:trace contextRef="#ctx0" brushRef="#br0" timeOffset="181316.42">7551 13112 825 0,'0'0'0'15,"0"0"-21"-15,0 0 21 16,-21 85 7-16,15-42 61 16,5 7-12-16,1 1-46 15,0 4 2-15,0-6-6 16,7-8 4-16,1-8-6 15,-4-7 2-15,-2-10 4 16,-1-6-3-16,-1-8-2 0,0-2 1 16,0 0 25-1,0-5 54-15,-15-22-35 0,-3-6-50 16,-2-13 0-16,3-7-3 16,5 0 0-16,12-3-12 15,0 3-2-15,13 5-8 16,16 8 19-16,4 9 6 15,1 8 0-15,3 9-3 16,-4 9-2-16,-6 5 4 16,-2 0-7-16,-4 9 4 15,-7 11-4-15,-8 5-10 16,-6 4 14-16,0 4-4 16,-15 2 6-16,-9 0-9 15,-6 2-5-15,2-3-18 16,-2-1-6-16,3-4-55 0,4-5-42 15,6-8-121 1</inkml:trace>
  <inkml:trace contextRef="#ctx0" brushRef="#br0" timeOffset="181543.19">7939 13258 795 0,'0'0'57'0,"0"0"-57"16,0 0 0-16,0 0 29 16,-18 86 6-16,18-61-16 0,0-4-17 15,0-4-1-15,10-5 0 16,9-4 1-16,6-7-2 16,8-1-12-16,3-3-54 15,2-17-106-15,-7-7-346 16</inkml:trace>
  <inkml:trace contextRef="#ctx0" brushRef="#br0" timeOffset="181682.41">8028 13079 711 0,'0'0'0'16,"0"0"-94"-16,0 0-53 15,0 0-63-15</inkml:trace>
  <inkml:trace contextRef="#ctx0" brushRef="#br0" timeOffset="182135.28">8603 13078 899 0,'0'0'5'15,"0"0"4"-15,-81-6 4 16,48 6 31-16,-1 14-26 16,3 10-7-16,1 6-9 15,6 5-2-15,6-1 0 0,11 0-4 16,7-3 2-16,0-5-21 16,21-5-13-16,4-9-21 15,2-11-3-15,3-1 31 16,-3-7 20-16,-2-15 4 15,-4-6-12-15,-8-8 10 16,-7-3 6-16,-6-5 0 16,0-4 1-16,-10 0 0 15,-5 0-5-15,-3 7 5 16,6 7 14-16,2 9 38 16,5 8 28-16,2 9 1 15,3 5-26-15,0 3-18 16,0 0-30-16,0 5-7 0,16 18 0 15,9 10 5 1,3 10 11-16,3 3-9 0,-2 1 1 16,-1-2-8-16,-6-4 0 15,-4-1-28-15,-6-2-36 16,-9-2-66-16,-3-4-157 16</inkml:trace>
  <inkml:trace contextRef="#ctx0" brushRef="#br0" timeOffset="182538.98">7738 13805 469 0,'0'0'306'0,"0"0"-276"15,0 0-23-15,0 0 37 16,0 0 38-16,0 0-40 16,52-9-8-16,-6-4 2 15,8-2-17-15,12-4-4 0,6 1-11 16,12-3 3-16,6 0-1 15,5 3 4-15,0 0-4 16,-8 5-2-16,-6 0 14 16,-10 1-2-16,-11 2-12 15,-8 3-4-15,-13 0 6 16,-11 3-6-16,-5 0-5 16,-11 1-32-16,-1 1-26 15,-6 0-76-15,-5-1-249 16</inkml:trace>
  <inkml:trace contextRef="#ctx0" brushRef="#br0" timeOffset="184478.68">11052 11378 525 0,'0'0'46'0,"0"0"10"16,0 0 58-16,0 0-10 16,0 0-3-16,0 0-52 15,0 0-30-15,0-17-12 16,0 17-4-16,0 0-3 16,0 0 0-16,0 11 0 15,5 11 0-15,10 17 20 16,3 9 27-16,3 7-29 15,4 5-1-15,5 2 7 16,4 2-13-16,5 3 5 0,7 4 13 16,4 6-5-16,2 1 2 15,3 1-8-15,-4-1-1 16,-2-3-6-16,-7-6-7 16,-6-2-3-16,-6-11 1 15,-5-6 0-15,-4-11-1 16,-6-6-1-16,-2-4 0 15,-2-5-1-15,0-5-23 16,0-5-48-16,1-2-26 16,4-5-24-16,-1-7-94 15,3 0-116-15</inkml:trace>
  <inkml:trace contextRef="#ctx0" brushRef="#br0" timeOffset="185344.31">12124 12612 594 0,'0'0'13'0,"0"0"-10"15,0 0 43-15,0 0 41 16,-107-1-21-16,74 21-20 16,-8 7-22-16,-6 4 0 15,-6 5 10-15,-6 4-14 16,-3 3 6-16,1 0-13 15,-1 8-2-15,0 4 5 16,-2 4-10-16,3 3 1 16,0 0 0-16,6-1-4 15,6-2 8-15,5-3-3 16,10-6-2-16,7-2-1 0,8-7-5 16,10-6 0-16,6-3 0 15,3-1 4-15,10-1-4 16,20 1 0-16,15-1-1 15,16 0 1-15,14 4 3 16,14-2-3-16,8-3-1 16,9-2 1-16,5-7-2 15,9-3 1-15,9-7 1 16,9-9 1-16,1-1-1 16,-3 0 0-16,-6 0 1 15,-14-10 1-15,-13-2-2 16,-11-5-3-16,-8-8 3 15,-5-4-1-15,3-8-9 0,2-6 4 16,-2-7 4-16,0-5-7 16,0-3 6-16,-7-4-12 15,-8 5 15-15,-11 4 3 16,-13 4 3-16,-10 3 7 16,-12 2 7-16,-7 0-3 15,-11-3 5-15,-3-1-6 16,-5-1-6-16,-17-1 7 15,-6 1-9-15,-10 4-8 16,-8 1 3-16,-9 1-3 16,-11 6 0-16,-11 3-1 15,-16 5 1-15,-17 7 0 0,-17 9-3 16,-16 11 3 0,-14 2 3-16,-7 21-3 0,-3 10-5 15,3 9-11-15,13-1-7 16,15 5 4-16,15 1-15 15,23-2-4-15,16 3-36 16,19-3-49-16,17-4-123 16,9-7-177-16</inkml:trace>
  <inkml:trace contextRef="#ctx0" brushRef="#br0" timeOffset="185840.84">11545 13312 900 0,'0'0'5'15,"0"0"-10"-15,0 0-4 16,0 0 0-16,0 0 9 16,0 0 11-16,18 64 17 0,-8-33-14 15,1-2-3 1,-1-5-2-16,-4-6-4 0,-1-5 3 16,-4-6 9-16,0-3-15 15,-1-4 5-15,0 0 19 16,0-2 32-16,0-16-5 15,0-11-47-15,0-6-6 16,0-3 0-16,0 2-1 16,0 8 0-16,10 7-4 15,0 10 4-15,-1 5 1 16,0 6-4-16,6 0-7 16,3 6 9-16,3 12-4 15,2 7 5-15,1 2 0 16,-3 3 1-16,2 1 0 15,-3 0-5-15,0 0-41 0,1-3-22 16,1-9-118-16,-1-12-151 16</inkml:trace>
  <inkml:trace contextRef="#ctx0" brushRef="#br0" timeOffset="186629.42">12081 13258 784 0,'0'0'38'0,"0"0"-33"16,0 0 5-16,0 0 38 15,0 0-20-15,-84 57-14 0,71-33-13 16,4-1-1-16,3-4 0 16,4-2-3-16,2-6-13 15,0-5-31-15,0-5 21 16,2-1 17-16,7 0 9 15,4-14 8-15,2-5 0 16,-1 2 7-16,-3 3 19 16,-3 5-7-16,-2 5-9 15,-2 2-9-15,5 2-7 16,2 0-2-16,2 0-8 16,5 4 4-16,1 5 2 15,-2 0-22-15,-1-2-1 16,-4-1-2-16,1-2 6 15,-5-3-6-15,-1-1 13 16,3 0 14-16,0 0 1 0,0-7 8 16,1-3-1-16,1 2 16 15,-9 2-3-15,1 3 1 16,-2 3 2-16,-2 0 12 16,0 0 0-16,0 0-2 15,0-2-1-15,0 1-3 16,-2 0-10-16,-2-4-13 15,2 1 4-15,1 1 9 16,1-5-14-16,0-2-6 16,6 2-12-16,16-2-19 0,4 3 8 15,9 6-8 1,-2 1 14-16,-2 0-7 0,-2 6 10 16,-5 6 14-16,-3 2-7 15,-8-2-13-15,-6-3 13 16,-5-4-12-16,-2-2 14 15,0-3 5-15,0 0 5 16,0 0 28-16,0-8-8 16,-5-9-23-16,4-2 12 15,1-7-14-15,0 0 0 16,4 1 0-16,13 4-9 16,2 4 9-16,3 6 0 15,1 6 0-15,1 5-3 16,3 0 3-16,-2 5 1 15,-4 10 10-15,-3 1-3 0,-5 2-7 16,-5 0 4 0,-4-1-3-16,1-1-2 0,-2-1-5 15,0-7-36-15,1-2-54 16,3-6-188-16,2 0-283 16</inkml:trace>
  <inkml:trace contextRef="#ctx0" brushRef="#br0" timeOffset="186946.08">12877 13161 750 0,'0'0'5'0,"0"0"-3"0,0 0 2 16,0 0 64 0,0 0-14-16,43-83-28 0,-43 70-3 15,0 5-11-15,0 3 28 16,0 1-6-16,-3 4-15 15,-8 0-18-15,-3 2-1 16,-1 13 0-16,3 5 5 16,2 4-3-16,6 0-1 15,4 1 3-15,0-5-4 16,7-3 0-16,11-3-5 16,9-5 5-16,4-6 2 15,5-3 3-15,7 0-3 16,-1-16-2-16,5-4-1 0,3-3-44 15,-3 0-61 1,-6-7-218-16</inkml:trace>
  <inkml:trace contextRef="#ctx0" brushRef="#br0" timeOffset="187762.04">12467 11331 681 0,'0'0'11'0,"0"0"27"16,0 0 20-16,0 0 25 16,0 0-14-16,0 0-3 15,-19-19-40-15,19 19-12 16,0 0-7-16,0 0-5 15,0 0-2-15,4 6 1 16,22 8-1-16,17 5 17 16,18 6-2-16,18 7 6 15,18 3-15-15,15 1 4 16,12 4-10-16,3-2 0 16,1-5 0-16,-6 3 1 15,-9-4 1-15,-12-1-2 16,-12-4 2-16,-10-1-2 15,-12-4 0-15,-6-6 1 16,-13-4-1-16,-8-3 0 0,-13-3-5 16,-10-2-9-16,-5-1-3 15,-5-1-18-15,-4 1-26 16,-3-1-54-16,0-2-125 16,-2 0-343-16</inkml:trace>
  <inkml:trace contextRef="#ctx0" brushRef="#br0" timeOffset="188540.29">14256 11264 652 0,'0'0'11'0,"0"0"60"16,0 0 3-16,0 0 16 15,0 0-22-15,0 0-45 16,-36-27-20-16,18 43 2 16,-9 9-3-16,-5 6 34 15,-3 9-23-15,2 7-3 0,5 7-1 16,3 6-4-1,5 2 1-15,4 3-4 0,8 1-1 16,7 2 3 0,1 0-4-16,0 0 0 0,13-5 4 15,14-5-4-15,12-5 0 16,9-7 0-16,16-5-3 16,15-7 2-16,7-9 1 15,5-6 0-15,-2-9 1 16,-9-8 1-16,-8-2-2 15,-2 0 2-15,-6-8-2 16,-2-9 0-16,-2-7-4 16,0-4-1-16,-2-8-2 15,4-5 3-15,3-4 2 0,-3-7-4 16,0-4-3 0,-7-2 8-16,-3-4 0 0,-3-4-1 15,-2 2 2-15,-4-3 3 16,-6 0 6-16,-9-1-2 15,-9 0 6-15,-11 2 3 16,-8 5 5-16,-5 3-11 16,-25 4 5-16,-11 1-11 15,-7 4 6-15,-7 5-5 16,-7 7-3-16,-8 4 1 16,-8 8 0-16,-8 6-3 15,-6 6 0-15,-4 8-4 16,-8 5 4-16,-9 0 0 15,-11 5-6-15,-9 12 6 16,-4 4 0-16,8 1 4 0,12 6-3 16,23-1-1-1,22 7-2-15,22 1-10 0,20 6-34 16,13 7 9-16,11 5-7 16,6 9-12-16,5 9-36 15,10-2-104-15,4 0-93 16</inkml:trace>
  <inkml:trace contextRef="#ctx0" brushRef="#br0" timeOffset="189077.34">14153 11640 771 0,'0'0'50'0,"0"0"-50"16,0 0 1-16,0 0 2 15,0 0 75-15,9 83-46 0,-3-44-9 16,-2 0-4-16,-1-7-10 16,-1-7 5-16,-2-11-9 15,0-5 2-15,0-6 4 16,0-3-8-16,0 0 26 16,0-8 35-16,0-15-22 15,0-5-42-15,3-3 0 16,6 1-2-16,6 6-15 15,4 7-3-15,3 6 7 16,3 5 3-16,4 6 4 16,3 0-4-16,-4 12-3 15,-4 9-4-15,-8 5 17 0,-12 4-7 16,-4 1 7 0,-4-3-5-16,-18-2 5 0,-8-3 1 15,-5-7-1-15,1-2-1 16,7-8-2-16,7-5-33 15,10-1-20-15,10-3-64 16,0-19-155-16</inkml:trace>
  <inkml:trace contextRef="#ctx0" brushRef="#br0" timeOffset="190036.51">14420 11664 724 0,'0'0'0'0,"0"0"-3"16,0 0 3-16,0 0 4 16,0 0 17-16,27 89-16 0,-9-64-5 15,1-6-4-15,4-4-20 16,-4-9-2-16,-3-6 13 16,-2 0 13-16,-2-4 2 15,-3-15 0-15,-2-4 1 16,-3-1-2-16,-4-1-1 15,0 1 1-15,0 6-1 16,0 6-6-16,0 7 6 16,0 5 12-16,0 0-12 0,8 5-19 15,6 10 3-15,6-2 16 16,4 1 2-16,1-6-2 16,1-4 0-16,-4-2 13 15,4-2-8-15,-3 0-3 16,-4-14 5-16,-2-6 27 15,-6-3 3-15,-2-2 4 16,-6-2 19-16,-3-4-38 16,0 3-17-16,0 1 4 15,-12 7 0-15,0 6-6 16,0 8 2-16,-1 6-5 16,0 0-1-16,0 10-3 15,3 11-22-15,2 2-14 16,7 0-15-16,1-7-11 15,0-2 4-15,12-2 51 16,4-5-6-16,4-1 13 16,-3-6 4-16,-3 0 1 0,-4 0 9 15,-4-4 30-15,-3-6 28 16,-1-2-37-16,-2-1-8 16,0 2-9-16,0-2 5 15,-3 1-16-15,-5-1-3 16,1-1 3-16,1-2 2 15,-2-1 26-15,1 1-3 16,0-2 2-16,1 4-8 16,0 0 14-16,-1 4-14 15,4 3-3-15,-1 5-2 16,4 0-6-16,0 2-8 0,0-1-1 16,0 1-2-16,0 0 0 15,0 0-1-15,0-2 2 16,0-3 1-16,-3-5-1 15,-3-5 5-15,-1-5-6 16,-3 0 11-16,2-2-2 16,-3 5-4-16,4 1-4 15,2 6 2-15,2 4 3 16,2 3 2-16,1 3 2 16,0 0-10-16,-2 0-3 15,2 0-4-15,0 9-6 16,0 3 13-16,0 6-3 0,8 4 1 15,9 1-3 1,6 7 5-16,3 2-1 0,-1 5-2 16,-3-4-9-16,-4 0-24 15,0-6-7-15,-5-7-20 16,2-5-30-16,2-5-5 16,2-7-12-16,1-3-70 15,-1 0-225-15</inkml:trace>
  <inkml:trace contextRef="#ctx0" brushRef="#br0" timeOffset="190371.54">15079 11331 643 0,'0'0'127'0,"0"0"-20"16,0 0-39-16,0 0-25 15,0 0-21-15,0 0-19 16,-67-16-3-16,54 38-1 15,8 5-3-15,5 1-2 16,0 2-20-16,2 1-9 16,14 0-4-16,4-1 18 15,4-4 3-15,1-1-9 16,-1-1 10-16,-8-4 8 16,-3-1 6-16,-7-4 3 15,-6-1 12-15,0-3 28 16,0 0 2-16,-11-1-2 15,-9-2-6-15,-8 0-13 0,1-2-17 16,2-2 1-16,4-3-5 16,7-1-22-16,8 0-69 15,6 0-69-15,0-13-152 16</inkml:trace>
  <inkml:trace contextRef="#ctx0" brushRef="#br0" timeOffset="190873.34">15184 11479 296 0,'0'0'193'0,"0"0"-178"15,0 0 77-15,0 0 53 0,0 0-57 16,0 0-10-16,55-71-16 16,-55 63-20-16,-9 1-15 15,-9 4-21-15,0 3 2 16,2 0-8-16,1 2 0 15,3 12-5-15,4 2 4 16,5 6-12-16,3 1-5 16,0-3-3-16,17 1-11 15,7-7-5-15,4-5 12 16,4-4 2-16,-3-5-9 16,-3 0 24-16,-3-15 8 15,-6-6 2-15,1-6 23 16,-5-2-19-16,-2-7 0 0,-5 3 3 15,-5 2-1 1,-1 2-7-16,0 8 10 0,-5 5 17 16,-3 6 16-16,2 1 4 15,3 5-29-15,1 2-2 16,1 2-6-16,1 0-11 16,-2 4-9-16,2 15-2 15,0 6 10-15,0 3 0 16,9 4 2-16,6 0 0 15,-1 0-1-15,-1-2-1 16,2-2-4-16,-4-3-7 16,-4-5-37-16,-3-4-52 15,-4-7-122-15,0-5-99 16</inkml:trace>
  <inkml:trace contextRef="#ctx0" brushRef="#br0" timeOffset="191068.16">15402 11347 702 0,'0'0'43'0,"0"0"-9"16,0 0-28-16,0 0 41 16,0 0-40-16,102-44-7 15,-64 39-3-15,-7 1-6 16,-13 3-4-16,-8 1-47 15,-10 0-112-15,-3 0-44 0</inkml:trace>
  <inkml:trace contextRef="#ctx0" brushRef="#br0" timeOffset="191592.7">14972 11415 271 0,'0'0'49'0,"0"0"-45"16,0 0 34-16,0 0 9 15,0 0-27-15,0 0 2 16,52-9-21-16,-46 9 14 16,-3 0 7-16,-1 0-11 15,-2 0 19-15,0 0 14 16,0 0 13-16,0 0 6 0,0 0-15 15,3-2-19-15,-2 2 6 16,2 0-8-16,-2 0-12 16,1 0-11-16,1 0-4 15,1 8 0-15,3 4-1 16,-3 4 4-16,1-3 1 16,0 3 2-16,-2-2 2 15,-1 2-8-15,-2-1 1 16,0 1 1-16,0 1 6 15,-9 1-8-15,-8 0-14 16,-5-1-26-16,-2-1-58 16,6-4-200-16</inkml:trace>
  <inkml:trace contextRef="#ctx0" brushRef="#br0" timeOffset="193011.26">14207 11550 387 0,'0'0'43'0,"0"0"-14"16,0 0 7-16,0 0 76 15,0 0-7-15,1-81-47 0,-1 70-9 16,0 0-15-16,0 5 6 16,0 2-12-16,0 2-12 15,0 1-4-15,0 1-9 16,0 0-3-16,0 0 3 16,0 0-1-16,0 0 1 15,0 0 15-15,0 0-1 16,0 0 6-16,-1 0 3 15,1 0 1-15,0 0 1 16,0 0-6-16,0 0-10 16,0 0-7-16,0 0-5 15,0 0 0-15,0 0-2 0,0 0-6 16,-2 0 8-16,2 0-8 16,0 0 8-16,0 0-1 15,0 0 1-15,-1 0 3 16,1 0 0-16,0 0-2 15,0 0-1-15,0 7-3 16,-2 10 1-16,2 8 0 16,0 2 2-16,0 3 0 15,0-2 0-15,2-1 7 16,6-3-7-16,0 0 2 16,1-2-2-16,1 2 1 15,2-2 3-15,-1-1-3 16,-1-2-1-16,-2 1 0 0,-1-2 3 15,-3-4-3 1,0-2 0-16,-3-5 0 0,-1-3 0 16,0-1 1-16,2-1-1 15,-2-1 0-15,1 1-11 16,3 1-43-16,-2 0-62 16,-1-2-161-16</inkml:trace>
  <inkml:trace contextRef="#ctx0" brushRef="#br0" timeOffset="202212.52">18538 7860 418 0,'0'0'27'0,"0"0"-6"16,0 0 37-16,0 0 4 15,0 0 12-15,0 0-22 16,0 0-15-16,-18-9 9 15,18 9-7-15,-1 0-10 16,1 0 4-16,-2 0-1 16,0 0 12-16,2 0-25 15,-1 0-7-15,1 0-9 16,-2 0 4-16,2 0 4 0,-1 0 1 16,1 0 5-1,0 0-2-15,-2 0-11 0,2 0 2 16,0 0-6-16,0 0 6 15,0 0 8-15,-3 0-9 16,-1 0-4-16,-1 0 0 16,1 0 11-16,-2 2 1 15,2-1-9-15,-2 5 0 16,-4 2 3-16,-1 3-3 16,-4 3 7-16,-3 2-1 15,0 1-6-15,-1 3 1 16,-1 0 1-16,2-2 0 15,2-1 0-15,-1 1 1 16,3-1-2-16,2-2 3 0,1 0-3 16,-1-3-1-16,3 3-1 15,0-1-3-15,-4 1 5 16,-1 2-5-16,-3 1 9 16,-3 1-5-16,-4 1 3 15,-1-3 1-15,0 1-1 16,2-2 0-16,7 0 3 15,-2 0-10-15,3 1 1 16,2 0-1-16,-2-1-1 16,-2 4 1-16,2 0 3 15,-2 3-3-15,-5 3 1 16,0-1-1-16,0 1 1 16,2-2-1-16,2-3 1 0,5-1-1 15,0-1 0-15,2-4-1 16,1 0 1-16,1 1 0 15,-3-1 0-15,-2 0 1 16,-2 0-2-16,-5 1 2 16,-1-2 1-16,-4 1 3 15,0-1 1-15,2-1-3 16,3-1 1-16,4-2-4 16,5-1 0-16,3 0 0 15,2 1 0-15,-3-1 0 16,1 4 0-16,-4 3 0 15,-1 1 0-15,-1 0 0 0,-2 1-4 16,5-3 4 0,1-2 0-16,3 0 0 0,2-3 0 15,0 2 0-15,1-2 0 16,-3 4 1-16,-1-1 2 16,0 5-6-16,-6 1 6 15,1 1-5-15,-2-1 2 16,1 0 0-16,-2-1 4 15,6-5-4-15,0-1 3 16,1-2-3-16,4-2 0 16,1-2 0-16,1 2 1 15,0-2-2-15,2 0 3 16,-4 3-1-16,2-5-1 0,-1 4 1 16,1-4 1-1,1 1-2-15,1-4 0 16,0 1 2-16,2-2-2 0,0 1 1 15,0-1 0-15,0 0-1 16,0 0 0-16,0 0 1 16,0 0-1-16,0 0 0 15,-1 3 0-15,1-2-1 16,-2 4 4-16,-1 0-3 16,-1 0 1-16,1-2 1 0,2 0-1 15,-1 0-1 1,2 0-3-16,-1-2 3 15,1-1 3-15,0 2-3 16,0-2-3-16,0 1 3 0,0-1 0 16,0 1 0-16,0-1 4 15,0 2-4-15,0 0-1 16,-2-1 1-16,2 2 1 16,0-1-1-16,-1 1-4 15,1 1 4-15,0 1 0 16,0 0 0-16,0 0 0 15,0 2-3-15,0 0 3 16,0 2 0-16,0 2 0 16,0 2 0-16,4 1-1 15,6 3 1-15,0-3-1 16,0 3 1-16,4-3-2 16,2 1 2-16,2 0 0 0,-1 1 2 15,6 0-4 1,1 1 4-16,1-1-1 0,-2 2 0 15,1 1-1-15,-2 1 2 16,-1 0-4-16,-5-1 1 16,3 3 1-16,-2 3 3 15,4-2-3-15,3 2 0 16,-2 0-2-16,4-5 2 16,-3 3 0-16,0-2-1 15,-2-2 1-15,-2 0-1 16,0 4 1-16,-2-4-2 15,-1 1 2-15,1 1 0 16,-3-1 0-16,3 0 1 16,2 1-2-16,2 0 1 0,3-1-1 15,3 0 1-15,0-4 0 16,-1-1 0-16,0-1 0 16,-2-2 0-16,-6 1 0 15,0-1 0-15,-5 1 0 16,2-2 0-16,-3 2 0 15,1 0 0-15,2 0 0 16,5-1 2-16,-2 3-3 16,3-3 1-16,1-1 0 15,-3 0-1-15,2-2 1 16,0 0 0-16,-6 1 0 16,1 0-1-16,-4-3 0 15,1 4 1-15,1-3 0 0,3 3 0 16,5 1 0-16,6-1 3 15,4 3-1-15,2-2-2 16,-1 1 0-16,-2 1 0 16,-2 2 0-16,-7 0 0 15,-4 1 0-15,-5-1 1 16,-1 0-1-16,0-2 0 16,-3 0 0-16,2-1-1 15,2 1 0-15,0-1 2 16,2 0-1-16,2 0 0 15,-1 0 0-15,-1 0-2 16,0-1 4-16,-3 0-3 0,0 0 1 16,-3-3 0-16,1 1 0 15,2 0 0-15,2 0 0 16,-1-2-1-16,5 2 1 16,4-1 1-16,-2-1-1 15,1-2-1-15,-4 0 0 16,-3-2 1-16,-3-2-3 15,-1-1 4-15,-4 0-1 16,0 1 0-16,1-2-2 16,5 0 2-16,3 0 0 15,9 0 0-15,3 0 0 16,3-2 0-16,-2 0-1 16,-3-2-1-16,-4 3 2 15,-4 0-4-15,-8 1 4 0,-5 0-5 16,-1 0 5-16,-3-2-2 15,0 2 2-15,0 0 0 16,3-2 0-16,3-2 4 16,3 0-4-16,2-2-1 15,2 0-1-15,-4 1 2 16,-3 2 0-16,-3 0 1 16,-2 3-1-16,-1-1 0 15,0 1 0-15,0 0 4 16,0 0-4-16,0 0 2 15,0 0-2-15,2 0 0 0,-1-1 0 16,5-4 0 0,2 0 0-16,1-1 0 0,2 1 0 15,0-1 0-15,-2 1 0 16,4-3 0-16,-4 0 0 16,3 1 0-16,0-1-1 15,0 2 1-15,-1 0 0 16,3 0-3-16,2 0 2 15,0-2 1-15,4 1 0 16,-1-2 2-16,3 3-2 16,0-1-3-16,-2-1 3 15,-2 0 3-15,-2 0-3 16,-3 2 0-16,-1-1 2 16,2 0-2-16,-1-3 0 15,5-1-2-15,0-2 2 0,3 2 4 16,-4 0-4-16,-1 2 1 15,-6 0-1-15,2 3 0 16,-3 1-5-16,-1 2 10 16,2-2-7-16,-3-1 3 15,4-1-1-15,4-1 2 16,3-5 1-16,4 2-3 16,2-3 0-16,0 0 0 15,0 0 1-15,-2 3-1 16,-1 2 0-16,-5-1 1 0,-1 2-1 15,-3 1 4 1,-1-2 1-16,2 0-3 0,-2 1 3 16,2-2-4-16,0 0-1 15,2-1 1-15,2-1 0 16,0 0-1-16,-1 0 0 16,-3 3-1-16,-5 0 0 15,0 2 2-15,-1 1 0 16,0 0-1-16,-1 0 0 15,3-2 0-15,1-1 0 16,4-4-1-16,2 1 1 16,2-3 0-16,-1 1-1 15,-3 3-1-15,-2 1 2 16,-3 0 1-16,-1 4-1 16,-2-2 0-16,-2 3 1 0,1-1 0 15,-1 0-1-15,3-1 1 16,-1 1 0-16,3-3-1 15,3-3 0-15,2 2-1 16,-1-1 2-16,2 1-1 16,-1 0 0-16,-1 1 0 15,-1-3 1-15,1 1-1 16,-2-1 0-16,1-3 0 16,3 1 1-16,-2-3 1 15,3-1-2-15,3-1 0 16,-2 2 0-16,2-1 0 15,-2 4 0-15,-2 2 0 16,-6 1 0-16,-2 4 0 0,-2 0 1 16,-2 3 1-16,1 0 1 15,-1-2-1-15,2-1 0 16,4-3-2-16,1-1 0 16,5-2 0-16,2-2 0 15,0-1 0-15,1 2 1 16,-3-3-1-16,0 6 0 15,-3 0-1-15,0 0 1 16,0 0 0-16,0 2 0 16,-3 0 1-16,1 3-1 15,-4-1 0-15,0 3 3 16,-1 0-3-16,-2-1 1 16,-2 3 1-16,3-1-2 15,1-3 3-15,1 1-3 0,2-4 1 16,-1 3 0-16,3-3 1 15,-4 4-4-15,-1-1 2 16,-2 1 0-16,0 2 6 16,-1 0-6-16,-1 2-1 15,1 1 1-15,-2-1 0 16,0 1 1-16,0 0-1 16,0 0 0-16,0 0 2 15,0 0-1-15,0 0-1 16,1-2-4-16,3-2-5 15,-1 4-24-15,-3-6-47 0,0 1-81 16,-25-7-190-16</inkml:trace>
  <inkml:trace contextRef="#ctx0" brushRef="#br0" timeOffset="204512.49">18478 7785 231 0,'0'0'95'0,"0"0"-49"15,0 0 17-15,0 0 16 16,0 0 35-16,0 0-12 16,0 0-77-16,-1 0 7 15,1 0 13-15,0 0 0 16,-2 0-21-16,1 0-14 16,1 0-2-16,0 0 3 15,0 0-10-15,0 0 1 16,0 0 0-16,0 0 3 15,0 0 5-15,0 0-2 0,0 0-6 16,0 0 6 0,0 0-6-16,1 1 2 0,11 5 15 15,6 2-8-15,4 2 8 16,1-1-16-16,4 1 4 16,-2-3 6-16,2-2 5 15,-2 1-1-15,0-2 1 16,2 1-4-16,-3 0-9 15,3 2 9-15,3 2-9 16,1 0-4-16,4 4 7 16,3 1-5-16,1 2-1 15,1-2 2-15,2 0-3 16,0-3 0-16,-2-1-1 0,-1-2 15 16,0 1-8-1,-2-3-5-15,-3 4 7 0,-2-2-4 16,-2 1-1-16,-5 1-4 15,-1 2 0-15,0 6 1 16,3-2 1-16,2 1-1 16,7 1 3-16,3-4 3 15,1 0 2-15,2-3 4 16,-3 1-6-16,0-1-3 16,-8 1 2-16,-6-1-5 15,-5 2-1-15,-4-1 2 16,-2 2 0-16,2 0-2 15,1 3-2-15,3-1 2 16,2 1 3-16,5 1-3 0,-1 2 1 16,1 3 1-16,-2 0 0 15,-1 0-1-15,-2 2-1 16,-2-1 0-16,-1 0 5 16,1-1-5-16,-1-1 0 15,2-1-1-15,0-3 1 16,3-1 4-16,1-2-3 15,0 1-2-15,-1-1 2 16,-1 1-1-16,-1 0 0 16,-1 0 1-16,-5 1-3 15,2-3 3-15,-3 2-1 16,1-2 0-16,1 0 1 16,4-2-2-16,1 0 1 0,2 0 0 15,2 0 6 1,-1 0-4-16,-1-1-2 0,-5-1-1 15,-4 3 1-15,0-1 0 16,-3-1-1-16,0 3 1 16,0-1 2-16,1-1-2 15,3 3 0-15,1 0 1 16,4-2-1-16,-2 3 0 16,-1 0 0-16,0-1 3 15,-4-1-3-15,-1-2 0 16,-3 0 0-16,-2-3 0 15,-2 0 0-15,3 0 1 0,1 2-1 16,2 2 0-16,7 1 2 16,4 2 2-16,2 5 5 15,1 1-3 1,-1-1-5-16,-4 0 4 0,-5-2-5 16,-2-5 1-16,-5-1-1 15,-3-6 2-15,-1-2-1 16,0 1-1-16,-2-1 0 15,1 1-1-15,2 2 4 16,2 3 0-16,2 2-2 16,-1 2 2-16,0-1 0 15,3-1 3-15,-1 0-4 16,-4-3-2-16,2 1 5 0,-5-2-4 16,-1-2 0-1,2 0-2-15,-5-1 2 0,4 0 0 16,-2-1 0-16,1 0-1 15,-3 0 1-15,2-1-1 16,-1 1 0-16,-1-3-1 16,0 0 1-16,0-2 1 15,0 1 1-15,0-1-1 16,0 0 1-16,0 0-1 16,0 0 1-16,0 2-2 15,0-2 2-15,0 0-2 16,0 0 0-16,0 0 1 0,0 0-1 15,0 0 0 1,0 2 0-16,-4 4 1 0,-18 2 1 16,-12 2-2-16,-9 3-4 15,-11 1-44-15,-7 3-55 16,-3-6-91-16,0-11-426 16</inkml:trace>
  <inkml:trace contextRef="#ctx0" brushRef="#br0" timeOffset="208869.84">16713 11839 249 0,'0'0'149'0,"0"0"-117"16,0 0 3-16,0 0-4 16,0 0 29-16,0 0-9 15,0 0 17-15,-10-5-23 16,7 3-9-16,1 1 15 16,-1 1-12-16,3-2 2 15,-1 2-11-15,1 0-16 16,0 0 2-16,-2 0-16 15,2 0 4-15,0 0 0 0,0 0-4 16,0 0 4-16,0 0 2 16,0 0-3-16,0 0 1 15,0 0 3-15,6 0 9 16,10 0 26-16,7 0-14 16,0 0-8-16,3 0 0 15,4 0-6-15,4 0-11 16,2 0 8-16,4 2-7 15,2 0-1-15,0 2-3 16,0-1 2-16,-5 1-1 16,-3 2 1-16,-5 0-1 15,-6 0 0-15,-6-2 0 16,-1 0-2-16,0 0 1 16,0 0 0-16,4-1 2 15,5-1 0-15,9-2 1 0,11 0 5 16,1 0 8-16,3 0 3 15,-5 0-18-15,-8 0 3 16,-6 0-4-16,-7 3-1 16,-4 1 0-16,0-1 1 15,-2-2 0-15,2-1 0 16,3 0 4-16,3 0-4 16,5 0-2-16,7 0 2 15,4 0 6-15,0-1-6 16,-4-2-1-16,-6 2 1 15,-5 1 1-15,-2-2-1 16,-2 1-2-16,-1-1 2 0,6-2 0 16,3 0 3-1,4-2-1-15,9 0-1 0,2 0 0 16,2-2 11-16,0 4-6 16,-4-1-6-16,-9 3 0 15,-5 0 2-15,-8 2-2 16,-5 0 1-16,-2 0-1 15,0-3 0-15,3 2 3 16,5-1-3-16,10-1 4 16,8 0-3-16,9-1 1 15,3 1 4-15,-2 0 1 16,-7 2-4-16,-7 1-2 16,-8-2 0-16,-8 2-1 0,-1-1 5 15,-1-1-3 1,1 0 1-16,5-4-1 0,7 2-1 15,7-2-1-15,5-1 5 16,5 1-5-16,-1 2 0 16,-5 0 1-16,-4-1-1 15,-7 0 1-15,-4-1-1 16,-6 0 0-16,-5 2 1 16,2 0 1-16,0-2-1 15,6 3-1-15,9-5 1 16,8 3-1-16,10-1 0 15,3 2 1-15,-4 1-1 0,-8 3 1 16,-10 0-1 0,-10 0 0-16,-7 0 0 0,0-2 0 15,-2 0 0-15,4 2 1 16,-1-2-1-16,6 0 0 16,8 0 0-16,6 1-1 15,3-2 1-15,1 1 4 16,-6 2-4-16,-8 0 0 15,-10 0-3-15,-4 0 4 16,-6 0-2-16,0 0 2 16,0 0-2-16,4 0 1 15,5 0 0-15,9 0 0 16,6 0 0-16,0 0 0 0,3 0 0 16,-3 0 1-1,-5 0 0-15,-4 4-1 0,-6-2 0 16,-6-1-1-16,-2 0-2 15,2 1 4-15,3 0-1 16,3 0 0-16,3 0 0 16,3-1 0-16,-3-1 0 15,3 2 0-15,-1-1 0 16,0 1-1-16,2-2-1 16,-4 1 2-16,-3 1 4 15,-4-2-4-15,-1 0-1 16,2 0 0-16,3 0 1 15,0 0 1-15,4 0-1 16,6 0 0-16,3 0 0 0,1 0 1 16,3 0-4-16,-7 0 6 15,-7 0-6-15,-5 0 6 16,-1 0-3-16,-1 0 0 16,-1 0 0-16,0 0-1 15,1 0 1-15,1 0-1 16,4 0 1-16,3 0 3 15,1 0-2-15,2 0-1 16,1 0 0-16,5 0 0 16,0 0 1-16,4 0-3 15,-7 0 1-15,-5 0 1 16,-7 0 3-16,2 0-3 16,-1 0-1-16,1 0 1 0,1 0 0 15,0 0 1 1,-1 0-1-16,0 0 0 0,-4 0 0 15,-4 0 0-15,-1 0 0 16,-5 0 0-16,1 0 0 16,-1 0-1-16,2 0 2 15,0 0-4-15,2 0 5 16,1 0-3-16,5 0 1 16,-1 1-1-16,-1 3 1 15,-1-1-1-15,1 1-1 16,-1 1 2-16,0-2 1 15,-1 2-1-15,-3-2 0 0,0-1 0 16,0 1 0-16,0 0 0 16,1-2 0-16,3 1 0 15,3-1-1-15,1 1 2 16,0-2 0-16,-3 0 0 16,-1 0-1-16,-4 0 1 15,-1 0-1-15,1 0 0 16,-2 0 1-16,-2 0-1 15,1 0 2-15,2 0-2 16,2 2-2-16,1-2 2 16,0 2 0-16,-2 0 0 15,2 0 0-15,-4-2-3 16,-1 0 3-16,-1 0-1 0,0 0 1 16,0 0 0-1,0 0 1-15,0 0-1 0,3 0-1 16,0 0 1-16,3 1 1 15,2-1-1-15,-3 2 1 16,0-2-2-16,-2 1 2 16,-2-1-2-16,1 0 1 15,-1 2 0-15,-1-2 1 16,0 0-1-16,0 0-2 16,0 1 2-16,0-1-3 15,0 3 0-15,2 1 1 16,2 3 1-16,1 2 1 15,2 2 0-15,-2 0-1 16,-1-1 1-16,-2 1-1 0,-1-2-1 16,2-1 2-16,-3 2-4 15,3-4 8-15,-1 0-8 16,-1 1 4-16,1-3 0 16,-2 2 0-16,0-2 1 15,0 0-1-15,0 2 0 16,0-1 1-16,0 1 4 15,0-1-4-15,0 3-1 16,0 0 0-16,0 2-1 16,0 0 0-16,0-3 2 15,0 3-1-15,0-3 0 16,-3-1 5-16,0 1-4 16,-2-2-1-16,2 1 1 0,0-1-4 15,0-3 7 1,0 0-7-16,-1 1 3 0,1 2 0 15,0-1-1-15,1 2 2 16,-2 1-1-16,-2-1 1 16,0 3 1-16,-3 1-2 15,3-1 0-15,0-1 0 16,3-1 3-16,0-1-2 16,2-2-1-16,1 0 0 15,0 2 0-15,-2-2 0 16,0 0 2-16,1 2 1 15,-2-2 3-15,2 1-4 0,-2 1-2 16,3-1 0 0,-2 1 0-16,1 1 1 0,1-2-1 15,-2 1 0-15,2 1 1 16,0-1-1-16,-1 0 0 16,1 1 1-16,0 3-1 15,0 0 7-15,0-3-6 16,0 0-1-16,0 4 1 15,0 0-1-15,0 5 0 16,0 3 18-16,4 1-15 16,2-3 4-16,0 0-5 15,-1-2 0-15,1 0 1 16,-2 3 2-16,1-3 2 16,-1-1-6-16,-1-2 0 15,0 1-1-15,-2 2 1 0,1-1 6 16,-2 1-6-16,1-3 0 15,-1 2-1-15,0-3 1 16,0-1 0-16,0-1 1 16,0-2 2-16,2 3-7 15,-1-4 6-15,-1 0-6 16,0 0 3-16,2-1-1 16,-2 0 1-16,1 0 0 15,1 1 0-15,1 3 1 16,-2-3-1-16,3 1 4 15,-1 1-4-15,-2 0 0 0,3 0 0 16,-1 1 0-16,0 1 0 16,0-2-1-16,3 2-1 15,-1 0 2-15,-1 0 3 16,3-2-3-16,-2-1-2 16,-2 1 2-16,0-2 0 15,-1 0 0-15,-1 0 0 16,1-1 0-16,-1 1 3 15,1 0-3-15,-1 0 0 16,1 1 0-16,-1 0-1 16,2 4-1-16,0 0 2 15,1 0 0-15,-2 0 0 16,1 0-2-16,0-3 4 16,-2 2-3-16,1-3 1 0,-1-3-4 15,-1-1-2-15,0-2 2 16,0 1 3-16,0-1-2 15,0 1-8-15,0-2 8 16,0 1-4-16,2-1 5 16,-1 1-2-16,-1 1 4 15,0-2-9-15,0 0 8 16,0 0-1-16,0 0-3 16,0 0 4-16,0 0-5 15,0 3-2-15,2-3-8 16,0 3 8-16,1-1 5 15,-2-1 2-15,1 1-6 0,-2-2-3 16,1 0-9 0,-1 0-28-16,0 1-23 0,0-1-25 15,-1 0-37-15,-22 0-209 16</inkml:trace>
  <inkml:trace contextRef="#ctx0" brushRef="#br0" timeOffset="213800.55">16721 11970 227 0,'0'0'63'16,"0"0"-29"-16,0 0 24 15,0 0 0-15,0 0-22 16,0 0 48-16,0 0-27 0,-13-12 2 16,10 7-15-16,-1 2-4 15,1-1 18-15,3-1-23 16,0 1-9-16,-1 0-2 15,1 0 10-15,0 1-6 16,-3 3 2-16,1-1-9 16,1-1-1-16,-2 2 1 15,1-1-7-15,1 1-5 16,1 0-6-16,0 0 2 16,-2 0-5-16,1 0 0 15,-2 4-4-15,-2 7 3 16,-2 7 1-16,2-1 8 0,2 1 1 15,0 0 2 1,3-1 4-16,0 2 8 0,0-1-4 16,0 1-5-1,0-2-1-15,0 5-6 0,1-1 7 16,6 3-1-16,-4 0-4 16,0 1 3-16,-1-2-6 15,0 2 3-15,0 0-2 16,-2 4-1-16,0 2-3 15,0 0 7-15,0 2-5 16,0-1-4-16,0 2 0 16,0 0 0-16,0-2-1 15,0 1 0-15,0-6 0 16,0-2 0-16,0-1 0 16,0-4 0-16,0-1-1 0,0-1 0 15,0-2 2-15,0 0 0 16,1 1-1-16,2-3 1 15,2 3-2-15,-2-2 1 16,0 2 0-16,1-1-1 16,1 0 1-16,0 2 1 15,-1-2 0-15,1 1-1 16,-1-1 0-16,-1 1 0 16,0-1 0-16,0 2 0 15,-2-3 0-15,1 1 1 16,-2-2-1-16,0 3 0 15,0-3-1-15,0-2 1 0,0 1 0 16,0-2-1 0,0 1 1-16,0-1 1 0,0 1 0 15,0-4-2-15,0 3 2 16,3-1-1-16,-2 1 1 16,3 0-1-16,-2 3 1 15,-2-3-4-15,1 2 5 16,1-4-2-16,-2 0 0 15,1-2 0-15,1-2-1 16,-1 1 1-16,-1-2 0 16,2 2-1-16,-2-1 2 15,0-2 0-15,0 1-1 16,0-1-1-16,0 1-1 0,1-1 4 16,-1 2-2-1,2-1 2-15,-1 1-2 0,1-3 0 16,-2 1-1-16,0 0 1 15,0 1 2-15,1-2-2 16,-1 2-2-16,0 0 2 16,2-3 0-16,-2 2-2 15,0-2 2-15,1 1 0 16,-1-1 0-16,0 1 3 16,0-2-3-16,0 1-2 15,0-1 2-15,1 0 1 16,-1 0 0-16,0 0 1 0,3 0-4 15,-3 0 4 1,0 0-7-16,0 0 6 0,0 0-2 16,0 0 2-16,0 0-1 15,0 0 3-15,0 0-4 16,0 0 1-16,0 0-1 16,0 0 0-16,0 0-1 15,1 0 1-15,2 0 1 16,-2 1 0-16,-1 1 0 15,2-2-2-15,1 2 2 16,1-2-2-16,2 2 3 16,3-1-1-16,4 2 1 15,1-3-1-15,5 0 0 16,2 0 0-16,-1 0 0 16,4 0 0-16,-2 0 0 0,-1 0 0 15,1 0 0-15,-3 0 1 16,0 0-2-16,-2 1 2 15,-1-1-1-15,3 0 0 16,3 0 0-16,5 0 0 16,4 0 1-16,2 0-1 15,0 0 0-15,-2 0 0 16,-4 0 0-16,-6 0 0 16,-3 0 0-16,-4 3 0 15,-3-1 0-15,-2-1 0 16,1 0-2-16,4-1 4 15,4 0-3-15,9 0 3 0,4 0-4 16,5 0 3-16,0 0-1 16,-7 0 0-16,-7 0 3 15,-8 0-3-15,-6 0 0 16,-2 0 0-16,-2 0-5 16,5 0 5-16,2 0 0 15,5 0 1-15,8 0-1 16,6 0 0-16,7 0 0 15,6 0 1-15,1 0 0 16,-4 0-1-16,-7 0 0 16,-9 0 2-16,-5 0-2 15,-7 0 0-15,0 0 0 16,-3 0 0-16,2 0 0 0,5 0 0 16,3-2 0-1,7-3 1-15,11 1 1 0,5 1-1 16,3-1 2-1,-1 2-3-15,-4 2 1 0,-5 0-3 16,-7 0 5-16,-3 0-3 16,-5 0 0-16,-5 0 1 15,4 0-1-15,-2 0 0 16,2 0 3-16,4-3-3 16,10 1 0-16,6 0 2 15,9 0 0-15,-2-1-1 16,-4 2-1-16,-10 1 0 0,-6-1 2 15,-8 1-5-15,-6 0 3 16,0 0 0-16,-1-2 0 16,2 0 2-16,5 0-2 15,3-2-1-15,10 1 1 16,8-1 1-16,6-1 4 16,2 3-5-16,-8-1 0 15,-10 3-1-15,-12-2 0 16,-8 2-1-16,-4 0-1 15,-4-1 3-15,3 1 2 16,1-2-2-16,4 1 0 16,5-1 0-16,8-2 1 15,5 0-3-15,7-2 3 16,7 0-2-16,6 0-1 16,0 0 1-16,-7 2 1 0,-12 0 0 15,-10 0 0-15,-5 1 0 16,-5-1 0-16,1 1 0 15,2-1 1-15,8-2 0 16,3 0-1-16,3 1 0 16,10-1 4-16,5 4-3 15,5-3 0-15,4 2-2 16,-7 1-3-16,-7 2 4 16,-10 0 5-16,-9 0-5 15,-5 0 0-15,-1-1 1 16,-1 0-1-16,1-1 0 15,5-1 0-15,2 2-1 16,3-4 1-16,4 3 0 16,4-3 0-16,5 4 0 0,-1-2 1 15,-4 2 0-15,-8 0-2 16,-4 1 1-16,-6 0-1 16,-3 0 1-16,0 0 0 15,0-1 1-15,2 1 1 16,4-2-1-16,3 0 4 15,0 1-4-15,2 1 2 16,1-1-3-16,-2-1 0 16,1 1 0-16,-5-1 0 15,2 1 4-15,-3 0-4 16,0-1 2-16,0 1-2 0,0-1 3 16,3 1 0-16,0 0-3 15,2-1 3 1,3 0-1-16,1 2-2 0,6-2 0 15,-1 1 2-15,1-2-2 16,-3 1 2-16,-7 1-2 16,-1-2-2-16,-4 1 2 15,0 0 6-15,1-1-6 16,1 0-2-16,1 0 2 16,0 2 4-16,1-2-4 15,1 0-1-15,2 0 1 16,-2-1 0-16,-1 1 0 15,0 0 1-15,-6 3-1 16,0-4 3-16,-3 3 0 0,0 0-3 16,-1 1 0-16,2 0 0 15,1 0-1-15,1 0 1 16,-1 0 0-16,3 0-2 16,0 0 2-16,0-2 1 15,-2 2-1-15,1 0 0 16,-4 0 2-16,2 0-2 15,0 0 0-15,-1 0 0 16,-4 0 0-16,2 0 0 16,1 0-1-16,-2 0 0 15,-1 0 2-15,1 0-2 16,-2 0 0-16,2 0 1 16,-1 0 0-16,3 0 0 15,-1 0 0-15,0 0 0 0,2 0 1 16,-2 0-1-16,3 0 0 15,-2 0 0-15,1 0-2 16,-1 0 2-16,2 0 0 16,-2 0 0-16,1 0-1 15,4 0 1-15,-3 0 0 16,1 0 1-16,0 0-2 16,1 0 2-16,-2 2-1 15,1-2 0-15,-2 0 0 16,-2 0 0-16,2 1 0 15,-2-1 0-15,2 0 1 16,1 0-1-16,2 0-1 16,1 0 1-16,-2 0-1 0,1 0 2 15,-1 1 0-15,-3-1 0 16,1 2-2-16,-3 0 1 16,2-2 0-16,-1 0 0 15,0 2 0-15,1-1 1 16,3 2-1-16,-2-3-1 15,1 0 1-15,-1 0 1 16,2 0 2-16,-1 0-5 16,-1 0 5-16,-2 0-3 15,-2 0 0-15,0 0 0 16,-1 0 2-16,3 0-1 0,0 0 2 16,-1 0 0-1,0 0-2-15,-2 0 0 0,1 0-1 16,-1 0-1-16,-2 0 1 15,1 0-1-15,-1 0 1 16,-1 0 0-16,0 0 0 16,0 0 0-16,0 0 1 15,0 0 1-15,0 0-3 16,0 0 3-16,0 0-2 16,0 0 0-16,0 0-1 15,0 0-1-15,0 0 2 16,0 0-3-16,0 0-1 0,0 0 4 15,0 0-4 1,0 0 4-16,3 0 0 0,0 0 0 16,2 0 0-16,-1 0 0 15,2 0 0-15,-3 0 0 16,0 0 1-16,0 0 1 16,-2 0-2-16,-1 0 1 15,0 0 0-15,2 0 1 16,-1 0 0-16,1 0 0 15,1 0-2-15,2-3 2 16,2 3-2-16,-3-1 0 16,1-1 0-16,-2 2 0 15,-2 0 0-15,1 0-1 16,-1-2 1-16,1 2-2 16,1 0 2-16,1-2 0 0,4 1 0 15,-1-2 3 1,2 1-3-16,1 0 0 0,-2-1 0 15,-2 1 0-15,0 1 1 16,-1 0 2-16,-2-1-2 16,-1 2 1-16,0 0-1 15,-1 0-1-15,2-1 1 16,2-2-1-16,-1 0 0 16,2 1 0-16,0-1 1 15,1 1-1-15,-2 0 0 16,0 0-2-16,-1-1 2 15,1 2-1-15,-2 0 2 16,-2 1 2-16,2 0-3 0,1-2 0 16,-2 1 0-16,2-1 0 15,-1 2-3-15,-1-1 3 16,-2 0 1-16,1 1 3 16,-1-2-3-16,3 0-1 15,-1 1-3-15,1-2 3 16,2 1-1-16,-3 0 2 15,1 1-1-15,-1 1 0 16,-1-3-4-16,-1 3 4 16,0 0 0-16,0 0 1 15,0-2 4-15,0 2-3 16,2-4-2-16,-1 2-4 0,1-2 4 16,-1 3 3-1,1 1-3-15,-2 0-3 0,0 0 3 16,0 0 0-16,0 0 0 15,0 0 0-15,0 0 5 16,0 0-4-16,1-3 0 16,2-3-1-16,2 1 2 15,1-3-1-15,1 0-1 16,-2 4-5-16,-1 1 5 16,-2 1-1-16,-1 2-2 15,-1 0 1-15,0 0 2 16,0 0-1-16,0-2 4 0,2 2-3 15,-2 0 0-15,0 0 0 16,0 0 0-16,0 0 4 16,0 0-3-16,0-1 0 15,0 1 1-15,0 0-2 16,0 0-12-16,0 0-13 16,0 0-9-16,0 0-21 15,-9 0-31-15,-14 0-128 16,-5 0-413-16</inkml:trace>
  <inkml:trace contextRef="#ctx0" brushRef="#br0" timeOffset="-210617.75">17889 9092 302 0,'0'0'31'16,"0"0"0"-16,0 0-7 15,0 0 0-15,0 0-15 0,0 0-2 16,0 0-7 0,6-23 0-16,-6 23 7 0,0 0-6 15,0 0 8-15,0 0 3 16,0 0-12-16,1 0 0 15,1 0-10-15,1 0 9 16,0 1 1-16,2 4 7 16,-3-1-7-16,1-1 0 15,-1 1-1-15,-2 0-3 16,0-1 4-16,0 3 5 16,0-2-4-16,0 1 0 15,0 0-1-15,0 0 0 16,0-1 0-16,0-1 3 0,0-2 2 15,0 1 0 1,0-2 34-16,0 0 30 0,0 0-19 16,0 0 5-16,0 0-22 15,0 0-26-15,-2 4-5 16,-3 7-4-16,-2-3 0 16,0 4 2-16,1 1-6 15,-2-1 6-15,-2 0 7 16,1 0-7-16,-3 0 1 15,-1-1 8-15,1 1-2 16,-2-2-5-16,4 1-2 16,2-3 0-16,2-2 1 0,2-1-1 15,1-3-1 1,2-1-5-16,1 2 6 16,0-3 14-16,0 0-3 0,-2 0 20 15,0 0 0-15,-2 3-15 16,1 1-9-16,-5 3-7 15,1 2 4-15,-5-1 1 16,2 2-2-16,-2-1 4 16,0-1 3-16,-2-1-10 15,-2 0 1-15,-2 2 0 16,-1-2 3-16,2-3-1 16,5 0 4-16,5-3-1 15,1 2-3-15,2-3-2 16,0 0-1-16,3 0 2 15,1 0-1-15,0 0-2 16,0 0-6-16,0 0-5 16,0 3-18-16,3 2 4 0,6 6-12 15,1 1-17-15,-5-4-102 16,-5 0-66-16</inkml:trace>
  <inkml:trace contextRef="#ctx0" brushRef="#br0" timeOffset="-203596.66">20714 12308 68 0,'0'75'4'16,"-8"-2"-4"-16,-7-1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0T12:27:39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3357 5575 426 0,'0'0'55'16,"0"0"-23"-16,0 0 16 15,0 0-20-15,0 0 12 0,0 0-27 16,0 0 2-16,0-8 15 16,0 8 14-16,0 0 17 15,0 0-20-15,0-2 1 16,0 2-1-16,0-1-11 15,0-2-2-15,0 3-9 16,0 0-2-16,0-1 2 16,0 1-3-16,0-1 9 15,0 1-2-15,0 0-6 16,0 0 2-16,0 0-4 16,0 0 3-16,0 0-6 15,0 0-2-15,0 0-4 0,0 0 0 16,0 0-2-1,0 0-1-15,0 0-1 0,0 0-1 16,0 0-1-16,0 0-4 16,0 8 1-16,0 6 3 15,-1 4 7-15,-2 0 8 16,0 1 1-16,0-2 0 16,1 0-4-16,1-3-10 15,1 1 6-15,-2 1 1 16,1 1-7-16,-1 1 0 15,0 0 3-15,-3 0 7 16,5 5-8-16,-3-1 1 16,0 3 3-16,-1 0-2 15,3 1 4-15,-2-2-7 0,2-2-1 16,-1-3-2-16,1-5 1 16,1 1 0-16,0 0 0 15,0 0-1-15,0 1 4 16,-2-2-8-16,1 4 5 15,1-3-1-15,-2 2 2 16,1-1 2-16,1-1 0 16,0 2-4-16,0-5-2 15,0 2 2-15,0-2 0 16,0 1 3-16,0 1-3 16,0-2 0-16,0 3 0 15,0 1-1-15,0-1 2 16,0 1 0-16,0 3-1 0,0-2 0 15,0 2 3-15,0-1-3 16,3-1 0-16,0-1 0 16,0 0 2-16,0 0 0 15,-2 0-1-15,0-1-1 16,-1 0 1-16,4 2 0 16,-4 1 3-16,3 1-2 15,0-1 8-15,0 0-9 16,1 1 1-16,-2-1 2 15,1 0-1-15,0-1-2 16,-2 0-1-16,1 2 2 16,-1-2-1-16,1-1 0 0,-1 2-1 15,2 1-4 1,0 1 4-16,0 0 1 0,0 0 5 16,0 1-4-16,2 1 0 15,-1-2 0-15,1-1-1 16,-2 2-1-16,-2-3 0 15,-1 0-1-15,2 0 3 16,-1-3-1-16,1 2 3 16,-1-2-3-16,1 2-1 15,1 2 0-15,-1 0 0 16,0 1 6-16,-1 0-6 16,1 1 5-16,-1-2-4 15,-1-2 3-15,2-4 3 16,-2-4-5-16,0-2-2 15,1-3 0-15,-1-3-1 0,0 2 1 16,2-1 4-16,-2-1-4 16,0 2 1-16,0-3-4 15,0 0 3-15,0 0 0 16,0 0 1-16,0 0-1 16,0 0-7-16,0 0-14 15,1-6-50-15,1-13 2 16,1-11-107-16,0-15-202 15</inkml:trace>
  <inkml:trace contextRef="#ctx0" brushRef="#br0" timeOffset="2557.94">3463 5572 441 0,'0'0'82'15,"0"0"-22"-15,0 0 27 0,0 0 10 16,0 0-40-1,0 0-19-15,0 0 0 0,0 0 10 16,0 0-11-16,0 0-16 16,0 0-2-16,0 0-1 15,0 0-6-15,0 1 1 16,0-1-12-16,0 0 1 16,0 2-4-16,0 0 2 15,0-2-4-15,0 1 3 16,0 0 1-16,0-1 5 15,6 2-5-15,5-2 8 16,5 0 6-16,7 0 7 16,5 0-7-16,6 0-9 15,5 0-1-15,0 0 2 0,-2 0-6 16,2 0 5-16,-4 0-3 16,-3 0-1-16,-1 0 0 15,3 0 1-15,5 0-1 16,6-2 9-16,6-2-7 15,4 0 4-15,6 0-3 16,-1 1-2-16,-1 0 1 16,-5 2-3-16,-6 0 0 15,-8 1-2-15,-4 0 2 16,0 0 0-16,-2 0 0 16,8 0 2-16,7 0-2 15,9 0 13-15,3 0-5 16,5-2 2-16,1 0-1 15,-3 1-9-15,-2 0 4 0,-6 1-4 16,-2 0 4-16,-5 0-4 16,-3 0-1-16,-1 0 1 15,0 0 1-15,-3 0 1 16,4 0-2-16,5 0 0 16,7 0 0-16,5-6 3 15,4 1-3-15,6-1 3 16,-3 1-2-16,0 2 2 15,-4 0-2-15,-5 2 2 16,-1 1-1-16,-2 0-2 16,-3 0 1-16,0 0 4 15,1 0 2-15,3 0-1 0,6 0-5 16,6 0 2-16,-1 0-3 16,2 0 0-16,-4 0 4 15,2 0-4-15,-1 0 0 16,0 0-1-16,-2 0 1 15,1 0 0-15,-5 0 3 16,-8 0 0-16,-4 0-1 16,-8 0 1-16,-5 4-1 15,-6-4-1-15,-11 0 1 16,-4 2-2-16,-8-1 1 16,-7-1 0-16,1 0-1 15,-3 0 8-15,0 0-3 16,0 0 1-16,0 0-1 15,2 0-3-15,-2 0-2 0,1 0 4 16,1 0 1-16,-1 0 4 16,1 0-8-16,1 0 7 15,0 0-8-15,0 0 0 16,3 0 1-16,4 0-1 16,2 0 1-16,0 0-1 15,0 0 3-15,-1 0-1 16,0-1-2-16,3-4 1 15,1 4 1-15,6-3-2 16,1 2 0-16,0 1-1 16,1 0 1-16,1-1 1 15,-2 1 3-15,-2-1-4 0,-4 1-3 16,-2 0 3-16,-6 1 0 16,-4 0 2-16,-2-2-2 15,0 2-1-15,-1 0 1 16,1 0-2-16,2 0 1 15,2 0 1-15,0 0 0 16,3 0 1-16,-3 0 1 16,0 0 0-16,0 0-1 15,0 0 0-15,-3 0 2 16,0 0-1-16,-3 0-1 16,1 0 5-16,-1 0-5 15,0 0 2-15,0 0 4 16,0 0 1-16,0 0 3 0,0 0-6 15,2 0-3 1,1 0 2-16,5 0-3 0,-4 0-2 16,2 0 1-16,-5 0-1 15,-1 0 2-15,2 0 0 16,-2-1 1-16,0 1 0 16,0 0-1-16,0 0 7 15,0 0-7-15,0 0 3 16,0 0-3-16,0 0 1 15,0 0-2-15,0 0 0 16,0 0 0-16,0 0-2 16,0 0 2-16,0 0-2 0,0 0 0 15,0 0 0-15,0 0-4 16,0 0 6-16,0 4 0 16,0 6-1-16,0 2 1 15,0 6 0-15,3-1-1 16,1 2 1-16,1 2 0 15,-1 2 0-15,2 4 4 16,3 2-4-16,-1 4 8 16,-3 2-7-16,3 0 4 15,1-1-5-15,-3-1 0 16,0-3-1-16,0-1 4 16,-1-2-3-16,-1-2 0 15,-3-2 0-15,-1-2-1 0,0-1 1 16,0 2 0-1,2 0 1-15,-2 1 0 0,0 2-2 16,0 1 1-16,1 0 0 16,1-1 1-16,-1 0 0 15,-1 1-1-15,0-2 0 16,0-2 0-16,0-1 0 16,0 1-1-16,0-1 2 15,0 0-2-15,0 0 1 16,0 2 0-16,0-2-1 15,0 1 3-15,0 2-2 16,0-2 0-16,0-3 4 0,0-3-5 16,0 1 1-1,0 0-3-15,-1 0 2 0,-1 1 2 16,-1 2-1-16,2 0 0 16,-1-1 0-16,2-2 0 15,-2-1 0-15,0-4 0 16,1 1-1-16,-1-2 2 15,2-2-1-15,0-1 4 16,0 0-2-16,0-1-4 16,-1 0 1-16,-1-1 0 15,2 4-1-15,-3-3 3 16,3-3-1-16,0 1 3 16,0-4-3-16,0 2-3 15,0-3 3-15,0 0 3 16,0 0-2-16,0 0-1 0,0 0 2 15,0 0 1 1,0 0-2-16,0-3-1 0,0-9-28 16,3-5-71-16,-3-4-90 15,-11-1-263-15</inkml:trace>
  <inkml:trace contextRef="#ctx0" brushRef="#br0" timeOffset="4569.26">3392 7272 598 0,'0'0'96'0,"0"0"-72"16,0 0 32-16,0 0 49 15,0 0-22-15,0 0-44 16,0 0-20-16,0 0 4 15,0 0 10-15,0 0-10 16,0 0-11-16,0 0-2 16,0 0-10-16,0 0 6 0,0 0-2 15,1 0-3-15,-1 0 4 16,0 0 4-16,0 0-4 16,2 0-4-16,5 0 1 15,2 0-1-15,3 2 9 16,10 2 11-16,2 0-7 15,4 0 10-15,2 1-7 16,0-1-8-16,0 0-2 16,-3 1 2-16,4-1-1 15,-1-1-7-15,6 1 9 16,1 0-7-16,8-1-1 16,4 0 2-16,3 0 2 15,-1 0 2-15,-2 1-8 0,-4-1 4 16,-5 1 1-1,-4 0-1-15,-2-3 1 0,1 2 3 16,2-1-5-16,9-2 1 16,5 0 1-16,7 0-3 15,5 0 5-15,7 0-6 16,-6 0 2-16,-3 0-1 16,-10 0 1-16,-7 0-2 15,-4 0 9-15,-3 0-4 16,2 0 4-16,4 0 3 15,6-2-4-15,5 1-1 16,6-1 0-16,4 2-5 16,0 0-2-16,0 0 1 15,-1 0 4-15,-5 0-6 0,2 0-2 16,-4 0 2-16,-1-1 0 16,-5-2 4-16,-1 2-6 15,0-3 4-15,-4 4 2 16,4-2-1-16,-7 1-1 15,4 1 0-15,-3-2-1 16,2 2-1-16,3 0 2 16,1 0-1-16,-1 0 2 15,-5 0-3-15,-1 0 2 16,-2 0-2-16,8 0 0 16,1 0 6-16,5 0-6 15,-2 0 3-15,-5 0-3 16,-6 0 0-16,-7 0-2 15,-1 0 5-15,0 2-5 0,-2-2 2 16,-1 1-2-16,-3 1 2 16,1-2 3-16,-1 0-3 15,2 0 0-15,2 0 3 16,3 0 1-16,-1 0-3 16,3 0 2-16,-2 0-2 15,4-5 2-15,-4 3-3 16,0-3 0-16,-5 3-1 15,-7-1 1-15,-3-1 0 16,-5 2 1-16,-2 0 1 16,7 0-4-16,3 2 3 15,7 0-1-15,2 0 0 16,3 0 0-16,1 0 2 0,-1 0-4 16,-4 0 5-16,-2 0-3 15,-7 0 0-15,-3 0 0 16,-6-3 1-16,-6 1-1 15,-2 2 0-15,-2-1-1 16,-2 1 4-16,6-2-3 16,0 0 4-16,7-2-4 15,1 1-3-15,4-2 2 16,0 1 2-16,-2 0-2 16,-4 0 3-16,-2 1-1 15,-6 1 0-15,0-1-1 0,0 2 4 16,-1-1-4-1,0 0 2-15,0-1-2 0,1-1 0 16,-2 1-1-16,4 2 1 16,-1-2 0-16,-4 2 0 15,2-1 0-15,-1 1-1 16,-2 1 1-16,3-2-2 16,1 2 1-16,8-2-3 15,0-2 2-15,6 1 1 16,-3-2-1-16,-2 3 2 15,-2-2 0-15,-6-1 1 16,0 2-2-16,-3-2-3 16,-2 3-25-16,0-4-10 15,0-2-56-15,-17 1-97 0,-4-2-117 16,5 2-300-16</inkml:trace>
  <inkml:trace contextRef="#ctx0" brushRef="#br0" timeOffset="5401.02">7794 6784 236 0,'0'0'101'15,"0"0"-11"-15,0 0-41 0,0 0-35 16,0 0-14-16,0 0 0 16,-28 2 1-16,27-2-2 15,1 0 2-15,0 2 13 16,0 0 50-16,0-2 11 15,0 0-11-15,0 0-10 16,0 2-31-16,0 4-7 16,0 3 27-16,0 1 3 15,0 1-20-15,0 3 3 16,0 0-6-16,0 2 3 16,0 2-10-16,0 1-3 15,0 0-3-15,0 2-1 0,0 1-4 16,-5-2 5-1,2 2-4-15,0-1-1 0,-3 0-1 16,1 2 1-16,-2-4 0 16,2 1 2-16,0-1-5 15,0-2 0-15,2-3 0 16,0-2-1-16,3 0 2 16,0-4-2-16,0 2 4 15,0-3 0-15,0-1-4 16,0 1 7-16,0-1-2 15,0-3 0-15,0 1 5 16,0-2-4-16,0-2 3 16,0 0-2-16,0 0 2 15,0 0 13-15,0 0 11 0,0 0-12 16,0 0 6-16,0 0-9 16,0 0-5-16,-3 0-6 15,-4 0-6-15,-4 0-2 16,2-2-15-16,-2 2-19 15,6-2-8-15,2 2-46 16,3 0-24-16,0 0-121 16</inkml:trace>
  <inkml:trace contextRef="#ctx0" brushRef="#br0" timeOffset="6360.92">3723 6361 212 0,'0'0'525'0,"0"0"-422"0,0 0-34 16,0 0-15-16,0 0-32 16,0 0-18-16,-14 24-2 15,13 7 14-15,1 7 7 16,0 5-3-16,0 2-6 15,4 5-10-15,5 2-1 16,5-1 0-16,-1-3-1 16,4-5-2-16,0-12 0 15,0-10 0-15,1-9-1 16,-2-9 2-16,5-3 5 16,1-4 6-16,5-18-10 15,3-7 7-15,-2-9-8 16,-4-5 11-16,-9-4 18 15,-7-2-20-15,-7 0 3 16,-1 3-6-16,0 6 4 0,-3 7 0 16,-6 6-6-16,2 8 0 15,-2 9 2-15,3 5-7 16,3 4-4-16,0 1-30 16,-2 6-56-16,-2 20-35 15,-2 8 9-15,8 1-167 16</inkml:trace>
  <inkml:trace contextRef="#ctx0" brushRef="#br0" timeOffset="6913.51">4109 6784 118 0,'0'0'423'16,"0"0"-405"-16,0 0-2 15,0 0 47-15,0 0 28 16,0 0-35-16,0 8-11 15,0-8 25-15,0-2 29 16,3-12-13-16,3-9-73 16,5-3 4-16,3-4-3 15,3 3-7-15,4 4-7 16,-3 7 0-16,0 4 0 16,-2 7 0-16,-3 2 0 15,1 3-5-15,5 6 2 0,2 15-3 16,0 1 5-1,0 4 2-15,0-2 0 0,-5-3-1 16,1-5-13-16,-4-4 4 16,0-7-12-16,-2 0 16 15,1-5 5-15,1 0 1 16,2 0 0-16,2-15 7 16,-1-3 7-16,2-1 5 15,-4-6-3-15,-3 0-4 16,-2 0 8-16,-3 2-15 15,-3 7 2-15,-1 5 11 16,-2 7 6-16,0 4 8 16,0 0-22-16,0 0-11 15,0 16-12-15,0 9 4 0,0 7 7 16,0 2-2-16,0-2 4 16,16-6-1-16,3-6 0 15,6-5-3-15,3-6 2 16,5-6-10-16,5-3 1 15,1 0 2-15,-3-16-38 16,3-2-27-16,-6-5-88 16,-8-7-293-16</inkml:trace>
  <inkml:trace contextRef="#ctx0" brushRef="#br0" timeOffset="7088.75">4657 6404 714 0,'0'0'160'0,"0"0"-106"0,0 0-39 15,0 0-12-15,0 0-3 16,0 0-3-16,-58 18-156 16,58 2-160-16</inkml:trace>
  <inkml:trace contextRef="#ctx0" brushRef="#br0" timeOffset="7427.46">4940 6584 782 0,'0'0'76'15,"0"0"-63"-15,0 0-6 0,0 0 15 16,0 0 44-16,24 90-21 15,-11-54-36-15,-5-2 2 16,2 1-3-16,-1 2-2 16,-4-6-4-16,-1-6 0 15,-2-9 3-15,1-10-2 16,0-4 0-16,3-2 29 16,9-10 63-16,3-16 17 15,4-7-75-15,5-6-8 0,-8-2-12 16,1 1-15-1,-4 3-1-15,-1 8-1 0,-2 5-14 16,-1 10-41-16,3 5-53 16,-2 6-66-16,1 3-178 15</inkml:trace>
  <inkml:trace contextRef="#ctx0" brushRef="#br0" timeOffset="8653.85">5264 6744 626 0,'0'0'21'16,"0"0"67"-16,0 0 49 15,85-31-26-15,-58 13-45 0,-5 1-7 16,1-5-31-16,-9 1 34 16,-8 0-14-16,-4-1-14 15,-2 4-12-15,0 4-12 16,-2 4-5-16,-9 6-3 15,-1 2-2-15,-6 2 0 16,0 0-2-16,-9 13 2 16,3 11-8-16,0 6 4 15,8 6-20-15,5-2-8 16,11-2-19-16,0-2 10 16,8-4 7-16,17-9-3 15,5-6 14-15,6-10 19 16,0-1 3-16,1-12 2 0,2-13 25 15,-1-4 18 1,-5-5 4-16,-6-1 20 0,-4-3-28 16,-7 2-12-16,-4 4-13 15,-2 4-3-15,-4 8-9 16,-4 3 9-16,1 7-8 16,-3 5 4-16,0 1-8 15,0 4-4-15,0 0 3 16,0 0-36-16,-3 0-30 15,-6 8 9-15,-3 4 34 16,4 4-9-16,7-2-2 16,1 2 1-16,0 1 3 0,0-1 5 15,9-2-3 1,4 1 8-16,1-1 0 0,-2 0 7 16,1-1 0-16,1-1 11 15,-3 2 2-15,3 2 1 16,-3 3-1-16,-1-3 1 15,-1 1-4-15,-2-6 4 16,-2-2 0-16,2-4 3 16,-1-5 19-16,6 0 7 15,7-2 20-15,8-15 0 16,9-8-14-16,0-4-10 16,-5-3-3-16,1-3 33 15,-9-2-5-15,-6 0-26 0,-2 1-8 16,-8 4 9-1,-5 6 1-15,-2 5-11 0,0 6-4 16,0 7-4-16,-2 3-7 16,-10 5-7-16,-7 0-1 15,-8 5-24-15,-4 12 0 16,3 5 2-16,3 2-32 16,9-4 5-16,9-1 11 15,7-4-3-15,0-5 18 16,25-4 24-16,8 0 7 15,9-4 0-15,1 1 1 16,-1 0 0-16,-5 0-1 16,-7 2 1-16,-8 3 2 15,-2 5-3-15,-4 6 1 0,-4 6 2 16,-3 3 5-16,-8 5-8 16,-1-2 2-16,0-2 3 15,-1-3 0-15,-12-8 0 16,2-1 6-16,-2-6 23 15,2-8-14-15,2-1 9 16,-3-2 12-16,3 0-5 16,-1-8-17-16,-2-4 6 15,6-1-17-15,3-3-6 16,3-2-4-16,0-1-3 16,11-3-6-16,11 0 1 15,5 3-8-15,2 1-5 16,0 6 1-16,-7 5 17 0,1 2 1 15,-4 3 2 1,-1 2 2-16,-2 0-3 0,2 0 2 16,-3 2-2-16,4 12-1 15,-2 6 3-15,-2 1-1 16,-3 1 2-16,-8-3 0 16,-2-1 2-16,-2-4 11 15,0 0 8-15,0-6-13 16,0 0-6-16,0 0-2 15,0-4-3-15,0 0-19 16,0-1-55-16,0-3-81 16,10 0-101-16</inkml:trace>
  <inkml:trace contextRef="#ctx0" brushRef="#br0" timeOffset="8865.94">6476 6444 772 0,'0'0'69'0,"0"0"-22"16,0 0-40-16,0 0-7 15,0 0-9-15,0 0-220 0,-26-10-61 16</inkml:trace>
  <inkml:trace contextRef="#ctx0" brushRef="#br0" timeOffset="9646.4">6476 6444 697 0,'94'-20'164'0,"-94"20"-117"16,0 0-4-16,0 0-11 15,0 18-31-15,4 9 7 16,3 10 10-16,2 5-3 15,0 4-8-15,0 1 0 16,0-2-5-16,-4-4 0 16,-2-7-1-16,-3-7-1 15,0-9 2-15,0-11-1 0,0-2 0 16,0-5 4 0,0 0 1-16,0-5 14 0,3-16 37 15,8-7-57-15,6-5 2 16,7 0-1-16,1-1-1 15,0 6 0-15,0 3 0 16,-2 5-1-16,3 3 1 16,-4 6 0-16,-2 2-7 15,-3 7 2-15,-3 2-11 16,-1 0 2-16,-4 4 7 16,-1 14-7-16,-1 7 9 15,-1 4 4-15,0 0 1 16,5-2 2-16,2-6-2 0,0-4-2 15,5-5 2 1,2-7 0-16,2-5 5 0,6 0 2 16,2-8 4-16,0-10 11 15,1-9-13-15,-5-2-1 16,-4-3 1-16,-7-2-3 16,-4 0 4-16,-6 2 13 15,-2 4-3-15,-3 4 0 16,0 10 4-16,0 3 1 15,0 7 1-15,0 4-18 16,0 0-6-16,0 0-2 16,0 0-11-16,-1 17-9 15,-6 8 20-15,2 8-2 0,-1 7 2 16,6 2 0-16,0 4-3 16,0 2 3-16,3 4 0 15,5 10-1-15,-3 5 1 16,-2 10-2-16,-1 4 1 15,-1-1 0-15,2-2 2 16,-1-6-2-16,-1-10 1 16,-1-10 0-16,0-17 1 15,0-12 0-15,-7-12 0 16,-2-11 5-16,0 0 37 16,-6-19 22-16,-3-18-26 15,-1-12-15-15,9-9-23 16,5-2-1-16,5-3-7 15,0-1-34-15,15-5-35 0,19-2-76 16,9-1-150-16</inkml:trace>
  <inkml:trace contextRef="#ctx0" brushRef="#br0" timeOffset="16260.6">2714 4144 607 0,'0'0'1'0,"0"0"62"15,0 0-17-15,0 0 42 16,0 0 5-16,0 0-7 15,0 0-39-15,0 0-19 0,-25-49 9 16,25 49 5-16,0 0-19 16,0 0 1-16,0 0-10 15,0 0 0-15,0 0 16 16,0 0-25-16,0 1-3 16,0 12-1-16,0 4 1 15,10 3 21-15,2 1-4 16,3 3-6-16,-1-2 5 15,0 1-4-15,0 1-6 16,-2 0-1-16,1 1-5 16,-2 1 2-16,2 0-1 15,4 4-1-15,0 0 8 0,0 2-6 16,4-1-1 0,-2 0-2-16,-1 1 1 0,0-3 2 15,0 1-3-15,0 0 4 16,-2 1 4-16,1 0-7 15,-1-1 4-15,2-3-4 16,0 0-1-16,-2 0 3 16,2-2-2-16,-3-2 2 15,0-1 2-15,-7-3-5 16,2-3 1-16,-1-2 0 16,-3-6-2-16,-2 2 4 15,-1-5-1-15,0 1-1 16,2 0 3-16,-2-1-5 15,4 3 0-15,-5 1 0 16,7 3 2-16,-2-3-2 0,-1 2 0 16,1 0 0-16,-1-1 2 15,2 0 0-15,-2 2-1 16,3 2 0-16,-2 1 0 16,2 5 2-16,0-3 0 15,0 5 0-15,2-2 1 16,-1 0-3-16,2-1 2 15,-5-3-1-15,1-5-1 16,-2-3 1-16,-2 1 0 16,1-4-2-16,-4 2-1 15,2-3 1-15,-1 2 3 16,-1-1-3-16,1-2 0 0,1 2 0 16,-3 0 0-1,1-2 4-15,1 1-4 0,-2 1 1 16,1-1-1-16,1-1 1 15,-1 0 1-15,1 0-1 16,-2-1-1-16,1 3 0 16,2 0 1-16,-3 1-1 15,3 2 2-15,-1-1-2 16,-2 3 4-16,4-3-4 16,1 2 1-16,-4 2-2 15,4 1 0-15,-2 3 1 16,1-1 2-16,2 0 1 15,-3-1-4-15,1-1 1 16,1-2 0-16,-2-2 0 16,-3-4 0-16,3-4 1 0,-3 1 1 15,0-1-1 1,0 0-1-16,0 2 1 0,0-2-1 16,0 1 0-16,0 0 0 15,3 1 0-15,-3-1 1 16,0 1-3-16,0-2 3 15,3 2-2-15,-3-2 0 16,2 2 1-16,-2-2 1 16,0 0 3-16,0 0-6 15,0 0 2-15,0 0 0 0,0 0 7 16,0 0-7 0,0 0-4-16,1 0-2 0,-1 0-22 15,0-7-9-15,0-10-34 16,0-13-147-16,-3-15-210 15</inkml:trace>
  <inkml:trace contextRef="#ctx0" brushRef="#br0" timeOffset="18089.54">2343 3213 516 0,'0'0'54'0,"0"0"21"0,0 0 5 16,0 0 7-16,0 0-33 15,0 0-3-15,-63-11-25 16,38 11-14-16,-5 0 33 16,-3 0-14-16,-3 2 3 15,-7 7-11-15,-6 1-23 16,-5 1 6-16,-3 1 8 15,-4 5-13-15,-3-3 7 16,-6 4-5-16,4-1 5 16,4-1 10-16,2 2 15 15,5 3-15-15,2-1-5 0,-1 2-12 16,0 3 3 0,3 0-3-16,8 4 3 0,2 3-4 15,5 10 0-15,-1 1 1 16,0 3 2-16,4-5-2 15,3-6 9-15,5-2-5 16,5-5 5-16,3-2 1 16,0-1-11-16,5-1 1 15,2 2 0-15,-2 1 3 16,3 0-4-16,3 3 1 16,0-1 4-16,4-3-1 15,1-1-2-15,1-3 0 16,0-2-2-16,0-3 1 15,1-1-4-15,7-3 3 16,-2 2-3-16,9 0 3 0,0-1 0 16,4 4 2-16,6-4 0 15,1 3 0-15,2-3-2 16,5 1 3-16,6-5-3 16,4-1 4-16,11-6-1 15,10-3 1-15,6 0-4 16,9 0 2-16,2-3 2 15,5-6-4-15,1 0 0 16,-2-1 1-16,-9 2 1 16,-7 2-1-16,-7 0 2 15,-5 1-3-15,1-4 0 16,-1-1 3-16,4 1-3 16,-3-6 3-16,2 2-3 15,-1 0 0-15,1-1 4 0,0 4-3 16,-1-2-1-16,-5 2-2 15,-5 3 2-15,-8-2-2 16,-2 0 1-16,-2 1 1 16,-3-2 1-16,5-2 0 15,4-2 1-15,3 1-2 16,1-2 0-16,5 1 3 16,-6 2-1-16,-6-1-1 15,-2 1 1-15,-2 3 1 16,1-3-2-16,0 2 1 15,5-2-2-15,4 1 4 0,-1-5-4 16,1 4 4 0,-6-3 1-16,-5-1-4 0,-4 2 7 15,-7-2 8-15,-6 3-5 16,0-1-6-16,-5-2 1 16,-1 0-2-16,3 0 3 15,0-3-7-15,0-1 0 16,0-1 3-16,-2-3-2 15,-1-1-1-15,-6-1 7 16,2 0 1-16,-5 1-5 16,-2 3 0-16,-1 2 5 15,0 1-6-15,0-1-2 0,0 0 0 16,-3 0-1 0,-6-1 0-16,-3 2 0 0,-1-1-1 15,-8-1 1-15,1 1 0 16,-8 0-2-16,-2 2-1 15,-2 1 6-15,-3 1-2 16,4 2 0-16,-5 3 0 16,2 1 0-16,-2 2 0 15,2 1 0-15,-5 1-1 16,-7 2 1-16,-4 1-1 16,-9-1 1-16,0 0-3 15,1 1 3-15,3 0 0 16,7-1 0-16,4 1-3 15,5-2 9-15,3 4-6 16,-6-1 0-16,-1 2 1 0,-8 0-3 16,-5 0 2-16,-7 0-5 15,0 0 2-15,1 0-9 16,4 0 12-16,8 0-3 16,7 0 1-16,3 0 1 15,4 0 0-15,0 0 0 16,3 0 0-16,-3 3-4 15,-4-1-4-15,-2 1-14 16,-5 0 14-16,-1-1-13 16,-4 3-4-16,1 0-6 15,3 2-13-15,4 5-10 16,0 1-19-16,5 4-10 0,3 3-120 16,1 0-131-16</inkml:trace>
  <inkml:trace contextRef="#ctx0" brushRef="#br0" timeOffset="19439.68">4709 5540 514 0,'0'0'90'0,"0"0"-18"15,0 0 23-15,0 0-12 16,0 0-8-16,0 0-38 16,0-12-15-16,0 6-8 15,0-3-3-15,0-2 3 16,0-2 3-16,6-4-7 16,7-2 3-16,2-7 0 15,3-5 15-15,0-4-5 16,3-3-5-16,-2-5 4 15,-2-1 4-15,2-2-13 16,-1 2 0-16,1-1-4 0,1 1 8 16,-2 2 9-16,3 0-22 15,-3-2-3-15,1 0 5 16,2-3 1-16,-5-2-6 16,4-1 3-16,0 1 0 15,-3 4-7-15,5 4 3 16,-4 1 0-16,5 3 1 15,-4 0-1-15,-3 1 4 16,2 3-10-16,-3 7 8 16,-1 1-3-16,-2 3 2 15,-1 2 1-15,0 1 0 0,-2 1-4 16,0 3 6 0,-3 0-3-16,-3 2 10 0,1 1-9 15,-1 4 3-15,0 0 2 16,-1 1 4-16,1 1-8 15,-2 2-2-15,-1 2 5 16,2 0-5-16,-2-1 2 16,1 2 5-16,2-2-3 15,-3 0-1-15,0-1 1 16,3-2-2-16,3-3-3 16,2-2 0-16,-1-2 0 15,3 1-2-15,-1-1 2 16,-4 4-1-16,2 0-1 15,-1 2-10-15,-4 2-8 16,-1 1-11-16,-1-2-22 0,0-2-54 16,0 2-34-16,0-6 15 15,0-2-232-15</inkml:trace>
  <inkml:trace contextRef="#ctx0" brushRef="#br0" timeOffset="21054.43">5262 3232 332 0,'0'0'31'0,"0"0"33"0,0 0 6 16,0 0 6-16,0 0 15 16,0 0 1-16,-56 0-20 15,47 3-20-15,-4 0 4 16,-3 1-19-16,-3 2-7 16,-5 5-10-16,-3-1 2 15,-3 6-9-15,-1 3-4 16,3 4 6-16,-1 2-7 15,6 0-4-15,3-4 0 16,7-2-3-16,2 0 0 16,1 1 5-16,-1 2-5 15,2 3 7-15,1 4-6 0,0 2 4 16,3 2 3-16,3 0-2 16,2 0 3-16,0-5 1 15,0-1-5-15,4-5-2 16,7-1-4-16,2-1 0 15,-1 0 9-15,4-3-8 16,1 4 5-16,4-2-4 16,2 3-1-16,3 2 1 15,5 2 1-15,2 2-2 16,4-3 3-16,1-4 2 16,0-4-6-16,1-3 6 15,4-4 9-15,2-3 11 16,3-3-21-16,1 1 5 15,2-2 1-15,-2-1-7 16,-4 0-3-16,-2 2 2 0,2-4-3 16,-2 0 0-1,8 0 2-15,3 0 1 0,1 0 1 16,1 0-3-16,0-1 0 16,-1-4 2-16,-4 1-3 15,-5 0-1-15,-3 1 1 16,-4 0 7-16,1 0-7 15,0 0 2-15,2-1 0 16,7 1-1-16,2-3-2 16,6-2 2-16,0 0-3 0,-1-2 3 15,4-1-1 1,1-2 2-16,5 0 4 0,-3-1-2 16,-1 1-3-16,-5-1 7 15,-9 3-7-15,-5-2 2 16,-7 1 3-16,-5-2-3 15,-3-1 14-15,-5-3 3 16,5 0-11-16,-4-5-4 16,0 1 0-16,-5-3-3 15,-1-1 0-15,-3-1-1 16,-6-1 3-16,0 0-2 16,-4-3 3-16,-2 1-2 15,-1 0-1-15,-2 0 0 16,0 1 0-16,0 1-2 15,0 1 0-15,-5 1 0 0,0 4 4 16,2 0-7-16,-2 1 4 16,1 1-2-16,-2-5 2 15,-4 3-3-15,-1-2 4 16,-5 0-5-16,1 0 6 16,-4 1 0-16,0 2-3 15,-1 0 0-15,-1 2-1 16,1 1 4-16,-5 1-3 15,-3-1 0-15,-7 2-2 16,-8 2 0-16,0 0-1 16,-5 2 2-16,-1 2 1 15,0 0 0-15,-1 1 2 0,3 3-2 16,0 1-2 0,3 2 2-16,-3 0 0 0,-2 3 4 15,0 0-4-15,-5 0-2 16,2 0 2-16,-2 0-1 15,5 0 1-15,3 0-5 16,1 6 5-16,2-1 0 16,1 4-1-16,0-2-1 15,-4 3 2-15,1 2 0 16,-4-2-3-16,-3 2 2 16,-1 0-2-16,-2 0 3 15,0-1 3-15,0 3-3 16,1-4 0-16,3 2-2 15,-1-1 0-15,9 0-1 16,0-1 2-16,12 1 0 0,2-1 0 16,-1 1-3-16,-1 1 0 15,-5-2-4-15,2 4 8 16,1-4-1-16,6 1-3 16,3 0-8-16,2 0-11 15,-2-1-1-15,6 2 10 16,2-2-6-16,-1 1 3 15,2 0-37-15,-4 2 2 16,1 2 2-16,-1 1-17 16,2-2-39-16,-1-1-167 15,5-8-280-15</inkml:trace>
  <inkml:trace contextRef="#ctx0" brushRef="#br0" timeOffset="22420.91">6814 5461 448 0,'0'0'72'0,"0"0"-67"16,0 0 10-16,0 0 40 15,0 0 28-15,0 0-9 0,0 0-22 16,-1 0 7 0,1 0 3-16,0 0-15 0,0 0-14 15,0 0-6-15,1 0-2 16,9-2-4-16,4-9-16 16,11-5-2-16,7-2 2 15,5-4-4-15,6-4 12 16,2-4 2-16,4-2 5 15,4-2 2-15,-3-2 4 16,4-6-10-16,4-2 11 16,0-1-18-16,2-2-1 15,1 0-6-15,3-2 9 16,2-1-4-16,1-1-4 16,0-6 4-16,-4 0-2 15,-5 2 0-15,-3 1 1 16,0 8-5-16,-4-1 6 15,-2 2 0-15,-4 1-2 0,-2 1 3 16,-1-1-5-16,-3 3-3 16,-2 4 3-16,-3 5-1 15,-6 4-2-15,-5 4 0 16,-2 4 3-16,-2 1 0 16,-2-1 3-16,-1 2-2 15,1-3-1-15,-1 3 0 16,-1 0-2-16,3 2-1 15,-3-1 1-15,3 2-1 16,0-1 0-16,0 1 2 0,-1-1-2 16,0 1 0-16,-2 2-1 15,-3-1 1-15,-2 3 0 16,2 1 0-16,-6 1 0 16,0 3 0-16,-1 0 0 15,-4 3 0-15,1 0 0 16,-2 1-1-16,0 0-13 15,0-2-21-15,0-1-35 16,0-2-44-16,-9-2-26 16,-2-2-160-16,1-1-10 15</inkml:trace>
  <inkml:trace contextRef="#ctx0" brushRef="#br0" timeOffset="23853.52">8700 3361 380 0,'0'0'93'0,"0"0"-62"16,0 0 42-16,0 0 37 16,0 0-31-16,0 0-35 15,-42 18-4-15,27-10-2 16,-1 0 7-16,2 4-12 15,-2 1-16-15,2 3-5 16,-3 2 2-16,2 4-4 16,0 1-1-16,1 4-5 15,1 1 5-15,4-3 2 16,1 0-2-16,4-8-6 16,1 3 0-16,1-4 5 15,2 1-5-15,0 1-1 16,0 1-1-16,3-1 5 15,6 2-1-15,2 0 2 0,2-1-5 16,-2 0 1-16,2-3 8 16,2 2-8-16,1-2 7 15,1 2-2-15,1-1 6 16,3 1-4-16,0-2-2 16,-1-3 6-16,3 1-11 15,4-4 1-15,3-2 11 16,7 0-5-16,5-2 2 15,4-2 10-15,5-1-17 16,4-3-3-16,6 0-1 0,3 0-1 16,6 0 2-1,1 0 2-15,4-4-3 0,-3-5-1 16,1-1 3-16,-3 0-1 16,-3-1-2-16,2 0 0 15,-2 2 0-15,2-1 6 16,-5 2-6-16,-1-4 0 15,-1 2 2-15,2-2 0 16,2-1-1-16,1-2-1 16,-2 1-1-16,-3 0 0 15,-1-3 1-15,-2 0 0 16,-1-3 0-16,0 2 1 16,-6-3-2-16,-3 4 6 15,-6-2-5-15,-7 1 0 16,-6 1 1-16,-6 0-1 0,-3-1 5 15,0-2-3-15,0-2 2 16,0-1-4-16,-2-3 7 16,2 3-7-16,-5-5 0 15,2 3 3-15,-3-2-2 16,0 1 0-16,-3-2 1 16,-1 0 0-16,-3 2-1 15,-3-2 0-15,-2 0-1 16,-3-1 0-16,0 1-3 15,0 2 7-15,-5 3-3 16,-9-1 3-16,-2 4 1 16,-3 1-3-16,-5-4-2 0,-1 5 1 15,-2 0-1 1,-3 0 0-16,0-1 2 0,-1 3-2 16,-3-2 0-16,-5 2 0 15,-3 0-2-15,-4 0 1 16,-5 1 0-16,-2 2 1 15,-6-1 0-15,-3 3 1 16,-6 0-1-16,-2 3 0 16,-3-1 7-16,5 1-7 15,0 2-1-15,1 4 0 16,-3 2-3-16,-7 0 4 16,-8 0-5-16,-5 0 4 15,-1 2 1-15,3 7-1 0,3 0 2 16,11 1-1-16,11-1 0 15,13 3 1-15,9 0-3 16,5-2 0 0,3 3 1-16,-3 1 0 0,-6 2 0 15,-4 0 1-15,-7 0 0 16,-1 0 1-16,-1-3-1 16,1 4-1-16,6-3-3 15,6 1 0-15,4 2 2 16,3-2 0-16,5 5 1 15,2-4-6-15,0 2-2 16,7 2-1-16,0-2 4 0,0 1 2 16,3-2-19-1,5 0-17-15,2-2-8 0,3 2-26 16,5 3 21-16,3 3-34 16,0 0-87-16,0 0-35 15,0-2-187-15</inkml:trace>
  <inkml:trace contextRef="#ctx0" brushRef="#br0" timeOffset="24983.35">8506 3226 388 0,'0'0'81'0,"0"0"-29"16,0 0-5-16,0 0-7 16,0 0-22-16,0 0-16 15,-14 8 18-15,7 3 19 16,-5 3-2-16,5-2 0 0,-4 3-3 15,1 0-18-15,1 0 11 16,-2 1-6-16,0-3 7 16,0 3-14-16,2-2 2 15,2 0-6-15,2 0-7 16,2 2 2-16,0 1 6 16,3-1-9-16,-1 3 3 15,1-3-2-15,0-1-2 16,0 0-1-16,0 0 1 15,0-2-1-15,0 1 0 16,0 1 1-16,0-1-2 16,0 3 1-16,6-3 0 15,5 2 0-15,3-3-3 0,2 1-13 16,2-2-12-16,2 2-30 16,-5-2 2-16,-1 1-32 15,-6-5-61-15,-2 0-69 16</inkml:trace>
  <inkml:trace contextRef="#ctx0" brushRef="#br0" timeOffset="28514.89">2010 3579 540 0,'0'0'4'0,"0"0"-4"15,0 0 59-15,0 0 34 0,0 0 27 16,0 0-18-16,0 0-44 16,-48-66-7-16,47 66 0 15,1 0-23-15,-2 0-15 16,2 0-5-16,0 14-7 15,0 7 16-15,0 9 18 16,0 1-5-16,0 1-19 16,0-5-8-16,5-1 2 15,-2-3-5-15,3-3 1 16,-3-5 0-16,0-1 1 16,-2-3 0-16,1 0-4 15,2-1-8-15,-1 1-42 0,3-3-14 16,-1-2-23-16,-1-2-26 15,-1-3-80-15,-1-1-28 16</inkml:trace>
  <inkml:trace contextRef="#ctx0" brushRef="#br0" timeOffset="28772.26">1770 3545 88 0,'0'0'264'0,"0"0"-255"15,0 0-8-15,0 0 68 16,-18-86-33-16,24 67-15 16,12 3 13-16,0 1-4 15,6 4-19-15,1 0-3 16,5 1-8-16,-2 4 0 15,2 4-1-15,-5 2-65 16,-5 0-109-16</inkml:trace>
  <inkml:trace contextRef="#ctx0" brushRef="#br0" timeOffset="29513.08">1764 3996 46 0,'0'0'323'15,"0"0"-285"-15,0 0 14 16,0 0 14-16,0 0-4 16,88-8-2-16,-42-17-40 15,2-1-11-15,1-4 2 16,-1-1-10-16,-2 0 5 15,-7 0-6-15,-3 1 0 16,-11-1 9-16,-10 3-1 0,-8-1 59 16,-5 1 23-16,-2 1-28 15,0 1-20-15,-5 6 9 16,-8 4-35-16,3 5 18 16,-1 6-3-16,5 2-18 15,2 3 1-15,1 0-14 16,1 0 0-16,-1 8-6 15,2 11 2-15,1 3 2 16,0 3-7-16,1 0 4 16,11 0 3-16,0 0 1 15,0-3-1-15,-2-2-10 16,-5-4 2-16,-1-4 10 16,-4-7-6-16,0-1 6 15,0-4 1-15,0 0 5 0,0-4 41 16,-14-18 7-16,-1-6-36 15,1-8 23-15,4-3-14 16,8-1-19-16,2-1-8 16,0 5 0-16,12 7-4 15,8 4 4-15,2 7-6 16,5 2 1-16,1 10-1 16,2 4-7-16,3 2 1 15,4 8-12-15,2 11 21 16,-2 7 1-16,-1 1-8 15,-12 3 9-15,-6 1-1 16,-11-2-3-16,-7 1 4 16,0-2 0-16,-9 0 1 0,-16-1 2 15,-5-3-1 1,-4-3 10-16,2-5 5 0,4-5-5 16,7-5-7-16,6-3 0 15,6-3-3-15,2 0-1 16,7 0-62-16,0 0-43 15,0-10-236-15</inkml:trace>
  <inkml:trace contextRef="#ctx0" brushRef="#br0" timeOffset="30589.88">2186 4032 428 0,'0'0'65'16,"0"0"-36"-16,0 0 69 16,0 0-19-16,0 0 9 0,0 0-35 15,-12 0-29-15,12 2 3 16,0-1-10-16,-3 2-3 15,3 0-12-15,0 0-4 16,0-1 1-16,0-2-1 16,0 2-6-16,0 0 5 15,0-1 3-15,6-1 7 16,16 0 4-16,7 0 4 16,8 0 1-16,8-3-9 15,4-7 13-15,2-4-8 16,-5 3-1-16,-4 1-6 15,-8 2-2-15,-11 4-1 16,-11 1-2-16,-7 1 0 16,-5 2 6-16,0 0-6 15,0 0 0-15,0 0 2 0,0 0-2 16,0 0 0-16,0 0-40 16,3 0-102-16,2-2-206 15</inkml:trace>
  <inkml:trace contextRef="#ctx0" brushRef="#br0" timeOffset="31202.77">4913 3625 263 0,'0'0'52'0,"0"0"13"0,0 0-45 15,0 0 15-15,12 75-2 16,-6-60-14-16,3-1-13 16,2-2-1-16,-4-4 1 15,2-3 3-15,0-2-9 16,-5-3-92-16,1 0-328 16</inkml:trace>
  <inkml:trace contextRef="#ctx0" brushRef="#br0" timeOffset="31723.74">5237 3596 674 0,'0'0'135'0,"0"0"-84"15,0 0-2-15,0 0 6 16,0 0-19-16,0 0-36 16,0 18-6-16,0 4 6 15,-1 6 11-15,-1 0-2 16,0-3 4-16,2 1-8 16,0-5 5-16,0-5-10 15,0-6 2-15,0-6 7 0,0-4 1 16,0 0 15-16,0 0 44 15,0-8 19-15,0-11-33 16,0-3-49-16,0-9-5 16,0-3-1-16,0-4 0 15,5 0 0-15,7 4 0 16,-2 6-6-16,1 13 3 16,4 4-1-16,-2 8-2 15,2 3 0-15,3 0-11 16,6 10 2-16,3 13 4 15,-2 8-7-15,3 3 15 16,-6 0 1-16,-3-3-6 16,-4-6 7-16,-2-3-4 0,-2-3-23 15,2-2-4-15,2-6-32 16,9-2-30-16,7-4-11 16,5-5-87-16,6 0-58 15</inkml:trace>
  <inkml:trace contextRef="#ctx0" brushRef="#br0" timeOffset="32877.21">5834 3529 552 0,'0'0'122'16,"0"0"-18"-16,0 0-20 16,0 0-46-16,0 0 7 0,-91-31-36 15,73 40 0-15,6 11-8 16,-3 7 0-16,6 3-1 15,3 1 0-15,6-4 0 16,0-2-1-16,0-4-4 16,8-5 5-16,4-5 0 15,2-5-3-15,0-2 3 16,2-4 1-16,-2 0 5 16,-1-2 8-16,2-12-13 15,0-5 9-15,-5-5 6 16,-2-1 4-16,-2 1-8 15,0 6 4-15,-5 6-5 16,-1 7 6-16,0 2 4 16,0 3-13-16,0 0-8 15,0 0-10-15,0 5-12 0,0 10-16 16,6 3 30-16,5 3 7 16,5-5-6-16,2 0-2 15,1-4 4-15,0-3-1 16,-2-2 6-16,-2-3-5 15,-3-4 0-15,0 0 3 16,-3 0 2-16,-3 0 1 16,-3 0 2-16,-2 0 2 15,-1 0 41-15,0-7-29 16,0-3 16-16,0-1-3 16,0-4-10-16,0-3 8 15,0-2-2-15,-3-2-9 0,3 5-6 16,0-1-11-16,0 4 0 15,0 2 0-15,14 1-12 16,10 4 8-16,4 4-17 16,0 3 0-16,2 0 10 15,-3 12-16-15,-2 9 15 16,-6 3 2-16,0 4-8 16,-9-3 13-16,-4-4-5 15,-1-7 4-15,-5-8 6 16,0-3-5-16,0-1 4 15,0-2 1-15,0 0 7 16,0 0 9-16,0-7 35 16,0-8-39-16,0-2-7 0,0-3-5 15,0-2 0-15,0 1 0 16,10-4 0-16,2 2-4 16,4 1-6-16,3 3-14 15,1 7 8-15,-4 2-6 16,4 6 1-16,-4 0 2 15,-2 4-2-15,-2 0 7 16,3 4 9-16,-3 8-3 16,1 5 6-16,-1 3 0 15,1-2 0-15,1-1 2 16,1-3-1-16,-3-4 1 16,0-4 0-16,3-5 2 15,0-1-2-15,7 0 7 16,6-11 2-16,-1-7-3 0,3-3 0 15,1-1 3-15,-9 0 5 16,1-3-8-16,-10 5 22 16,-11-2-4-16,-2 1-3 15,0 5-7-15,-15 6-8 16,0 2-5-16,-3 8-1 16,-1 0-5-16,-5 4 2 15,-1 8 2-15,1 8 0 16,6 1 0-16,3 3 0 15,7 0-4-15,7 0 2 16,1-1 2-16,0-5-2 16,9-1 0-16,10-5 3 15,4-4 6-15,8-6-3 0,9-2 2 16,8 0 0-16,9-12-2 16,4-4 2-16,-1 1-5 15,-4 1 0-15,-8 0-18 16,-9 2-50-16,-14-1-62 15,-11 1-231-15</inkml:trace>
  <inkml:trace contextRef="#ctx0" brushRef="#br0" timeOffset="33978.48">8827 3263 310 0,'0'0'466'0,"0"0"-364"16,0 0-44-16,0 0 5 15,0 0-10-15,0 0-35 0,0-26-18 16,0 48-24-16,0 10 22 16,0 7 2-16,0 6 1 15,3 1 1-15,9 1-1 16,1 0 1-16,2-5 0 15,0-5-1-15,-3-10-1 16,-3-10 1-16,-2-9-1 16,-2-6 1-16,-1-2 0 15,5 0 0-15,4 0 5 16,1-17 4-16,7-5-5 0,-5-3-2 16,1-2-3-1,-5 2 5-15,1 2-4 0,-4 5-1 16,-3 5 0-16,2 6-6 15,-4 6 4-15,3 1-11 16,5 0-6-16,6 3 4 16,3 8 4-16,3-2-2 15,3 0 7-15,-3-4 2 16,-2-3 4-16,2-2 0 16,0 0 2-16,-3-4 0 15,-3-10-2-15,-4-1 12 16,-6-2 14-16,-3-1 13 15,-5 3-7-15,0 1-7 16,-8 1-4-16,-13 5-9 16,-4 1-3-16,-5 5-9 0,-3 2-1 15,5 0-5-15,4 0 0 16,6 6-40-16,6 5-41 16,5 2-76-16,5-2-98 15,2-4-101-15</inkml:trace>
  <inkml:trace contextRef="#ctx0" brushRef="#br0" timeOffset="34957.08">9417 3319 736 0,'0'0'164'0,"0"0"-69"0,0 0-28 16,0 0-11-16,0 0-37 15,0 0-19-15,-16 13-20 16,9 9 19-16,5 3 0 16,2 0-8-16,5-2-10 15,17-4 3-15,5 1-3 16,4-7 6-16,2-3 4 16,0-4-31-16,1-6-10 15,4 0-4-15,5-6-37 16,0-12-20-16,5-2 32 15,-7-2 5-15,-6-4 8 16,-11 2 36-16,-14 2 30 0,-8 0 104 16,-2 6 16-1,-3 3 18-15,-12 3-31 0,-5 6-78 16,1 4-14-16,-4 0-5 16,-3 6-10-16,0 13 2 15,1 2-5-15,7 1 3 16,3-1-8-16,5-4 5 15,5-6-25-15,2-4 5 16,3-4 3-16,0-3 15 16,0 0 5-16,0 0 14 15,9-3 38-15,3-6 4 16,4-2-37-16,-2 0-10 16,-1 3-3-16,-1 2-6 15,3 5 1-15,-1 1-1 0,-1 0-8 16,5 0 2-16,1 9-13 15,2 1 1-15,2 0 11 16,0-2-5-16,-4-3 2 16,0-3-4-16,-3-2 2 15,1 0 8-15,-3 0 2 16,-3-4-3-16,-2-7 5 16,-4-4 0-16,-1-2 3 15,-4-5 12-15,0 0 4 16,0-3 10-16,-4 0-24 15,-10 3 1-15,-1 3 2 16,3 3-6-16,2 6 1 16,5 4 13-16,1 6-16 15,1 0 1-15,1 0-1 16,1 6-18-16,-1 11 15 0,2 2 1 16,0 2 2-16,0-3 0 15,0-1-8-15,9-5-3 16,3-1-5-16,-4-6 9 15,-1-3 7-15,-2-2 2 16,0 0 1-16,1 0 25 16,0-2 3-16,2-8-10 15,2 1 0-15,-1 0-16 16,2 3-2-16,4-1-3 16,-2 1 3-16,6 2-5 0,1 2 3 15,2 2-1 1,1 0 0-16,-1 0-5 0,-2 2 4 15,-1 7-2-15,1-1 2 16,-4 3 0-16,-3-2 0 16,-1 0-1-16,2 2 0 15,0-5-10-15,0 0-29 16,1-2-55-16,0-4-131 16,-2 0-44-16</inkml:trace>
  <inkml:trace contextRef="#ctx0" brushRef="#br0" timeOffset="35101.68">10251 3210 379 0,'0'0'0'0,"0"0"-190"0</inkml:trace>
  <inkml:trace contextRef="#ctx0" brushRef="#br0" timeOffset="35676.49">10251 3210 376 0,'45'27'56'16,"-45"-15"-41"-16,8 8 11 15,8 0 13-15,8 1-29 0,1-3-2 16,4-2-5-16,-7-6-3 15,-1-4 1-15,-5-5 14 16,-6-1 28-16,-2 0 51 16,-2-1 13-16,-3-13-40 15,-3 2-15-15,0-6-7 16,0 3-19-16,-7-4-14 16,-4 2 1-16,2 1-5 15,1-1-3-15,2 4 2 16,1 1 1-16,5 3-7 15,0 3 1-15,0 2 0 16,0 2-2-16,3 1-9 16,10 1-2-16,7 0 2 15,2 4-3-15,0 9-1 16,0 6 0-16,-6 2 1 0,-1 1 0 16,-3-2 3-16,-5-6 5 15,-1-2 1-15,-2-5-5 16,0-3 6-16,-3-4-1 15,2 0 3-15,0 0 8 16,0 0 17-16,1-9 16 16,3-5-32-16,0-2 3 15,2 0 4-15,1-1-5 16,1 3 5-16,2 2-7 16,-2 3 2-16,-5 5-7 15,-2 3 4-15,0 1-8 16,2 0-1-16,2 8-6 0,8 9 7 15,-1 1 0-15,5 5 2 16,-2 0 0-16,-2-2-2 16,-5-2 0-16,-11-2-97 15,0-3-190-15</inkml:trace>
  <inkml:trace contextRef="#ctx0" brushRef="#br0" timeOffset="40047.68">7956 6554 505 0,'0'0'48'0,"0"0"-3"0,0 0 9 16,0 0 16-16,0 0-7 15,0 0-24-15,0 0-4 16,-14-2-10-16,14 0 20 16,-2 0-6-16,-1 2 4 15,0-1-18-15,2 0 4 16,-1 1-5-16,1 0-7 16,1 0-2-16,-2 0-7 15,-2 0 3-15,1 0 1 16,-4 0-3-16,-2 0-5 15,-6 0 0-15,6-2 0 16,1 2 7-16,5 0 5 16,2 0-6-16,1 0 6 15,0 0-13-15,0 0 3 0,0 0-2 16,0 0-3-16,0 0 0 16,0 0-1-16,0 0 0 15,0 0 0-15,0 0 0 16,0 0-4-16,3 0 4 15,10 0 1-15,10 0 2 16,8 0-2-16,9 0 4 16,8 0 0-16,0 0-3 15,4 0-2-15,3 0 3 16,0 0-3-16,1 0 0 16,2 3 4-16,-3 0-2 15,2 1 8-15,-4 1-8 0,-5-1 0 16,-3 0 0-16,-2 1 0 15,2-2-1-15,-2 0 0 16,5 1-1-16,1 2 2 16,2 0-2-16,-3-1 2 15,-1 1-2-15,0-2-3 16,-1 1 3-16,-3-4 0 16,5-1 0-16,-3 0 0 15,-1 0 0-15,-3 0 2 16,-2 0 0-16,-2 0-1 15,1 0-2-15,1 0-2 16,2 0 3-16,3 0 1 16,-2 0-1-16,-1 2 0 0,0 0 4 15,-3 1-4 1,5-2 1-16,-5 1-1 0,-2 0 2 16,-3-1 0-16,-2-1-2 15,1 0 0-15,-2 1 0 16,2-1 0-16,0 3 0 15,-1-1 4-15,-1 0-3 16,-8 0-1-16,-5-2 0 16,-10 1 0-16,-1-1 2 15,-6 0-2-15,0 0 0 16,2 0 7-16,-1 0 2 16,4 0 0-16,4 0-8 0,6 0 4 15,6 0-4 1,-1 0 1-16,-2 0-1 0,-9 0 0 15,-4 0-1-15,-4 0 0 16,-1 0 4-16,2 0-1 16,2 0-3-16,8 0 5 15,3 0-2-15,7 0-3 16,-1 0 1-16,-1 0-1 16,-6 0 0-16,-5 0 2 15,-7 0-2-15,-1 0 0 16,-1 0 2-16,0 0 9 15,0 0-5-15,0 0 3 16,0 0 3-16,0 0-10 16,0 0 5-16,0 0-1 15,0 0 7-15,0 0-8 0,2 0 0 16,-2 0 0-16,0 0-4 16,2 0-1-16,-2 0-3 15,1 0 3-15,2-1 4 16,2-1-4-16,6 0 0 15,0 0-1-15,2-1 3 16,-2 1-2-16,-4-2 0 16,-1 2 3-16,-3 2-3 15,-3-2 0-15,3 2 0 16,-2 0 0-16,4-2-1 16,4 2-2-16,7-3 2 15,2 0 2-15,2 1 0 0,-5-2-1 16,-4 0 0-16,0 2 1 15,-5 0 0-15,-1-1 3 16,2 0-4-16,-3 0 1 16,5 0-2-16,3 2 1 15,5-4 0-15,3 1 0 16,3-2 2-16,-3 1-4 16,-3 1 1-16,-6 1 1 15,-7 2 2-15,-2-1-2 16,-2 2 3-16,0 0 0 15,0-1 0-15,0 1 2 16,0 0-4-16,0 0 0 16,0 0 0-16,0 0-1 0,0 0 0 15,0-1 2 1,0 1-1-16,0 0-2 0,0 0 2 16,0 0-1-16,0 0 0 15,0 0-3-15,0 0 3 16,0 0 4-16,0-2-4 15,0 2-1-15,0 0-4 16,0 0-36-16,0 0-34 16,-3 0-36-16,-17 2-89 15,-11 0-118-15</inkml:trace>
  <inkml:trace contextRef="#ctx0" brushRef="#br0" timeOffset="43465.92">11381 5567 543 0,'0'0'55'0,"0"0"-2"0,0 0 3 15,0 0 38-15,0 0-24 16,0 0-33-16,12-27-8 16,-12 27 10-16,0 0-5 15,1-5 0-15,1 1 11 16,1-3-25-16,0 0-13 15,-2 0 7-15,5-1-13 16,0-2 3-16,3 0-3 16,2-1 1-16,2 1-2 0,2 0 1 15,1 0 0-15,-2 3-1 16,-5 1 6-16,-5 3 3 16,-2 2 17-16,-2 1 9 15,0 0-1-15,0 0-12 16,0 0-21-16,-4 0 1 15,-9 8 2-15,-3 7-2 16,-8 4 10-16,-5 4-1 16,-2 4 2-16,-6 5 14 15,-6 2-11-15,-2 3 9 16,-3 3-15-16,-1 0 13 16,-2 1-7-16,6 3-15 0,1-2 11 15,6 0-8-15,7 0-2 16,1-3 4-16,2-2-4 15,0-2 0-15,-1 0 5 16,3-5-2-16,0 1 2 16,1 0 0-16,-4-1-6 15,1 1 7-15,1-4-6 16,2-2 3-16,4-2 0 16,-2-3-5-16,0 0 2 15,-1 0 4-15,3-4-5 16,0-1-1-16,5-2 1 15,4-2-1-15,1-1 1 16,2-3 0-16,2-1-2 16,1 0 1-16,1-2 0 15,1 0-1-15,1-1 1 0,0 0 0 16,0-3 0-16,2 2 0 16,-1 0 1-16,1-1-2 15,1 0 2-15,0-1-1 16,-2 2 0-16,2-2 0 15,0 0 0-15,0 0 1 16,0 0-1-16,0 0 0 16,0 0 0-16,0 0-1 15,0 0 2-15,0 0 1 16,0 0-2-16,0 0-3 0,0 0 3 16,0 0 1-1,0 0-1-15,0 0 0 0,0 0 0 16,0 0 0-1,0 0 0-15,0 0-2 0,0 2 1 16,0-2 0-16,0 0-1 16,0 0 1-16,0 0-2 15,0 1 2-15,0 0 1 16,0 4-4-16,0 0 4 16,6 3 0-16,6-1 0 15,-2 3-2-15,2 2 4 16,3-2 0-16,-3 2-2 15,1-1 0-15,0-3 0 16,-2 4 0-16,4-2 0 16,1 1 0-16,3 0 2 0,1 1-1 15,-1-1-1-15,-2 3-3 16,-2 1 3-16,2 0 0 16,-5 0 3-16,1 3-6 15,-4-3 4-15,2-1-1 16,-1-1 0-16,0 1 2 15,5 1 1-15,0 0-3 16,1-1 0-16,0 2-4 16,-2-2 10-16,-1-1-9 15,0-1 3-15,-3-3 0 16,-1 0-2-16,2 1 4 16,0-1-4-16,3 1 4 0,2 0-4 15,1 5 5-15,5 0-6 16,0 5 8-16,0-1-7 15,0 0 2-15,-3-3 0 16,-2-2 1-16,-3-2-1 16,-1 1 1-16,-2-1-4 15,1-2 6-15,0 2-4 16,3 1 1-16,0 2 0 16,3-1-1-16,0 3 2 15,1-2-1-15,-2-1 0 16,-4-3 1-16,-2-1-2 15,0-3 1-15,-3 1 0 16,-2-4 1-16,-1 2-1 16,0-2 0-16,-1 0-2 15,1 4 2-15,1-3 0 0,2 3 0 16,-1 0 0-16,2-2 0 16,-3 0 1-16,-1-3-1 15,-4 0 0-15,1-3 2 16,-1 0-5-16,-1 0 4 15,2 0-1-15,-2 0 0 16,1 0-2-16,-1 0-2 16,0 0-5-16,2 0-11 15,3 0 0-15,1 0-4 16,2 0-20-16,-5 0-36 16,0 0-49-16,-3 0-125 15,-1-7-1-15</inkml:trace>
  <inkml:trace contextRef="#ctx0" brushRef="#br0" timeOffset="45147.82">11560 5459 413 0,'0'0'68'16,"0"0"12"-16,0 0-20 15,0 0 24-15,0 0 13 16,0 0-19-16,-20-5-26 16,19 4-7-16,-1 1-10 15,1 0-2-15,1 0 3 0,0 0-9 16,0 0-15-16,0 0-10 16,0 0 2-16,0 0-4 15,0 3-5-15,0 8 5 16,1 4 4-16,12 1 11 15,4-1 4-15,8 3 1 16,4 2-8-16,10 1 14 16,3 2-7-16,4 2-4 15,2 3-11-15,1 3 6 16,-1 3-7-16,-1 6-2 16,1-1 6-16,1 1-1 15,-4-4-3-15,3-3-1 0,2-5-2 16,0-1 5-16,0-3-3 15,-2 0-2-15,-5-3 8 16,-7 1-7-16,-6-2 2 16,-2-1-1-16,-2-1 0 15,-1 0 2-15,1 2-3 16,4-1 1-16,4 1 0 16,3-3 2-16,0 2-4 15,-1 0 0-15,-6 0-1 16,-3-1 1-16,-5-2 1 15,-8-3-1-15,-5-5 0 16,-1-1-2-16,-3 0 2 16,2-1 0-16,1-2 2 0,2 2-2 15,1-4 1-15,-4 3-1 16,-1-4 3-16,-3 1 0 16,-2-1-2-16,-1-1-1 15,0 0 0-15,0 0 0 16,0 0 0-16,0 0 0 15,0 0-3-15,0 0 6 16,0 0 0-16,0 0-3 16,0 0-4-16,0 3 4 15,0 0-4-15,-10 6 10 16,-8 0-1-16,-7 4 7 16,-3 2-2-16,-4-1-5 0,-1 1-4 15,1-1 3-15,-4 0 2 16,-1 3-6-16,-2 3 7 15,-5-1-5-15,-3 3 8 16,3-1-4-16,-2 1-5 16,6 2-1-16,-2 2 1 15,2-1 2-15,4 0 0 16,2-1-2-16,1-2 0 16,2-2-1-16,1-1 4 15,-2-1 1-15,1-2 1 16,-5 0-1-16,2-3 2 15,-3 3-4-15,6-2 0 16,2-1-2-16,5 1 4 16,2-2-2-16,0 1-2 15,-4 0 0-15,0 1 1 0,-5 2 1 16,-4-1-2-16,0 1 3 16,3-2-3-16,5-2-2 15,6 1 3-15,1-2-3 16,3 3 1-16,-5 2 0 15,-1 3 1-15,-1 0-1 16,-1 2-3-16,2-5 3 16,-1 0 0-16,5-5 1 15,4-3-3-15,3-1 2 16,6-1 0-16,1-3 0 16,1 3-1-16,-2 0 0 15,-3 0 2-15,0 2 0 0,0 1-1 16,3-2-1-16,-1-2 1 15,4-1 2-15,0-2-2 16,3-2-1-16,0 0 1 16,0 0 2-16,0 0-1 15,0 0 1-15,0 0 2 16,0 0 4-16,0 0-8 16,0 0 2-16,0 0-2 15,0 0 0-15,0-2-18 16,0-4-47-16,10-4-20 15,1-1-60-15,1-1-11 16,-9-3-149-16,-3-4-337 16</inkml:trace>
  <inkml:trace contextRef="#ctx0" brushRef="#br0" timeOffset="46325.66">8339 6251 445 0,'0'0'113'0,"0"0"-49"15,0 0 42-15,0 0 7 16,0 0-49-16,0 0-14 16,1-4-4-16,-2 4-24 15,-12 1-2-15,-9 12-11 16,-9 5-4-16,-5 1 6 16,-4 3 6-16,0 0-8 15,-1 3-3-15,0-1 6 16,0-2-2-16,5-1-2 15,5-2-6-15,4-3 1 16,5-1-3-16,4-2 8 16,2-1 5-16,-1-4-4 0,1 4 13 15,1-3-11 1,-1-3 1-16,5 2 3 0,1-6-1 16,5 1 6-16,1-1-7 15,1-1-7-15,-1 0 1 16,2 2-1-16,-6 1-6 15,0 2 7-15,-2-1-7 16,3 0 1-16,2-3 1 16,1 0-2-16,4-1 0 15,0-1 0-15,0 3-8 16,0 2 1-16,0 3 7 16,13 4-5-16,8 0 5 0,3 3 3 15,8 0 0-15,6 0-3 16,1 1 2-16,3-1-2 15,1 1 0-15,-4-2 3 16,-3 0 0-16,-6-2 5 16,-4-1-7-16,-5-1 12 15,-7-6-4-15,-5 2 8 16,-5-2-17-16,-2-4 13 16,-2 1-12-16,0-1 12 15,2 0-6-15,-2 0 0 16,0 0-5-16,0 0 7 15,0 0-9-15,0 0 0 16,0 0-3-16,2 0-2 16,-2 0-26-16,5 0-36 15,2 0 7-15,7 0-33 0,5 0-6 16,8 0-48 0,-2-11-164-16</inkml:trace>
  <inkml:trace contextRef="#ctx0" brushRef="#br0" timeOffset="47576.63">9248 6161 507 0,'0'0'65'0,"0"0"63"15,0 0-5-15,0 0-15 16,0 0-14-16,0 0-27 16,-29-33-15-16,29 33-5 15,0 0-21-15,0 0-13 16,-1 0-6-16,-1 0-7 15,-1 1 0-15,-1 13 0 16,-1 8 7-16,2 4 8 16,2 1-8-16,1 6 0 0,0 0 13 15,0-1-11-15,0-2-3 16,0-5-4-16,6-5 1 16,-3-4 0-16,0-4-2 15,0-5 0-15,-3-3 0 16,1 0 2-16,-1-4-3 15,0 2 0-15,0-2-1 16,0 0 0-16,0 0-3 16,3 0-35-16,4 0-31 15,9 0-52-15,6 0 0 16,5-7-174-16</inkml:trace>
  <inkml:trace contextRef="#ctx0" brushRef="#br0" timeOffset="49872.32">11266 6067 737 0,'0'0'51'0,"0"0"52"16,0 0-21-16,0 0-23 16,0 0-3-16,0 0-25 15,0 0-31-15,-33 18-9 16,17 20 9-16,-4 15 13 16,-1 7 13-16,4 1-4 15,6-7-13-15,7-6-1 16,4-11-2-16,0-9-5 15,0-8-1-15,0-7 1 0,0-7-2 16,0-3 2-16,3-3-1 16,-2 0 6-16,2 0 10 15,5-9 22-15,5-13-10 16,5-6-28-16,6-3 2 16,1 4-2-16,-1 4-2 15,4 4-6-15,-7 6-6 16,-1 5 6-16,-4 5 2 15,-7 3-6-15,2 0-11 16,0 5-11-16,1 13 25 16,2 2 8-16,-2 3 0 15,-5 1-1-15,-2-1 1 0,-4 4-1 16,-1-4-2-16,0 0-37 16,2-4 12-16,1-6-48 15,4-7-40-15,5-5-106 16,6-1 12-16</inkml:trace>
  <inkml:trace contextRef="#ctx0" brushRef="#br0" timeOffset="50574.03">11666 6292 623 0,'0'0'178'0,"0"0"-74"15,0 0-25-15,0 0-7 16,0 0-23-16,0 0-15 0,-39-58-32 15,27 65-2-15,-1 16-9 16,-2 5 8-16,1 6 1 16,8-3-1-16,5-3-3 15,1-2-16-15,0-7-13 16,10-7 0-16,1-4 7 16,1-6 17-16,-4-2 9 15,3-2 1-15,-1-16 8 16,-1-4 18-16,-2-2 6 15,-6-1-10-15,-1 5-7 16,0 7-11-16,0 5 2 16,0 5 5-16,0 3-3 0,0 0-9 15,0 0-7-15,5 11-22 16,6 3 22-16,6 1 2 16,5-1-12-16,3-6 8 15,1-3-2-15,-4-5 5 16,1 0 6-16,-3-7 0 15,0-13 4-15,-4-7 30 16,-5-6 10-16,-4-5 6 16,-7-1-20-16,0 3 1 15,0 5-20-15,0 9-8 16,-3 10 0-16,0 9 10 16,2 1-2-16,-1 2-11 15,-2 0-12-15,-2 11-27 16,-2 12 5-16,-2 8 26 15,6 1-46-15,4-2-9 0,0-6 0 16,10-7 34-16,11-6-2 16,7-4 13-16,4-3 17 15,-1-2 1-15,-6 1 1 16,-6-1 5-16,-3 4 12 16,-6 5 6-16,-1-1-10 15,-6 5-5-15,-3-1 1 16,0 3 14-16,-8-4 14 15,-10-1-2-15,1-2 4 16,-3-3 2-16,-4-3-30 16,-2 0-6-16,-3-2-6 15,4 1-33-15,5-3-50 0,6 0-82 16,6 0-235-16</inkml:trace>
  <inkml:trace contextRef="#ctx0" brushRef="#br0" timeOffset="51412.09">12765 6440 334 0,'0'0'158'16,"0"0"-104"-16,0 0 19 16,0 0 15-16,0 0-11 15,0 0-1-15,0 0-13 16,-24 0-18-16,24 0-15 16,0 0-13-16,0 0-3 15,0 0-2-15,0 0 6 0,0 0-13 16,0 0 1-1,13 0-3-15,9 0 4 0,14 0 29 16,11 0-11-16,11 0-3 16,5 0 15-16,6-4-16 15,1-2 4-15,-3 0-11 16,0 1 1-16,2-1 1 16,1 2-10-16,3-1-1 15,0 1 17-15,-4 1-20 16,-10 3-1-16,-6-4 8 15,-5 3-5-15,-4-2 6 16,-5 2 2-16,-11-1-3 16,-11 1-1-16,-8 1-6 15,-9 0 6-15,0 0 10 0,0 0-9 16,0 0 0-16,0 0-8 16,0 0 0-16,0 0-1 15,0 0 0-15,0 0-1 16,0 0-1-16,0 0-20 15,-2 0-17-15,-8 0-36 16,-7 0-36-16,-8-3-47 16,-3-4-147-16</inkml:trace>
  <inkml:trace contextRef="#ctx0" brushRef="#br0" timeOffset="52239.85">13902 5599 554 0,'0'0'72'0,"0"0"-3"16,0 0 57-16,0 0-46 15,0 0-13-15,0 0-41 16,-13-4-10-16,11 4-15 15,-2 2 8-15,-2 7 17 16,-3 4 20-16,2 2-16 16,-1 4 4-16,0 3-5 15,1 6 1-15,1 4 0 16,3 7 1-16,0 6-25 16,3 2 4-16,0 2-3 15,0-1 11-15,0-4-2 0,0-2-4 16,0-1-4-16,-1 0 5 15,1 1-6-15,0 2 4 16,0 0-3-16,0-2 0 16,0-3-6-16,0-2 0 15,3-3-1-15,0-3 1 16,0 2 0-16,0-1 2 16,-2-2-1-16,0 3-2 15,2-2 6-15,-1 2 3 16,-1 3-8-16,-1-1 4 15,0 1 3-15,0 3-5 16,0-2-3-16,0 3 1 16,0-2 2-16,-1-4-4 15,-1 2 4-15,2 0-1 16,0-5 0-16,-3-5-3 16,3-8 1-16,-1-4-2 0,1-2 4 15,0 0-3-15,0 0 3 16,0-2-3-16,0 2 1 15,0-3-1-15,0-1 0 16,0-3-4-16,0-2 4 16,0-1 3-16,0-2-1 15,0 0-1-15,0 0-2 16,0-2-16-16,0-14 16 16,0-12-27-16,0-11-49 15,9-11-57-15,2-8-60 16,-1-8-219-16</inkml:trace>
  <inkml:trace contextRef="#ctx0" brushRef="#br0" timeOffset="54692.82">14043 5730 230 0,'0'0'204'16,"0"0"-147"-16,0 0-18 15,0 0-18-15,0 0 6 16,0 0 34-16,-24-2-6 16,24 0-13-16,0 2 16 15,0 0 13-15,0-1-7 0,0 1-8 16,0 0-21-1,0 0-2-15,0 0-8 0,0 0-10 16,0-2-6-16,6-1-2 16,15 0-5-16,11-1-2 15,11-3 4-15,8 0-1 16,12-1 4-16,10-2 4 16,8-1-9-16,11 1 5 15,9 0 2-15,10 0-7 16,5 4 3-16,7 1 1 15,5-1 3-15,-1 2 1 16,1-2-2-16,-1-1 12 16,-6-2-6-16,-2-2-13 15,-4 3 14-15,-8 0-12 0,-4-1 5 16,-9 5-3 0,-4 0-5-16,-4-2 4 0,-2 1-3 15,3 3 0-15,2-3 6 16,2 2-4-16,2-1 3 15,1-1-2-15,3-1-2 16,1-1 2-16,-5 0 0 16,-2 2-3-16,-11-1 2 15,-11 0-1-15,-14 2-1 16,-16 0 0-16,-14-1 1 16,-10 3-1-16,-5 0 0 15,-2 0 0-15,2 1 2 16,2 0-3-16,5 1 0 0,5-1-1 15,8-2 1-15,7 3 1 16,4 0-1-16,0 0 0 16,-2 0-1-16,-3 0 1 15,-1 0 0-15,-3-2 0 16,2 2 1-16,5-4-2 16,6 2-1-16,9-2 0 15,4 2 4-15,4 0-2 16,-5-1 1-16,-8 0-1 15,-12 0-1-15,-11 2 1 16,-11-2 0-16,-6 2 1 16,-6-1 2-16,-3 1 7 0,0 0 10 15,0 1-18 1,0-2-1-16,0 1-2 0,0 1-1 16,0 0-7-16,0 0 7 15,0 0-8-15,0 0 4 16,0 0 0-16,0 0 6 15,-1 3 0-15,-6 6 4 16,1 3-1-16,0 1 5 16,0 5-6-16,1 1 5 15,0 0-2-15,1 4-5 16,1 2 12-16,-2 5 4 16,2 6-11-16,0 6 5 15,0 7-1-15,0 1 5 16,0-3-9-16,0-2-2 0,0-4-2 15,0-1 5-15,2-1-6 16,-1-1 8-16,1 0-4 16,-1 0 1-16,-1-1 1 15,0 0-4-15,1 0 5 16,2-2-4-16,-1 0 2 16,1-1-4-16,-1-1 2 15,-2-2-2-15,0 1 0 16,0 1 1-16,0 2 0 15,0-1-3-15,-2 1 2 16,1-2 1-16,2-1 1 16,-1-1-2-16,0-1-1 15,3-4 1-15,-1-2-2 0,1-2 1 16,0-3-1 0,0 0 1-16,0-4 1 0,0-1-1 15,0 0-2-15,0-3 2 16,0 1-2-16,0 0 6 15,0 0-6-15,0-2 4 16,0-4-2-16,0-2 3 16,0-4-3-16,0 0-2 15,0 0 0-15,0 0 4 16,0 0 3-16,0 0-4 16,0 0-1-16,0 0 3 15,0 0 2-15,0 0-5 16,0 0 0-16,-7 0-4 0,-5 0 4 15,-12 0-1 1,-6 0 3-16,-7-4-3 0,-5 2 1 16,-3 1-12-16,3 0 6 15,3-1 3-15,4 2 3 16,5 0 0-16,-3 0-1 16,-8 0 0-16,-12 0 2 15,-14 0-1-15,-9 2 2 16,-8 0-2-16,2 2-3 15,6-2 3-15,7 3 0 16,7 0 2-16,5-1-2 16,2-1 0-16,-3 1-2 0,-3-3 1 15,-7 1-2-15,-9-2 3 16,-1 0 8-16,-4 0-8 16,-3 0 0-16,0 0 2 15,-5 0 0-15,1 0-2 16,-4 0-4-16,-4 0 4 15,-4 3-2-15,1 3 2 16,0 3-2-16,9-4 5 16,9 0-5-16,9-1 2 15,12 1 0-15,3-3 4 16,7 4-3-16,0 0-1 16,-6 1 0-16,-4 1 0 15,-1-2 1-15,2 3-1 16,9-3 0-16,13 0-4 15,9-1 1-15,7 3 3 0,4-2 1 16,-4 1 1-16,-4 2-3 16,-8 0 1-16,-10 1-1 15,-6 1-1-15,-4-1 2 16,2-1 2-16,6-3-2 16,10-1 2-16,8 0-3 15,7 0 1-15,4 0-2 16,1 0 2-16,-1-1-2 15,0-1 2-15,-2 2 1 16,2-1-1-16,-1 0 3 16,4-1-3-16,2 0 0 15,1-2 1-15,6 1-1 0,0-2 2 16,-2 0-2 0,-2 1 1-16,-6 1-1 0,-10-1 0 15,-8 1-1-15,-3-1-1 16,3-1 3-16,5 0-1 15,7 0 0-15,5 0 2 16,-4 0-1-16,1 0-1 16,-2 0-1-16,-3 1 1 15,-4 1 0-15,0-2-2 16,1 3 2-16,6-3 0 16,4 0 2-16,7 0 0 15,4 0-2-15,3 0 0 16,0 0 0-16,0 0 1 0,0 0-1 15,0 0 1-15,-2 0-5 16,2 0 4-16,0 0 0 16,2 0 0-16,-1 0 0 15,2 0 0-15,0 0 0 16,0 0 3-16,0-3-3 16,0 3 0-16,0 0 0 15,0 0 0-15,0 0 0 16,0 0 1-16,0-2-1 15,0 2 0-15,0 0-2 16,0 0 2-16,0 0-9 16,0-1-5-16,0 1-35 0,0 0-18 15,0 0-53 1,0-6-108-16,-10-7-260 0</inkml:trace>
  <inkml:trace contextRef="#ctx0" brushRef="#br0" timeOffset="55673.12">12929 5728 630 0,'0'0'95'15,"0"0"-72"-15,0 0-2 16,0 0 19-16,0 0 52 16,-35 83-64-16,25-47-9 15,3 1 5-15,3-7-14 16,2-6 9-16,1-9-10 0,1-5 2 15,-2-5 3-15,2-1-8 16,0-4 5-16,0 0 7 16,0 0 39-16,0-5 40 15,0-12-47-15,0-6-44 16,0-4-2-16,0-5-4 16,0-2 0-16,9 3-10 15,5 2-17-15,-4 8 6 16,-1 10-3-16,1 5 12 15,-2 6 0-15,0 0-21 16,6 11 4-16,-2 14 11 16,0 4 13-16,-1-1 2 0,-7-5 0 15,1-9-2-15,-2-6 3 16,-2-7 2-16,1 2-1 16,-1-3 1-16,1 0 3 15,5-3 13-15,0-9 4 16,6-5-12-16,1-6-8 15,3 1-1-15,2-4 1 16,-1 4 0-16,2 3 4 16,-3 4-12-16,1 5 8 15,0 6 0-15,-3 2 0 16,1 2-2-16,-3 2 1 16,-2 15-2-16,-3 6-2 15,-4 4 5-15,-2 0 3 0,-2-1 4 16,0-4-6-1,-6-2 3-15,-6-3 5 0,3-1-9 16,-2-2-12-16,4 0-66 16,-2-3-62-16,2-3-218 15</inkml:trace>
  <inkml:trace contextRef="#ctx0" brushRef="#br0" timeOffset="56606.48">14323 6238 541 0,'0'0'74'0,"0"0"28"15,-3-72 1-15,3 49-1 16,0 3-14-16,0 7-26 15,0 3-21-15,0 4-13 16,0 4 27-16,0 2-9 16,0 0-45-16,0 10-1 15,0 15-15-15,-4 11 15 16,0 8 9-16,4 3-4 16,0-4-3-16,0-2 1 15,10-4-3-15,3-8 0 16,-1-5-1-16,-3-10-17 15,-3-6-2-15,0-5 5 0,-3-3 3 16,3 0 6-16,3-1 6 16,4-17 5-16,7-3-5 15,0-3 2-15,1-2 2 16,-3 3-4-16,-3 5 0 16,-6 7 0-16,-3 6 0 15,-6 5-1-15,0 0 0 16,2 0-6-16,2 4-3 15,6 12-1-15,2 0 11 16,5 2-2-16,1-5 7 0,4 0-7 16,5-6 4-1,4-1 5-15,4-5 1 0,-1-1-7 16,0 0-1-16,1 0-3 16,-4-3-33-16,-4-5-47 15,-7-4-46-15,-6-5-211 16</inkml:trace>
  <inkml:trace contextRef="#ctx0" brushRef="#br0" timeOffset="56785.25">14691 6070 834 0,'0'0'94'0,"0"0"-37"16,0 0-36-16,0 0-16 0,0 0-5 15,0 0-15-15,-19 19-56 16,16-5-105-16,2-3-177 16</inkml:trace>
  <inkml:trace contextRef="#ctx0" brushRef="#br0" timeOffset="57221">14972 6042 798 0,'0'0'64'15,"0"0"-53"-15,0 0-11 16,0 0 85-16,-9 101-47 0,9-65-11 16,0-4-24-16,0-7 7 15,0-7-6-15,2-11-3 16,1-1 1-16,1-6-2 15,5 0 9-15,4 0 3 16,11 0 30-16,6-8-31 16,6 0-2-16,-3 1-6 15,0 5-5-15,-5 2 3 16,-6 0-2-16,-7 3-1 16,-10 9-8-16,-2 3-4 15,-3 2 14-15,0 0-5 16,-17-1 5-16,-8-2 2 15,-5-4 19-15,-3-3 9 0,0-3-11 16,5-2 1 0,4-2-14-16,8 0-6 0,5 0 0 15,7 0-28-15,4-3-24 16,0-7-26-16,12-2-115 16,16-6-84-16,11-1-289 15</inkml:trace>
  <inkml:trace contextRef="#ctx0" brushRef="#br0" timeOffset="57469.47">15345 6235 556 0,'0'0'60'0,"0"0"31"0,0 0-35 15,0 0-5-15,0 0 10 16,90 67-27-16,-80-47-4 16,-4-4-6-16,-2-1 5 15,-4-8-2-15,0-4 16 16,0-2-12-16,0-1 18 15,0 0 39-15,2 0-10 16,1-13 8-16,3-4-65 16,4-7-21-16,1 0 0 15,8-3-2-15,2-1-1 16,7 1-58-16,10 1-72 16,9 3-41-16,5 4-184 15</inkml:trace>
  <inkml:trace contextRef="#ctx0" brushRef="#br0" timeOffset="58173.39">16024 6143 679 0,'0'0'31'16,"0"0"9"-16,0 0-14 15,-91 10 3-15,67 9 17 16,0 3-8-16,5 2-33 15,4-1-1-15,3-5-4 16,9-4-3-16,1-5-2 16,2-5 2-16,0-1 3 0,0-3 5 15,17 0 6-15,5 0 15 16,5-4-8-16,3-6-9 16,-2-1 3-16,-2 0-1 15,-4 0 5-15,-4 3-4 16,-5 4-4-16,-4 2-8 15,-1 2 1-15,0 0-1 16,5 0-3-16,4 7 2 16,3 3 0-16,4-4 1 15,3-3 2-15,1-3 2 16,2 0 9-16,-1-9 0 16,-2-6 7-16,-7-6 4 15,-5-3 9-15,-6-2 26 16,-6-4-28-16,-3 3 1 15,0 3-15-15,0 5-7 0,0 7 4 16,0 4-4-16,-2 5-9 16,-4 3-1-16,-4 0 0 15,-10 2-15-15,0 13-6 16,1-1-7-16,5 4-22 16,11-5-7-16,3 2 0 15,0-1 26-15,10-2 0 16,13 2 23-16,2-4 7 15,2 0 0-15,-5 1 1 16,-5-3 0-16,-3 2 0 0,-3 1-1 16,-2 0 1-16,1 3 0 15,-2-1 3-15,1-3-2 16,1 1 3-16,5-4-3 16,6-2 11-16,1-4-1 15,7-1 2-15,4 0-9 16,0 0-4-16,-1-10-6 15,-2-4-18-15,-3-2-33 16,0-4-137-16,-2-1-8 16,-1-2-6-16,-4-5-38 15</inkml:trace>
  <inkml:trace contextRef="#ctx0" brushRef="#br0" timeOffset="58707.93">16794 6072 258 0,'0'0'170'16,"0"0"-37"-16,0 0-27 0,0 0 61 15,0 0-46 1,0 0-47-16,8-68-32 0,-8 68-42 15,-8 0-18-15,2 16 16 16,1 6 1-16,5 3-1 16,0 4 2-16,9-2-5 15,12 1 5-15,3-8 0 16,1-6-9-16,-2-7 9 16,1-7 5-16,1 0-4 15,0-7 18-15,0-11 12 16,-3-4-11-16,-2-4 7 15,-2 1-24-15,-3 1 4 16,0 1-7-16,-6 4 0 16,-3 4 8-16,-1 2-4 15,-4 5-3-15,-1 4 18 16,0 4-2-16,0 0-5 0,0 0-12 16,0 3-18-16,0 15 3 15,-1 9 13-15,-7 10-1 16,-3 9 3-16,0 10 0 15,-1 4 6-15,0 5-6 16,6 2 0-16,3-2 0 16,3-6 0-16,0-3 0 15,0-8 0-15,0-8 0 16,0-11 4-16,0-7 3 16,0-10 12-16,0-6 0 15,-4-5 4-15,-10-1 14 16,-12 0 15-16,-6-17-10 15,-5-8-34-15,4-2 8 0,10-4-13 16,11-5-2-16,12-1-1 16,14-7-15-16,25-4-18 15,16 1-20-15,9 4-61 16,2 4-21-16,-8 5-75 16,-12-1-478-16</inkml:trace>
  <inkml:trace contextRef="#ctx0" brushRef="#br0" timeOffset="61802.11">14286 4367 647 0,'0'0'71'0,"0"0"36"16,0 0-4-16,0 0-18 16,0 0-6-16,0 0-10 15,0 0-27-15,-18-25-32 16,18 25-3-16,-3 3 3 16,1 12-3-16,-4 7 3 0,2 11 37 15,-1 3-13-15,2 3-3 16,3 3-17-16,0 5 1 15,0 8 2-15,9 3-4 16,9 7-2-16,3-5-4 16,3-2-4-16,-2 1 7 15,-2-2-1-15,-1 4-6 16,-5-2 5-16,-1-2-6 16,-2-2-2-16,-4-8 3 15,0 0 4-15,-4-5-6 16,0-3 2-16,2-2 5 15,-2-1-4-15,0-5 1 16,0-2-3-16,-3-1 1 16,0-8 7-16,0-2-10 15,0-5 0-15,0-1 3 0,0 0 0 16,0-5 0-16,0 2-3 16,3 0 4-16,-3-2-4 15,0-2 1-15,0 1 1 16,0-2-2-16,0-1 0 15,0-2-1-15,0-1 0 16,0 0 2-16,0 0 3 16,0 0-2-16,0 1-3 15,0-1 3-15,0 0-2 16,0 0 0-16,0 0 2 16,0 0-1-16,0 0-1 15,3 0 1-15,-3 0 4 0,0 0 1 16,0 0-1-16,0 0 4 15,0-9-4-15,0-9-5 16,0-7-61-16,0-6-38 16,0-7-102-16,0-10-150 15</inkml:trace>
  <inkml:trace contextRef="#ctx0" brushRef="#br0" timeOffset="63809.98">13832 3503 424 0,'0'0'61'15,"0"0"-15"-15,0 0 14 16,0 0 4-16,0 0 9 15,0 0-23-15,-59-16 0 16,51 16 3-16,-3 0-33 16,-2 0 5-16,-5 0-5 15,-4 0-2-15,-5 9-10 16,0 4 5-16,-1-1 1 16,0 3-5-16,0-1 6 15,-4 3 6-15,3 0-6 0,2-2 6 16,2 1 0-16,3-4-7 15,0 3-2-15,2-1-4 16,-1 1 0-16,0 4 8 16,3 0 1-16,1 1-7 15,1 3-7-15,-1 2-2 16,5-1 4-16,-2 1-2 16,5-3-1-16,5-1-2 15,1 0 1-15,3 1 6 16,0-5-4-16,0 3 1 15,0 0 1-15,0 0-4 16,7 3 2-16,2-1-3 16,6-1 2-16,-1 1-2 0,2-4 0 15,2 0 5 1,3-3-2-16,1 1-2 0,3-1-1 16,1-1 7-16,7-2 2 15,-4 1-7-15,9-1 4 16,-2 1 3-16,0 0-6 15,2-1 0-15,-1 1-1 16,4-3-1-16,1-2 0 16,4-2-1-16,5-3 4 15,8-2-1-15,3-1 8 16,0 0-7-16,-2 0 1 16,-3 2-1-16,-1-1-4 0,-4-1 0 15,-1 1 2-15,-1-1-2 16,-1 0-1-16,0 0 1 15,0 0 3-15,-1 0 0 16,-2 0-1-16,0 0 0 16,-3 0 1-16,-5-1-1 15,-4 1 3-15,-3-1-5 16,-1-1 0-16,2-1 0 16,1 2 2-16,-2-2 3 15,2 0-5-15,-2 1 2 16,3-2-2-16,1 1 1 15,5-1 5-15,-3 1-1 16,1-3-2-16,-3 2-2 16,-2-3 0-16,0 1-1 15,2 0 3-15,0-5-3 0,2-2 0 16,2-1 0-16,3 0 6 16,3-1-9-16,-2-2 3 15,2 1 0-15,-5-2 2 16,-3 0-2-16,-4 4 0 15,-4-3 4-15,-7 0-3 16,-4-1 3-16,-3-1-2 16,-5-2 2-16,3-4 3 15,-2 0-2-15,1-1 0 16,-5 0-4-16,1 2 3 16,-2 0-4-16,-3 5 2 15,0-3-1-15,-3 1 2 0,0 0-2 16,0-3-1-16,0 0 2 15,0 1 2-15,-5-3-5 16,-2 0 1-16,-2-1-3 16,-4 0 2-16,-1-1 0 15,-4 1 1-15,-1 1 0 16,-7 1 0-16,0-1-3 16,-4 5 0-16,-2 1 3 15,1 2 1-15,1 0 2 16,0 5-3-16,4-2 1 15,0 4 0-15,5 0-1 16,-4 0 0-16,-2 1-5 16,-9 0-1-16,-7 0 1 15,-6 1-6-15,-8 0 6 16,2 0 3-16,3-1 2 0,7 2 0 16,10 0 3-16,1 2-4 15,0 0 3-15,-1 2-4 16,-3 3-1-16,-9 1 3 15,-8 0 0-15,-7 0-2 16,-6 0-2-16,-1 5-1 16,6 1 5-16,10-2 2 15,7 1-2-15,8-2 0 16,2 0 0-16,-2 1 0 16,-5 0-1-16,-2 2 1 0,-8 3 2 15,-5-1-1 1,-2 2-1-16,2-1 2 0,5-1-1 15,10-2-1-15,12-1 3 16,7 0-7-16,7-1 2 16,0 0 2-16,2 3 0 15,-3 0 0-15,0 3-1 16,-3-2-1-16,2 3 1 16,2-3 0-16,4 0-5 15,5-2 5-15,4 0-10 16,2-1-19-16,-1 0 0 15,2 1-13-15,-2 1 11 16,-2 3-30-16,1 6-7 16,0 3-10-16,-2 0-66 15,-4-1-122-15,-3-1-245 0</inkml:trace>
  <inkml:trace contextRef="#ctx0" brushRef="#br0" timeOffset="64682.71">13965 3707 459 0,'0'0'147'15,"0"0"-123"-15,0 0 11 16,0 0 65-16,0 0-34 15,0 0-45-15,-27 25-21 16,5-18 0-16,2-1 21 16,2-3 11-16,5-3 2 0,4 0-9 15,-2 0-7-15,1 0-6 16,1-2-5-16,0-5 2 16,2-1 0-16,-2-2-8 15,4 3 5-15,1-5-2 16,4 0-4-16,0-4 3 15,0-1-3-15,0-1 1 16,9 0 1-16,7 1 1 16,-1 2-6-16,0 8 3 15,-3-1-1-15,0 7 1 16,-6 1-2-16,-2 0 2 16,1 0 0-16,-2 0-2 0,0 3 0 15,3 5-2-15,1 3 2 16,1-1 2-16,2 1-2 15,2 0 2-15,-2 3 2 16,3-3-1-16,-3 1-1 16,-3 2-3-16,1 3 2 15,-4 2 1-15,-1-1-1 16,-3 3 1-16,0 0 0 16,0-1 0-16,0 3-1 15,0-3 1-15,0 0 3 16,-1-2-3-16,-2-4 0 15,-2-3 0-15,2-2 3 16,-3-1-3-16,-1-2 20 0,-3 0 5 16,-4 2-6-1,-2-3 5-15,-1-1-7 0,-2 1-3 16,2-1-4-16,1-2-7 16,-2 0 0-16,-1 0-2 15,-5-2-1-15,-3 2 1 16,-1-2 0-16,1 0 3 15,4 2-4-15,6-1-9 16,6 0-23-16,8-1-34 16,3 2-22-16,3-2-89 15,20 0-120-15,14 0-75 16</inkml:trace>
  <inkml:trace contextRef="#ctx0" brushRef="#br0" timeOffset="65316.32">14368 3837 661 0,'0'0'93'16,"0"0"21"-16,0 0-47 16,0 0-12-16,0 0-24 15,0 0 2-15,-75-49-26 16,57 49-7-16,-3 0 0 15,2 2 0-15,2 9 0 16,1 2-1-16,1 1 1 16,2-1 1-16,2 1 0 0,4-2-2 15,4 3-2 1,3-1-16-16,0-3 0 0,0-1-2 16,1 0-7-16,13-5-5 15,7-2 19-15,4-3 11 16,5 0 3-16,1-3 0 15,0-11 7-15,-1-1-6 16,-6-3-1-16,-1-4 5 16,-7 0 0-16,-5-2 6 15,-5-1-1-15,-6 0 15 16,0 0-3-16,0-2-19 16,-8 0 10-16,-4 3 7 0,0 5-20 15,3 1 18 1,2 7 5-16,1 6 5 0,4 1 2 15,1 4-10-15,1 0-3 16,0 0-10-16,0 0-7 16,0 0-7-16,0 2-3 15,0 10 8-15,0 6-3 16,0 3 10-16,0 7-3 16,0 1 5-16,1 6-6 15,-1 1 17-15,0-1-13 16,0-1-4-16,0-5 7 15,-1-2-8-15,-2-3 2 16,1-4-5-16,2-4 9 16,0-1-13-16,0 0-27 15,0-2-50-15,0-1-66 0,6-6-201 16</inkml:trace>
  <inkml:trace contextRef="#ctx0" brushRef="#br0" timeOffset="66748.06">15466 5570 545 0,'0'0'55'0,"0"0"-9"16,0 0-3-16,0 0 37 16,0 0 3-16,0 0-35 15,1-9-9-15,3 9-3 16,-2-4-8-16,4 0 0 15,-1-2-20-15,2-1 6 16,1-1-11-16,2-1 8 16,4-1-6-16,2-1-4 15,5-3 4-15,7-3-1 16,4-1 1-16,4-4 10 16,3 0-1-16,-1-2 6 15,-2-1 10-15,0 3-1 0,-5 0-4 16,-4 2 6-1,-2 0-12-15,-4 0 2 0,-2 0-1 16,2-1-15-16,3-6 4 16,3-1 3-16,3-4-11 15,7-5 8-15,2-1-6 16,-2 1 2-16,3-1 2 16,-7 4-3-16,-2-1 2 15,1 1-1-15,-5 1 6 16,-2 2-5-16,2 1-4 15,0-4-1-15,4-2-2 16,2 1 2-16,3 0-1 16,1 1 0-16,-4 3 2 0,-2 2-1 15,-7 2 0 1,-1 3 0-16,-7 1 3 0,-4 2-1 16,1-2 5-16,-2 1-2 15,2-3-4-15,2 3-4 16,0 0 3-16,6-3-1 15,1 0 0-15,-1 1 0 16,2 0 0-16,-6 0 0 16,0 3 0-16,1-1 1 15,-6 2 0-15,1 1 1 16,-2 1-2-16,-2 0 0 16,1 2 2-16,-1 1-2 0,-2 2 2 15,1 1-2 1,1 2 0-16,-3-1 0 0,-2 4 1 15,-1 2 0-15,0 0 1 16,-3 3 2-16,0 1-3 16,0-2 3-16,0 3-4 15,0 0-1-15,0 0 0 16,0-2 0-16,0 2-5 16,0 0-28-16,0 0-31 15,0-4 6-15,0 3-92 16,-13-5-97-16,-7-4-421 15</inkml:trace>
  <inkml:trace contextRef="#ctx0" brushRef="#br0" timeOffset="68265.92">16883 3487 593 0,'0'0'119'0,"0"0"-57"16,0 0 26-16,0 0-32 15,0 0-1-15,0 0-27 16,-10 0-19-16,1 9-6 15,-3 5 9-15,-2 5 24 16,1 0-9-16,1 4-4 16,1 0-9-16,1 0 2 0,4 1-7 15,3-1 9-15,2 1-16 16,1 1 14-16,0 0 5 16,0 0-4-1,1 0-5-15,7 3-11 0,3-2 2 16,2 1-3-16,1-1 5 15,3-1-4-15,1-2 0 16,0-1 1-16,3-2 1 16,1-3 1-16,-1-2 2 15,4 0 1-15,5-1 3 16,4 3-9-16,9-3 12 16,5 0-7-16,6-1-1 0,3 1-1 15,2 2-3-15,2-4 1 16,1 2 2-16,0-3-2 15,-2-1-2-15,4-2 2 16,2-2-2-16,0 0 6 16,2-2-6-16,0-2-2 15,0 1 2-15,-1-2 1 16,3-1-1-16,5 0 0 16,4 0 2-16,6 0-3 15,1 0 2-15,0 0 0 16,-1 0 6-16,-7 0-4 15,-6 0 5-15,-8 0-6 16,-5-6-1-16,-4-3 4 16,-9-2-1-16,-1-3 8 15,-9-3-6-15,-5-3 3 0,-1-1-1 16,-5 0-2-16,-1-1-2 16,-8 0-4-16,2 2 0 15,-3-2 0-15,0-2 1 16,2 1 0-16,-1-4 5 15,-1-2-3-15,3-3 2 16,-3-2 0-16,-1-3-3 16,-3-1 6-16,0-1-6 15,-4 4 2-15,-1-2-1 16,-2 1 0-16,-2 3 6 16,-2-1-8-16,0 2 4 15,0 3 0-15,0-2 0 0,-2 2-5 16,-8 4 6-16,-6 0-6 15,0 3-1-15,-7 1 0 16,-4 1 0-16,-6 4-1 16,-3-1 2-16,-4 2 0 15,-3 3 1-15,1 0-1 16,-6 2 0-16,0 2-1 16,-5 0-2-16,-7-1 0 15,-1 0-1-15,-5 1-5 16,-1 0 9-16,-3 1-14 15,0 1 9-15,4 0 4 16,4 3 1-16,3 2 0 16,7 1-4-16,0 0-1 0,-6 0 4 15,-4 0-5 1,-2 0 3-16,-1 4 2 0,-1 2 1 16,2-4-1-16,5 3-1 15,4-2 0-15,8 0 0 16,10-1-2-16,5-1 4 15,4 0 2-15,1 3-2 16,-6 4-1-16,-1 1-5 16,-5 1 6-16,1 2 0 15,2 1 0-15,6-1-3 16,9-2 3-16,0-1 2 16,3 0-1-16,-2 1-1 0,-3 0 0 15,-6 1-2-15,-8-1 2 16,-6 1 0-16,-5-1 1 15,-4-4-1-15,4-1 0 16,3-1 0-16,11-3 1 16,9-1-1-16,11 0-6 15,3 0-2-15,4 3-8 16,-2 1-28-16,-1 0 20 16,-6 4 9-16,-1 1-10 15,4 1-8-15,4-1-16 16,4 3-15-16,5 3-43 15,2-3-68-15,13 3-78 16</inkml:trace>
  <inkml:trace contextRef="#ctx0" brushRef="#br0" timeOffset="69911.78">13829 4084 504 0,'0'0'48'0,"0"0"-43"16,0 0 1-16,0 0 13 15,0 0 2-15,0 0-13 16,-6 5 4-16,6-5 12 16,0 0 10-16,0 0-6 0,0 0-8 15,0 2-19-15,0-2 3 16,0 1-4-16,0 2-7 15,2 0 7-15,8 1 15 16,6-2 21-16,7 3 4 16,7-4 4-16,7-1 0 15,6 0 1-15,8 0-32 16,-1 0 9-16,2 0 6 16,-2 0-6-16,-8 0-7 15,-6 0-2-15,-8 0-7 16,-10 0 4-16,-7 0-9 15,-7 0-1-15,-2 0 7 16,-1 0-4-16,-1 0 18 16,0 0 15-16,0 0 11 15,0 0-10-15,0 0-21 0,0 0-7 16,0 0-7-16,0 0 2 16,0 0-4-16,0 0-1 15,0 0-7-15,0 0-13 16,0 0-26-16,0 0-7 15,0 0-18-15,0 2-45 16,-6-1-143-16,-5-1-119 16</inkml:trace>
  <inkml:trace contextRef="#ctx0" brushRef="#br0" timeOffset="71601.28">17311 3496 620 0,'0'0'70'0,"0"0"26"0,0 0 7 16,0 0-30-16,0 0-24 15,0 0 12-15,-15-48-25 16,15 48-28-16,-2 0-8 16,1 11-7-16,-2 9-2 15,-2 14 9-15,-1 10 6 16,0 4 8-16,-2-1-4 16,-2-1-3-16,4-2 1 15,0-2-8-15,3-5 1 16,1-5 0-16,2-6-1 15,0-9-1-15,0-4-1 16,0-8-4-16,0-3-4 16,3-2-1-16,3 0 11 15,3-3 3-15,6-10-2 0,0-3 3 16,1-2-3-16,0 5 0 16,-3-1 3-16,-4 6-4 15,-2 4-4-15,-1 0-2 16,-2 4 1-16,3 0-6 15,3 0-8-15,5 0-1 16,1 6 4-16,4 2 7 16,2-6 5-16,1 1 1 15,0-3 3-15,1 0 2 16,-2 0-1-16,-5 0 0 0,-2 0 1 16,-5-4-1-1,-1-6 4-15,-1-1 5 0,-5-2 5 16,-2-1 12-1,-1-2 3-15,0 2-5 0,-8 0-5 16,-9 2-9-16,-4 3-7 16,-6 4-4-16,-2 2-1 15,-4 3-12-15,-2 0-18 16,1 3-27-16,4 4-18 16,7 1-52-16,16-2-90 15,7-5-20-15</inkml:trace>
  <inkml:trace contextRef="#ctx0" brushRef="#br0" timeOffset="72698.73">17732 3627 686 0,'0'0'83'16,"0"0"-23"-16,0 0-17 15,0 0 15-15,0 0-51 16,0 0-2-16,-47 30-10 16,34-5 3-16,9-2 1 15,4 1-14-15,1-1 3 16,23-2-26-16,7-3-2 16,7-2-5-16,2-6 7 0,2-4 9 15,-3-6-3-15,-5 0 24 16,-1 0 7-16,-6-13 1 15,-5-5 9-15,-8 0 47 16,-4 1 37-16,-4-2-39 16,-5 2-12-16,-1 3 0 15,0 2-1-15,0 5-27 16,-10 7-9-16,-5 0-4 16,-6 0-2-16,-4 12-1 15,2 5-2-15,1 4-1 16,7-2-8-16,6-5-13 15,3 1-11-15,6-5 3 16,0-2 7-16,0-3 4 16,5-3 1-16,7-2 22 15,6 0 4-15,-1 0 0 0,-2 0-1 16,-2-4-1 0,0 1 0-16,-3 2 3 0,2-1-4 15,2 2-1-15,-1 0 0 16,5 0 0-16,1 0 0 15,2 0 0-15,3 0 0 16,-2 0 1-16,-3 0-1 16,-6-1-1-16,-4-3 1 15,-5-1 6-15,1 0-3 16,-1-4 3-16,-3 1-4 16,1-2 2-16,-1 0 2 15,-1-1-4-15,2-2-2 0,0-3 3 16,1-2-2-16,-2 0 1 15,-1 2 1-15,0 1 20 16,0 4-2-16,0 1 10 16,0 3-13-16,0-2 4 15,-3 3-10-15,2-1 3 16,-3 0 8-16,1 1-5 16,2-2 9-16,1 5-5 15,-3-1-14-15,3 3 12 16,0 1-10-16,-1 0-6 15,-1 0-4-15,1 0-6 16,-5 10-4-16,3 11 3 16,-2 8 7-16,1 5 0 0,1 0-1 15,1-4 1-15,2-2 0 16,0-7-4-16,0-5-5 16,0-6 7-16,0-5-1 15,0-3 3-15,0-2-1 16,0 0 2-16,0 0 2 15,0 0 0-15,2 0 0 16,13-7-3-16,6-5-1 16,4 1 0-16,2 1-17 15,-5 1 11-15,-2 3 4 16,-5 3 1-16,-2 0-3 16,-3 3 7-16,-2 0-4 15,-1 0 2-15,-2 0-5 0,1 4-1 16,0 7 4-16,3-2-1 15,1 1 1-15,-3 2 2 16,3-4 0-16,-2 2 0 16,-2-2 0-16,-1-1-2 15,-2 1-29-15,3 0-35 16,0-4-114-16,4-4-107 16</inkml:trace>
  <inkml:trace contextRef="#ctx0" brushRef="#br0" timeOffset="72892.64">18474 3621 790 0,'0'0'37'0,"0"0"-23"16,0 0-14-16,0 0-15 15,0 0-118-15,0 0-260 16</inkml:trace>
  <inkml:trace contextRef="#ctx0" brushRef="#br0" timeOffset="73558.59">18590 3743 589 0,'0'0'10'15,"0"0"-7"-15,0 0 3 0,0 0 22 16,-32 77-7-16,32-59 7 16,0-3-15-16,0-2 5 15,7-6 8-15,2-1 18 16,2-3 15-16,3-3 5 16,5 0-18-16,1 0-26 15,-1-7-6-15,-2-5 2 16,-6-2 5-16,-3 0 5 15,-5-1-9-15,-3-1 18 16,0 0-7-16,-5 2-6 16,-14 0-17-16,-4 3-3 0,0 3-4 15,4 2-1-15,5 3 3 16,8 2 0-16,4 1 0 16,2-2-13-16,0 2-19 15,5-2-17-15,16 2 17 16,7 0 32-16,5 0 0 15,1 0-10-15,-7 0-24 16,-1 0 12-16,-1 11 2 16,-6 3-16-16,-2 1-3 15,-6 4 6-15,-4-1 8 16,-6-1 5-16,-1-1 7 16,0-7 12-16,0-2 1 15,-1-3 3-15,-6-4 31 16,-1 0 30-16,2 0-21 0,1 0 1 15,1-14-21-15,4 2 22 16,0-3-27-16,0-1-8 16,0 0-10-16,9-4 0 15,7 2 0-15,2 4 0 16,3 3 0-16,-2 5-3 16,-2 5-3-16,-1 1 6 15,-1 0-2-15,0 0-2 16,-3 11-1-16,2 7 0 15,-3 5 2-15,0 2 3 16,-4 4-2-16,-1 2 1 0,-6 3 1 16,0-3-63-1,-3-5-172-15,-10-5-373 0</inkml:trace>
  <inkml:trace contextRef="#ctx0" brushRef="#br0" timeOffset="78691">15321 7147 389 0,'0'0'118'16,"0"0"-71"-16,0 0 31 15,0 0-1-15,0 0-15 16,0 0 3-16,0 0-30 16,0-50 24-16,0 50-2 15,0 0-16-15,0 0-15 0,0 0 13 16,0 0-2-1,0 0-15-15,0 0 7 0,0 0-13 16,0 0-5-16,0 0 3 16,0 0-3-16,0 0-3 15,-2 0-5-15,2 0-1 16,-2 10 0-16,-1 7 2 16,0 8 17-16,0 3 23 15,-3 5-18-15,3 4-11 16,0 7-10-16,0 7 4 15,0 2 8-15,-3 2-8 16,1-4 5-16,2-3-3 16,2-3-9-16,-1-3 2 15,1-2 1-15,1-2-4 16,-2-1 0-16,1 0 7 0,-1 1-8 16,-1-1 0-1,-1 0 3-15,1-1 5 0,-3 0-2 16,1-2-4-16,1 1 6 15,-1-2-6-15,2 0 1 16,2 1-3-16,-4-1 4 16,-3-1-3-16,6-1 1 15,-4 0-2-15,2-3 0 16,1-2 1-16,-2-1 0 16,2-3 2-16,-1 2 4 15,1 1-7-15,-2 2 5 16,2 6-1-16,-3 1 2 0,2 3-4 15,-5-3-1 1,2-1 8-16,1-5-8 0,-1-3-1 16,4-1 1-16,2-6-1 15,1-3 2-15,0-1 2 16,0 0-4-16,0 0 0 16,-2 0-3-16,2 3 7 15,-1 2-4-15,-3 1 0 16,1 2 1-16,-2 2-1 15,2-3 0-15,3-1 5 16,0-4-5-16,0-6 0 16,0-1 3-16,0-1-2 15,0 0-1-15,0 2 0 16,0 1 1-16,0 0-1 16,0 2 0-16,0-2 1 0,0 0-2 15,0-4 3-15,0 2-4 16,0 0 2-16,0 1 0 15,0 0 0-15,0-1 0 16,0 1 2-16,0 1-3 16,0-4 1-16,0 0 0 15,0-2 2-15,0-3 0 16,0 0-2-16,2 0 0 16,-2-2 2-16,0 0-5 15,0 0 8-15,0 0-3 0,0 0 0 16,0 0-1-1,1 0 1-15,1 0 3 0,-2 0 2 16,0 0 1-16,0-6-8 16,0-3-24-16,0-1-19 15,0-1-52-15,0 1-66 16,0 1-169-16</inkml:trace>
  <inkml:trace contextRef="#ctx0" brushRef="#br0" timeOffset="84838.49">15199 9213 552 0,'0'0'58'0,"0"0"1"15,0 0 0-15,0 0 34 16,0 0-41-16,0 0 15 16,0 0-27-16,0 0-26 15,-23-38-9-15,20 38 7 16,-3 0-3-16,-8 6-8 16,-9 7 8-16,-2 3 34 15,-5 0-25-15,0 2 7 16,-1 3-8-16,-2 3 7 15,-4 1-3-15,-2 5-6 16,-3 5-1-16,-6 6-5 0,-10 10-1 16,-9 9 6-16,-15 3-2 15,-6 0 2-15,-5-2-1 16,5-9-6-16,11-8 11 16,13-7 3-16,10-5-1 15,9 0-11-15,-1 0 7 16,0 3-6-16,-5 2 2 15,-1 1 3-15,-7 6-11 16,-2 5 8-16,-6 6-12 16,-3 2 5-16,2-2-4 15,8-12 1-15,16-10 4 16,18-14-4-16,11-7 1 0,9-5-3 16,4-5 0-16,-1 2-5 15,2-2 12-15,-1-1-10 16,2 2 3-16,-1-3 0 15,1 2 5-15,0-2-5 16,0 1-7-16,0-1-8 16,0 0-19-16,0 0-17 15,1 0-19-15,23 0-52 16,18-9 29-16,18-13-18 16,7-5-125-16,5-7-176 15</inkml:trace>
  <inkml:trace contextRef="#ctx0" brushRef="#br0" timeOffset="85773.8">15129 9413 415 0,'0'0'31'15,"0"0"9"-15,0 0 25 16,0 0 44-16,0 0-4 0,0 0-54 16,21-69 20-16,-21 69-17 15,0 0-20-15,0 0-17 16,0 0-2-16,0 0-7 16,0 0-4-16,0 0 3 15,0 0-4-15,0 0-2 16,1 0-1-16,2 7 0 15,3 7 11-15,6 9 18 16,6 5 2-16,7 5 0 16,6 6-11-16,9 2 0 15,6 4-3-15,10-1 1 16,7 0 0-16,7-3-3 0,2-1-8 16,4-4 1-16,-5 0-5 15,-2 0 8-15,1 1-5 16,-7 5-3-16,-5 2 4 15,-6 2-6-15,-7 3 0 16,-6 6 2-16,-3 0 1 16,-5 6-1-16,2-1-2 15,4-6 0-15,-1-4 13 16,4-7-12-16,0-3 2 16,-1-3 3-16,-2-4-3 15,-4 2-2-15,0 1 0 16,-3-2-2-16,-2-2 5 15,-4-2-5-15,-6-10 0 16,-3-3 1-16,-5-4 0 16,1-4 1-16,-2-3-2 0,-5-2 0 15,-1-3 2-15,-1 1 1 16,-2-2-2-16,0 0-1 16,0 0 2-16,0 0-2 15,0 0 1-15,0 0-4 16,0 0 2-16,-2 0-35 15,-22 0-56-15,-21-9-96 16,-24-6-169-16</inkml:trace>
  <inkml:trace contextRef="#ctx0" brushRef="#br0" timeOffset="86869.03">13428 10494 483 0,'0'0'135'0,"0"0"-98"15,0 0-32-15,0 0 48 16,0 0 59-16,0 0-55 15,0 6-18-15,0-3-23 16,0 1 1-16,0 6 7 16,4 2 22-16,10 8-8 0,1 2-7 15,1 4-14-15,4 5 6 16,0 4-4-16,4 2-2 16,3 1 12-16,1 2-14 15,4 0 1-15,-1 0-7 16,3 1-6-16,4-3 8 15,1 3-9-15,4 0 4 16,2 2-4-16,-1 0-2 16,-1 1 0-16,-2 0 2 15,-5-2-1-15,-5 1-1 16,-1 3-1-16,3-1 1 16,1 4 6-16,2-2 2 15,1-2-5-15,0-2-2 16,2-3 0-16,-2-5 4 0,-4-4-1 15,0-1-4-15,-3-4 1 16,-2-1 0-16,2 0 1 16,-2-1 0-16,1-2-1 15,2 1 4-15,5 3-4 16,0 3-1-16,3-2 2 16,-1 0 7-16,-1 0 2 15,-1 3-11-15,-1-2 1 16,-3 2 4-16,-2-5-2 15,-4-4 5-15,-10-7-6 16,-1-2-2-16,-6-3 0 16,-4-7 3-16,-4 1-3 15,-1-3-2-15,0 0 2 0,0 0 8 16,0 0-8-16,0 0-11 16,3 0-15-16,6-5-28 15,4-10-90-15,8-5-76 16,2-6-206-16</inkml:trace>
  <inkml:trace contextRef="#ctx0" brushRef="#br0" timeOffset="88190.38">16647 10937 173 0,'0'0'308'16,"0"0"-251"-16,0 0 21 15,0 0-23-15,0 0 60 16,0 0-69-16,3-17-8 15,-3 16-2-15,0 1 6 16,0 0 1-16,0 0-10 0,0 0-2 16,0 0 3-16,0 0-14 15,0 0 6-15,0 0-14 16,-3 0-11-16,-13 5 0 16,-6 10 0-16,-5 4 17 15,-10 5-3-15,-1 3-13 16,-8 1 20-16,0 0-11 15,1 0-4-15,0 0 6 16,5-2-10-16,2-1 6 16,0 4-2-16,1 1-3 15,-4 1-1-15,-1 3-2 16,-2 1 2-16,-4 6 1 16,-6 1-2-16,-2 1 2 15,-1-4 2-15,0-5-4 0,11-5 6 16,3-3-7-16,5-3 1 15,4-1-3-15,1-1 3 16,2 0 1-16,0 2 8 16,-1 1-8-16,1 0 6 15,-2 0-9-15,0-1 1 16,3-5 6-16,4-3-7 16,5-4 0-16,6-2 1 15,1-1 1-15,2 3-2 16,0-2 0-16,-2 4 1 15,-2 1-3-15,-3 2 2 16,-6 3-1-16,-3-1-1 16,-1 1 4-16,5-3 3 15,6-5-2-15,5 0-3 0,1-1 2 16,3-2-2-16,4-1 0 16,1-3 1-16,0-2-1 15,1 0 0-15,1 1 1 16,-1 0 0-16,-1 1 1 15,1-2-1-15,0 1-1 16,0-1 1-16,1-1-1 16,2 1-1-16,-1-2 1 15,1 1 0-15,0-1 0 16,0 0 0-16,0 2 0 16,-2-2 0-16,2 0 4 0,0 0-1 15,0 0 2-15,0 0 2 16,0 0 3-16,0 0-6 15,0 0 2-15,0 0 0 16,0 0-1-16,0 0-5 16,0-6-10-16,0-11-39 15,2-6-89-15,4-6-6 16,1-10-169-16</inkml:trace>
  <inkml:trace contextRef="#ctx0" brushRef="#br0" timeOffset="100238.15">14928 12236 272 0,'0'0'338'0,"0"0"-318"16,0 0-20-16,0 0 0 0,0 0 16 15,0 0 62-15,0 0-35 16,0 0-22-16,0 4-4 16,0-4 13-16,0 0 7 15,0 1-26-15,0-1-7 16,0 0 10-16,0 0 1 16,0 0-2-16,0 0 9 15,0 0-6-15,0 2-4 16,0-2-3-16,0 1-8 15,0-1 5-15,0 2-4 16,0-1-2-16,0 5 2 0,0 0-2 16,0 4 28-16,0 4-11 15,0-2-9-15,0 3 3 16,0 2-1-16,0 2 7 16,0-1-5-16,0 1-4 15,0 1 2-15,0-1-1 16,0 0-5-16,0 2 5 15,0 4 3-15,-1 3-2 16,-2 3-2-16,0 4 8 16,0 3-3-16,1 2-2 15,0-2-2-15,0-2 4 16,-1 2-12-16,0-1 11 16,-1-1-2-16,-1 2-6 15,-1-4-3-15,-1 1 5 0,3-2-2 16,-2 3 5-16,1-1-3 15,0-4-1-15,2-1 1 16,2-5-4-16,-1-2 9 16,-2-2-11-16,0 1 3 15,-1-1 1-15,-1 3 8 16,0-4-11-16,2 3 10 16,-4-3-6-16,4-1 0 15,-1 1-5-15,-1 3 1 16,0 1-1-16,-1 3 1 15,0 0 1-15,-4 0-2 16,2 0 4-16,-3 3 2 16,5-4-1-16,-1-1-2 0,4-1 7 15,0-1-3-15,0-3-6 16,1 0 6-16,2 5-6 16,-2-3 4-16,0 0-3 15,1-6-1-15,1-5 4 16,-1-1-4-16,1-3 1 15,1 0-2-15,-2-1 1 16,2-1-1-16,0 1 0 16,0-4 0-16,-1 8 0 15,1-2 2-15,-2 1-2 16,1 0 1-16,-1 1 1 16,0-1 0-16,0-1-1 15,2-2 0-15,-1-2 0 16,1-2 0-16,0 1-2 0,0-2 1 15,0-1 0-15,0 0 1 16,0 0-1-16,0 1 1 16,0-1 3-16,0 0-4 15,0 0-3-15,0 0 2 16,0 0-4-16,0 0-13 16,0 0-23-16,0-5-40 15,0-17-128-15,-2-17 73 16,-4-18-800-16</inkml:trace>
  <inkml:trace contextRef="#ctx0" brushRef="#br0" timeOffset="110256.23">15327 7078 237 0,'0'0'84'0,"0"0"-18"0,0 0-24 16,0 0-5-16,0 0-1 15,0 0 7-15,0 0-15 16,0 0 1-16,-5-6-5 15,5 6-2-15,0 0 27 16,0 0-1-16,0-1-26 16,0 1 6-16,0 0-16 15,0 0 2-15,0 0-10 16,0 0 7-16,0 0 0 16,0 0 3-16,0 0-3 15,0 0 5-15,0 0-3 16,0 0 1-16,0 0 0 0,0 0-14 15,0 0 6-15,0 0-5 16,0 0 2-16,0 0 0 16,0 0 0-16,-1 0 2 15,-1 0 2-15,-2 0-7 16,-3 0 1-16,-5 3 1 16,-5 5 1-16,1 2-2 15,-2 1 0-15,3-1 1 16,-3 6-2-16,-3 1-2 15,-1 0 2-15,-2 4 0 16,-1-2 2-16,2 0-2 16,2 1 0-16,1 2-1 0,2-2 1 15,3-3 0 1,1-5-1-16,5-1 1 0,2-3 0 16,2-2 0-16,1 0 0 15,1-1-1-15,0-2 2 16,2-1 1-16,-1 1-1 15,1 0-2-15,-2-2 2 16,3 2-2-16,-2-1 2 16,1-1 2-16,1 0-3 15,0-1 0-15,0 0 8 16,0 0 0-16,0 0 15 0,0 0-1 16,0-1-8-1,0-10-11-15,0-1-3 0,4-3-2 16,6-3 2-1,1 1 0-15,1 0 2 0,3-2-6 16,-2 3 6-16,3 0-4 16,0 0 2-16,0-1 0 15,2 1 0-15,1-1 0 16,-1-1 0-16,-1 2 0 16,-3 0 0-16,-2 0 0 15,-1 3 0-15,-1-1 0 16,-2 2 0-16,-1 2 1 15,1-1 0-15,-1 1-1 16,-1 2 0-16,0-1 0 16,-2 1 0-16,1 2 0 15,1 1 0-15,-5 2 0 0,2 2 1 16,-3-1-1 0,0 2 1-16,0 0 2 0,0 0-2 15,0 0 1-15,0 0-2 16,0 0 1-16,0 0-1 15,2 0 0-15,-2 0 3 16,0 0-8-16,0 0 3 16,0 0 2-16,0 0-3 15,0 0 3-15,1 0-1 16,1 0 1-16,-1 0 0 0,4 0 0 16,-2 2-3-1,0-1 3-15,0 0 1 0,-2 1 0 16,1-2 3-16,-2 0-3 15,0 0 0-15,0 0 8 16,2 0 0-16,-2 0 3 16,4 0 4-16,3 0-13 15,7-2 4-15,5-5 11 16,-1-1-18-16,-2 2 2 16,-5 2-1-16,-1 2-1 15,-4 0 4-15,-3 0-1 16,-1 2-3-16,-1-1 0 15,-1 1 1-15,0 0-3 16,0 0 2-16,0 0 0 16,0 0-4-16,0 0 5 15,0 0-2-15,3 0 0 16,2 3 0-16,5 3 1 0,-3 5 0 16,0 1 6-16,-1 1-1 15,4-1-4-15,-1 2 3 16,3-1-4-16,1 2 0 15,2-1 3-15,1 3-3 16,3 2 3-16,-2-2-1 16,3 3 3-16,-2 0-3 15,-1-1-2-15,-1 1 2 16,-2-2-2-16,-3 0 0 16,-2-4 4-16,0-2-3 15,-5-4-1-15,-1 0 0 0,-1-3 1 16,-1-1 0-1,1-1 6-15,-2 0-6 0,0-1 1 16,0-1 7-16,0 1-6 16,0 0 3-16,0-2-1 15,3 0-4-15,-3 2 13 16,0-2-4-16,0 0 0 16,0 0-3-16,0 0-6 15,0 0-1-15,3 0-3 16,1 0-75-16,6 3-26 15,-4-1-115-15,-6 1-343 16</inkml:trace>
  <inkml:trace contextRef="#ctx0" brushRef="#br0" timeOffset="111531.77">15675 8732 416 0,'0'0'127'0,"0"0"-87"0,0 0 36 16,0 0 18-16,0 0-8 16,0 0-22-16,-6-39-28 15,6 37 3-15,0 2-5 16,0 0-1-16,0 0 3 16,0 0-25-16,-2 0 5 15,1 0-16-15,-4 4-8 16,0 12 8-16,0 5 0 15,2 7 9-15,3 3 3 16,0 2 4-16,0-3-4 16,0 0 4-16,0-3-14 0,0-6 2 15,0-4-3-15,0-3 0 16,0-3 6-16,0-5-7 16,0 0 0-16,0-2 2 15,0 0 0-15,0-1 0 16,0 1-2-16,0-1-14 15,0 5-27-15,0 1-51 16,4 1-74-16,-2-2-218 16</inkml:trace>
  <inkml:trace contextRef="#ctx0" brushRef="#br0" timeOffset="112996.75">15341 12654 562 0,'0'0'113'0,"0"0"-68"0,0 0-42 15,0 0-6-15,0 0 7 16,0 0 72-16,-14 82-21 16,-1-42-36-16,3-4-9 15,3-1-6-15,0-7 0 16,3-7-1-16,2-7-2 16,2-4 0-16,1-6 1 15,1-1-2-15,0-2 9 16,0-1 37-16,0 0 13 15,-2 0 10-15,1-10-14 16,1-11-54-16,0-8 3 0,0-6-2 16,7-5 0-1,13-4-2-15,2 3 2 16,5 5-4-16,1 5 1 0,1 12-5 16,-6 8 3-16,0 7-3 15,-4 4 2-15,4 0-10 16,-3 18 3-16,0 7 10 15,-2 7 0-15,-8 1-9 16,-3-1 9-16,-6-1-14 16,-1-3 12-16,0-9-9 15,0-3 5-15,0-6 5 16,-1-6 1-16,1-2 1 16,0-2 3-16,0 0 15 15,0-2 30-15,0-14-32 16,0-5-11-16,1-6-3 0,14-5-2 15,5 0-1-15,5-1 1 16,0 3 0-16,-1 6 0 16,-1 6-2-16,-4 5 4 15,-3 7-4-15,-4 6 0 16,3 0-1-16,-3 0 2 16,2 8-3-16,0 9 4 15,-2 1 0-15,1 2 0 16,-4 5-2-16,-3 2 2 15,-4 2-3-15,-2 2 2 16,0-3 0-16,-2-3 1 16,-5-4 0-16,-1-2 0 0,5-8 1 15,0-3-1-15,3-4 0 16,0-2 0-16,0-2 0 16,0 0-1-16,14 0 2 15,10-3-4-15,9-12-22 16,-2-2-128-16,-4-9-334 15</inkml:trace>
  <inkml:trace contextRef="#ctx0" brushRef="#br0" timeOffset="122441.86">14029 10653 215 0,'0'0'90'0,"-25"73"-82"16,20-46-7-16,4-9-1 16,1-8 39-16,0-7-2 15,0 0-7-15,0-3 23 16,0-3 115-16,0-13-32 15,0-11-106-15,-2-6 27 16,-4-3-19-16,-1-7-24 16,1-4 6-16,0-2 10 15,3 0 0-15,3 4-30 16,0 7 1-16,3 8 7 16,9 8-8-16,7 6 1 15,4 7-3-15,4 4 2 0,6 5 0 16,3 3 0-16,3 22-2 15,2 6 1-15,-4 8-1 16,-1-1 2-16,-12-1-4 16,-8-4 0-16,-7-3 1 15,-4-7 1-15,-2-8 1 16,-1-7 1-16,0-5 1 16,-1-1 0-16,-1-2 2 15,0 0 3-15,2-3 25 16,1-18-4-16,1-4-23 15,5-7-4-15,8-3 1 16,1-2-4-16,7 1-1 0,2 0-16 16,0 8 1-16,-4 6 4 15,-4 6 5-15,-6 8 0 16,-7 6 5-16,-3 2-1 16,0 0-13-16,0 13-10 15,0 11 19-15,0 5 5 16,-3 4-9-16,0 0 10 15,1 4-2-15,4-8-12 16,-2 1-47-16,0-6 42 16,3-5-28-16,-2-5 2 15,5-7 23-15,0-4 10 16,6-3 3-16,6 0 13 16,0-12-1-16,0-5 3 0,-1-5-2 15,-3-2 2 1,-1-2 24-16,-7-3 16 0,-1 4-21 15,-4-2 7-15,-2 5 25 16,-2 2-20-16,0 10 20 16,0 4-15-16,-2 4-14 15,-5 2-12-15,-5 0-12 16,0 13 3-16,-6 12-6 16,-1 4 6-16,2 3-8 15,1 3 5-15,8-2 0 16,7-3 0-16,1-3-13 15,0-6-38-15,15-6-29 0,6-9 39 16,4-5 19 0,3-1 16-16,0 0 6 15,-2-11 4-15,2-6-4 0,-7 1 0 16,-1-8 2-16,-8 2 5 16,1-1 34-16,-7 3-22 15,-1 4-6-15,-3 8 0 16,-2 3 24-16,0 4-17 15,0 1-20-15,0 3-18 16,-5 14 4-16,-13 13 14 16,0-1 1-16,-2-1 1 15,8-5 2-15,4-8-4 16,5-4 1-16,0-5 1 16,3-2-2-16,0-4 6 15,0 0 14-15,0 0 22 0,4-9 2 16,14-7-35-16,6-6-6 15,4-3-3-15,-1 4 0 16,1 1-1-16,-2 8 0 16,-5 3 1-16,-2 8 0 15,-6 1-1-15,-4 4-3 16,0 16-2-16,-6 4 1 16,-3 4 1-16,0 0-2 15,0-1 5-15,-1-2-1 16,-7-9-1-16,4-5-4 15,2-6-6-15,1-4 13 16,1-1 3-16,0 0-1 16,0-6 21-16,0-11-15 0,7-7-7 15,10-4 0 1,0-1-1-16,6 0-1 0,1 2 0 16,0 8-1-16,-4 10-4 15,-3 8-8-15,-6 1 4 16,-1 7-3-16,-1 11-1 15,-3 3 6-15,4 2-12 16,2-4-23-16,2-7-3 16,4-4-3-16,-1-5 2 15,1-3 26-15,2 0 6 16,-4-10 14-16,0-6 0 16,-3-5 2-16,-7-3-1 15,-1-1 11-15,-3-4 12 16,-2-4 27-16,0-2-12 0,0 0-13 15,0 9 10-15,0 7-7 16,0 12 35-16,0 7-20 16,-2 1-43-16,-12 24-10 15,-3 9 10-15,-4 8 0 16,3 1 2-16,6-6-2 16,6-5 0-16,6-8-2 15,0-4-33-15,0-9 13 16,12-3 3-16,3-5 16 15,2-3-4-15,2 0 7 16,1 0 2-16,-1-5-2 16,-1 2 1-16,-3 3 0 15,-2 0-1-15,-1 1-2 0,-3 14-1 16,0 4-2-16,-5 1 4 16,-4 5-2-16,0-1 1 15,0-3 2-15,-13-1 29 16,-4-4-18-16,-6-5-6 15,-4-4 10-15,-1-1 6 16,1-4-18-16,7-2 3 16,4 0-6-16,7 0-1 15,9 0-42-15,0-15-97 16,20-4-144-16</inkml:trace>
  <inkml:trace contextRef="#ctx0" brushRef="#br0" timeOffset="123147.67">15633 10647 493 0,'0'0'57'16,"0"0"5"-16,0 0 15 16,0 0-25-16,94-72 27 15,-82 58-8-15,-3-1-20 16,-5 2 0-16,-2 1-9 15,-2-1-20-15,0 2-4 16,0 1-7-16,0 3-5 0,-9 1-1 16,0 6-5-16,-8 0-2 15,-5 0-3-15,-5 10 3 16,0 9 0-16,4 3-1 16,4 4 3-16,8 1-16 15,8 1-15-15,3 0 2 16,0-3-18-16,7-2-1 15,11-6 7-15,4-8 4 16,4-5 16-16,5-4 17 16,2 0 4-16,3-16 0 15,0-5 6-15,-1-3 34 16,-2-3 7-16,-4 0 4 16,-6-2-7-16,-3 0-7 0,-8 2-10 15,-5 5 2-15,-2 6-17 16,-4 5 3-16,-1 7 2 15,0 4-1-15,0 0-16 16,0 0-6-16,-6 7-4 16,-7 13 7-16,-5 6 0 15,1 5-21-15,3 0-17 16,3-2-17-16,5-1-45 16,4-6 0-16,2-4 46 15,0-6 22-15,0-5 12 16,11-4 13-16,1 0 10 15,0 0 20-15,-2 4 6 0,-4 5-9 16,1 6 0-16,-6 2 5 16,3 2 3-16,-2-1-7 15,4-2 90-15,-2-7-88 16,1-2-17-16,-2-4 10 16,1-1 45-16,2-3-51 15,0-2-7-15,5 0 8 16,5 0-2-16,2-2-4 15,6-10-2-15,-1-5-75 16,3-5-200-16</inkml:trace>
  <inkml:trace contextRef="#ctx0" brushRef="#br0" timeOffset="124897.02">13205 13785 605 0,'0'0'15'15,"0"0"-5"-15,0 0 20 0,0 0 12 16,0 0 1-16,0 0 5 15,-73-37-1-15,73 37-8 16,0 0-8-16,0 0-19 16,0 0-5-16,8 0-6 15,10 7 27-15,12 4 7 16,13 0-10-16,9-5-9 16,15 2 3-16,3 1-9 15,5 0 0-15,1 1-1 16,-3 1-6-16,8-2 7 0,10-1-4 15,12 0 9 1,11-1-4-16,9-3-8 0,5-2-2 16,2-2 2-16,3 0 2 15,-1 0-5-15,-5 0 7 16,3-2-2-16,3-3 7 16,0-1-11-16,4 0 8 15,-1 0-8-15,-5-1 2 16,-4 1 2-16,-6 0-5 15,-11 2 9-15,-7 0-5 16,-11 4 2-16,-5-1 2 16,-8 0-7-16,-3 1-1 15,-7-2 4-15,-10 0-4 16,-10 2 3-16,-10 0-7 16,-12-1 8-16,-10 1-5 0,-6-1 1 15,-6-1 0-15,-3 2 1 16,-1-3-1-16,-1 3-3 15,0-1 3-15,0-2 5 16,0 3-4-16,0 0-1 16,2 0 1-16,-1 0-2 15,5-2 1-15,0 1-1 16,0 1 1-16,-2 0 0 16,-2 0 4-16,-1 0-4 15,-1-1 3-15,0 1 5 16,0 0-4-16,0 0 9 15,0 0-1-15,0 0-8 0,0 0-1 16,0 0-3-16,0 0 0 16,0 0-7-16,0 13 7 15,0 11 0-15,0 9 4 16,0 7-3-16,-1 3 2 16,-5 0-2-16,2 2 5 15,1-1 1-15,-2 1-3 16,1 0 11-16,-4 3 0 15,-2 3-4-15,-1 1 3 16,-2 6-7-16,-3 6 4 16,-7 8 3-16,-3 10-9 15,-4 8-2-15,0-1 3 16,4-11-5-16,5-13 1 16,8-12-1-16,0-13 2 15,5-5 2-15,0-5-1 0,3-5 1 16,2-5-5-1,1-2 1-15,2-4 2 0,0 0 0 16,0-2-2-16,0-1-1 16,0 2-1-16,0-5 0 15,0-4 2-15,0 2-1 16,0-4 0-16,0-2 0 16,0 2-3-16,-1-2-22 15,-1 0-10-15,-5 0-86 16,-12 0 119-16,-10-16-78 15,-11-5-68-15,-8-6-94 16,-3-5-175-16</inkml:trace>
  <inkml:trace contextRef="#ctx0" brushRef="#br0" timeOffset="126598.22">13199 13802 601 0,'0'0'39'0,"0"0"16"16,0 0-51-16,0 0-4 16,0 0 0-16,0 0 35 15,-40 53 47-15,25-19-20 16,-5 5-13-16,0 4-13 16,-5 8-2-16,-7 7-13 15,-5 5 1-15,-5 5-1 16,0 1-3-16,-2 0-6 15,4-2 2-15,-2 0-5 16,-1-7 11-16,1-2-15 16,-3-5 9-16,3-2 0 0,3-2-9 15,2 1 6-15,7-2-3 16,5-3 3-16,4-6-4 16,4-3-4-16,6-6-1 15,5-5 1-15,3-3-1 16,3-3-2-16,0-3 0 15,0 0 4-15,4-4-4 16,12 1 0-16,1-1 0 16,7-2 1-16,6-2 1 15,6-2 3-15,13-4-1 16,6 0-1-16,2-2-3 16,2 0 2-16,-3 0-1 0,-3 0-1 15,-3 3 2-15,0 0 1 16,-2-1-2-16,0-1-1 15,2-1 0-15,4 3 1 16,3-3 0-16,6 2-1 16,-1 2-1-16,4-4 1 15,-4 6 1-15,-1-1-1 16,1 1 1-16,-1 2-2 16,4-4 2-16,6 0-1 15,6-4 2-15,4 0-1 16,2 0-1-16,4 0 2 15,-1 0-5-15,4 0 4 16,4 0-1-16,1 0 6 16,1 0-5-16,-4 0 7 0,-6 0-7 15,-6 0 2-15,-1 0-2 16,-3 0 2-16,5 0-2 16,-1 0 0-16,2 0-1 15,-7 0 0-15,-1 0 0 16,-6-4 0-16,-3 0 0 15,-8 0 0-15,-14 0 0 16,-10 2 0-16,-9 0 1 16,-11 0 0-16,-7 2-1 15,-4 0 0-15,-2 0 1 16,0 0-1-16,0 0 0 16,0-1 0-16,0 1 3 0,0 0-6 15,0 0 7-15,1 0-4 16,-1 0 0-1,0 0 0-15,0 0-3 0,5 0 1 16,2 0 2-16,11 0 1 16,6 0-1-16,7 0 4 15,7 0-4-15,-2 0 0 16,-2 0-4-16,-6 3 7 16,-2 1-3-16,-4 0 1 15,-4 1-1-15,-2-2 1 16,-2 1-1-16,2-2-3 0,-1-2 3 15,3 0 4 1,2 0 1-16,-3 0 2 16,-1 0-1-16,-2 0 4 0,-2 0-9 15,3 0-1-15,-5 0-1 16,1 0-1-16,-1 0 4 16,-1-2-1-16,6 2-1 15,-1 0 0-15,3 0 1 16,0 0 0-16,-4 0-1 15,-4-2 2-15,-3 2-3 16,-4 0 1-16,-2 0 0 16,0-2 0-16,0 2 0 15,0 0-4-15,-3 0-19 16,-18 0-41-16,-10 0-145 16,-10-8-31-16,-8-5-499 0</inkml:trace>
  <inkml:trace contextRef="#ctx0" brushRef="#br0" timeOffset="127561.29">13553 14823 349 0,'0'0'181'0,"0"0"-128"0,0 0-11 15,0 0 7 1,0 0 16-16,-6-79-11 0,6 59-24 16,0 1-16-16,0-1 24 15,0-3 16-15,6-3-34 16,9-9-4-16,2-5-6 16,3-6 1-16,3-7 12 15,-2-1 11-15,-2-5-25 16,-5 6 20-16,-6 4-9 15,-5 10-7-15,-3 8 9 16,0 10-7-16,0 6-10 16,0 7 7-16,0 4-6 15,0 2-6-15,-4 2-1 16,-3 3-2-16,1 19-6 16,0 10 6-16,4 9 3 0,2 5-11 15,5 1-14-15,14 0-7 16,3-4-17-16,2-8 3 15,0-5 4-15,-2-6 1 16,-5-3 21-16,-4-3 11 16,-5-1 4-16,-7 2 4 15,-1 0-5-15,0 2 4 16,-1-3 0-16,-11 0 2 16,-5-2 23-16,5-3-5 15,-1-1 1-15,-1-2-1 16,-2-1 2-16,1-3-10 15,-4-2 1-15,0 1-9 16,2-1 3-16,2-2-5 16,6-2-16-16,8 0-68 0,1-5-56 15,0-11-281-15</inkml:trace>
  <inkml:trace contextRef="#ctx0" brushRef="#br0" timeOffset="127842.19">13969 14316 793 0,'0'0'30'16,"0"0"0"-16,0 0-17 0,0 0 4 16,0 0-1-1,0 0 50-15,29 64-14 0,-29-23-13 16,0 7-11-16,-14 5 8 15,1-2-22-15,-3 2-9 16,2-8-2-16,2-8 4 16,8-9-7-16,2-10-11 15,2-11-29-15,0-4-23 16,2-3-36-16,12-3-7 16,-1-14-89-16,-4-5-312 15</inkml:trace>
  <inkml:trace contextRef="#ctx0" brushRef="#br0" timeOffset="128327.11">13995 14522 452 0,'0'0'13'0,"0"0"-11"0,0 0 46 16,80-12 10-16,-54 12-13 15,-3 0 5-15,-1 5-2 16,-5 12-25-16,-6 4-12 15,-5 9 9-15,-3-1 8 16,-3 0-14-16,3-2-5 16,0-4 2-16,3-5-7 15,1-5-3-15,2-6 2 16,1-4 1-16,3-3-4 16,4 0 15-16,6-3-10 0,1-12-4 15,0-8-1-15,-3-2 2 16,-4-2 1-16,-3-3-3 15,-7-2 0-15,-1 1 3 16,-1 3-2-16,-1 6-1 16,-1 9 11-16,-3 5 26 15,0 4-8-15,0 4-3 16,0 0-26-16,0 0 0 16,0 16-11-16,0 11 11 15,0 2 12-15,0 7-1 16,0 0-10-16,12-4 4 15,0-2-3-15,4-5-2 16,7-3 1-16,5 1 2 16,5-4-3-16,4-6-53 0,1-6 35 15,-1-7-129-15,3 0 0 16,-3-12-127-16</inkml:trace>
  <inkml:trace contextRef="#ctx0" brushRef="#br0" timeOffset="128776.11">14848 14549 466 0,'0'0'102'16,"0"0"-14"-16,0 0-37 15,0 0-25-15,-101-27 17 16,71 32 20-16,4 15-30 16,1 6-23-16,6 7 5 15,4 2-6-15,7 1-6 0,8-4-3 16,0-5 0-16,0-5-11 15,11-10-20-15,7-10 13 16,2-2-9-16,2-4 23 16,4-17 1-16,3-4 1 15,-4-8 0-15,-1-4 1 16,-6-6 2-16,-2-4 1 16,-4-5 0-16,-3-1-1 15,-2-4 17-15,-5 4-10 16,-2 6 31-16,0 13 2 15,0 13 18-15,0 10-11 16,0 8 5-16,-3 3-30 0,-3 0-23 16,2 16-9-16,-2 14 9 15,0 11 4-15,4 7 6 16,2 2-2-16,0 2-5 16,8-4-2-16,2-2 0 15,0-3-1-15,0-4 0 16,-4-4-4-16,2-6-42 15,1-3-26-15,0-6-90 16,3-13-91-16</inkml:trace>
  <inkml:trace contextRef="#ctx0" brushRef="#br0" timeOffset="129675.99">15048 14658 503 0,'0'0'30'0,"0"0"43"16,0 0 26-16,0 0 19 16,43-79-31-16,-43 66-4 15,0 2-48-15,0 2-7 16,-4 2-1-16,-7 2-8 16,-4 4-9-16,-3 1-8 15,-2 0-3-15,-4 8 1 16,2 9-1-16,3 6 1 15,5 1 0-15,5 3-2 0,6-4 0 16,3 1-18 0,1-6 1-16,21-1-4 0,5-8 11 15,6-2 7-15,-2-5-3 16,1-2 7-16,-4 0-2 16,0-5 3-16,-2-6-1 15,-2-3 1-15,0-1 0 16,-8 0 0-16,-3 3 0 15,-6 2 0-15,-5 3 2 16,0 5 0-16,-2 2-2 16,0 0 1-16,-6 2-1 15,-9 9 0-15,-1 1 0 16,5-1 4-16,5-5-3 16,5-2-1-16,1-4 0 15,0 0 0-15,0 0 6 0,0 0 3 16,0 0 4-16,16-8-2 15,6-5-11-15,0 5 4 16,-2-2-5-16,0 5 3 16,-2 2-4-16,4 3 2 15,5 0 0-15,3 0 0 16,-2 1-4-16,3 5-1 16,4-1-6-16,-2-3 4 15,-1-2 6-15,-5 0-29 16,-5 0 2-16,-6 0-16 0,1-2 17 15,-3-6 3 1,-1-4 13-16,-4-4-5 0,-4-3 8 16,-5-5 6-16,0-2 3 15,0-5-1-15,0-5 7 16,0 3 3-16,-2 0 9 16,-1 8 2-16,0 4 14 15,0 8 12-15,0 7-10 16,1 4-2-16,-2 2-13 15,0 0-22-15,-4 10 0 16,-2 12 0-16,0 9 1 16,2 8 10-16,4 3-3 15,4 4 0-15,0-4-3 16,0-3-2-16,0-10-2 16,6-6 0-16,3-6-1 15,1-7 3-15,5-3 0 0,6-4-2 16,7-3 3-16,9 0 1 15,8 0-5-15,3-14-10 16,2 1-65-16,-5-5-47 16,-7 0-76-16,-14-4-334 15</inkml:trace>
  <inkml:trace contextRef="#ctx0" brushRef="#br0" timeOffset="129884.62">15761 14534 654 0,'0'0'53'15,"0"0"-43"-15,0 0-10 0,0 0 70 16,0 0-31-16,126-20-33 16,-80 11-1-16,-5 0-1 15,-8 3-2-15,-4 3-2 16,-10-1-32-16,-7-2-163 15,-7 0-406-15</inkml:trace>
  <inkml:trace contextRef="#ctx0" brushRef="#br0" timeOffset="190713.03">13868 7147 355 0,'0'0'56'0,"0"0"6"0,0 0-33 15,0 0 20-15,0 0-1 16,0 0-2-16,0 0-19 16,0 0-6-16,-18-7 34 15,18 7-22-15,-2 0-25 16,2 0 0-16,0 0 10 15,-1 0 1-15,-1 0-7 16,1 0-10-16,-5 0 3 16,2 0-3-16,-1 6 6 15,1-1-6-15,1 0 10 16,1 0-7-16,2 0 2 16,0-4-5-16,0 1 0 15,0 0 5-15,0 1 1 0,0 0-5 16,0 1-1-1,0-1 10-15,0 1 2 0,0 1 0 16,5 1-10-16,1 1 12 16,1 0-6-16,3 0-3 15,1 1 2-15,2-1 8 16,2 0 1-16,3 0-7 16,-2 1-11-16,4 1 13 15,-3 2-12-15,0 0 6 16,-3 2-4-16,2 1-2 15,-1-1 0-15,0-3 4 16,0 1 2-16,1-4-6 16,1-2 7-16,5-2 7 15,3-3-9-15,7 0 9 0,2 0-12 16,2 0 2-16,0 0 2 16,-2 0-6-16,-5 0-1 15,-1 0 5-15,-3 0-1 16,2 0-4-16,-2 0 1 15,2 0-1-15,-2 0 2 16,-2 0-2-16,2 0 3 16,-1-1-2-16,0 1 1 15,4 0-2-15,1 0 1 16,-1 0 0-16,1 0 0 16,0 0-1-16,1-2 1 15,0-1-1-15,1 1 1 16,-1-2 0-16,0-1-1 0,-2 1 0 15,1-1 1 1,-4-1-1-16,-1 0 0 0,0 2 4 16,-3 3-6-16,-2-1 3 15,-1 2-1-15,1 0 0 16,5-2 1-16,-1 1-2 16,4 1 2-16,-1-3-1 15,1 1 1-15,2 2 2 16,-3-3-3-16,1 0 0 15,1-3 4-15,2 2-2 16,0-2-1-16,-3-1-1 16,2 2 2-16,-4-3-2 0,-1 3 5 15,-4-1-5-15,-3 2 0 16,-2 2 0-16,3-1-1 16,1 0 1-16,2-1 0 15,0 2 1-15,1-2 1 16,4-2-1-16,-1 2 0 15,1-2 0-15,5 2 0 16,4-1 0-16,1 3 0 16,2-4-1-16,-2 2 1 15,-4-3-1-15,-2 3 2 16,-4 0-1-16,-4-1-1 16,-2 1 0-16,-3 0 3 15,-5 1-3-15,-2 2 2 0,-4 0-2 16,-4-2-2-1,0 3 1-15,-2-2-1 0,0 1 2 16,0 1 0-16,0 0-22 16,0 0-3-16,0 0-9 15,0 0-31-15,-7 0-14 16,-18 0-36-16,-14 0-98 16,-10 6 6-16</inkml:trace>
  <inkml:trace contextRef="#ctx0" brushRef="#br0" timeOffset="192845.61">14926 7210 205 0,'0'0'124'16,"0"0"-86"-16,0 0 8 15,0 0 42-15,0 0-25 16,-88 10-4-16,76-8-13 16,0-2 4-16,1 0 10 15,1 0 7-15,4 0-11 16,2 0-10-16,1 0-1 16,3 0-15-16,0 0 1 0,0 0-8 15,0 0-18 1,0 0-4-16,0 0-2 15,9 0-6-15,17-3 7 16,16-5 6-16,13 0-5 16,17-6 5-16,13 2-3 0,8-2 8 15,6 1-9-15,0 1-1 16,1 2 0-16,2-1-1 16,0 4 3-16,-2 0 0 15,-7 1 0-15,-5 3-2 16,-6 2 6-16,-8 1-5 15,-3 0-1-15,-6-1 1 16,-4 1 1-16,-2 0 0 16,-3 0-2-16,-4 0 6 0,-1 0-5 15,-2 0 0 1,0 0-2-16,1 0 1 0,2-3 1 16,2-2-1-16,-3-1 1 15,2 0-4-15,-4 1 6 16,1 1-4-16,0 0 1 15,-2-1-1-15,0 2 0 16,-5 1 2-16,-3 0-1 16,-5 2 0-16,-2-2-1 15,-2 2 0-15,-1-1 0 16,-1 1 0-16,1 0 0 16,0 0 0-16,-2 0-1 15,1 0-2-15,1-2 4 16,-1 0-1-16,3-2 1 15,-1 2-1-15,0-2 5 0,1 2-5 16,-6-2 0-16,0 4-1 16,-3-6 2-16,-3 2-2 15,0-1 1-15,-1-1 0 16,0 2-1-16,1-1 1 16,2 2-2-16,2-3 2 15,-1-1 2-15,3 0-1 16,0-1-1-16,-5 2 1 15,-3 0-5-15,3-1 7 16,1-1-3-16,8 1 0 16,3 2 0-16,4-1 0 15,-1-1-6-15,-3 2 12 0,-10-1-6 16,-6 3 0-16,-10 0 0 16,-5 1 1-16,-2 2-1 15,0-2 0-15,0 0 1 16,0 2 3-16,0 0 2 15,0 0 3-15,0 0-6 16,0 0 0-16,0 0-2 16,0 0-1-16,0 0 0 15,0 0 0-15,0 0 1 16,-3 0-1-16,-2 0 0 16,-2 0 1-16,2 0-1 0,-1 0 0 15,-1 0 5 1,-1 0 0-16,-3 0 4 0,-3-2 1 15,-1 2-6 1,-1 0 4-16,-5 0-7 0,-3 0 2 16,0 0-3-16,-4 0 3 15,-4 0 0-15,-3 0-1 16,-4 0-2-16,-9 0-2 16,-10 0 2-16,-6 0 1 15,-8 0 1-15,2 0 2 16,0 0-8-16,-1 4 3 15,-1 3 0-15,3 2 1 16,0-2 0-16,4-1 0 16,2-1 0-16,5-1 1 0,1-4-1 15,5 0 4 1,2 0-3-16,6 0-2 0,2 0 4 16,-1 0-3-16,0 0 0 15,-3 0 0-15,-1 4 3 16,-2 0-3-16,0 1-2 15,-5 1 2-15,-3 0 3 16,2-2-3-16,4 2-3 16,5 0 3-16,7 0 0 15,5 0-2-15,1 1 2 16,2-2 1-16,-6 1 0 16,-2 1-1-16,-5 0 0 15,-3 2 0-15,-3-1 0 0,-3 2 0 16,1-3 0-1,5 0 2-15,3 0 0 0,6-3 1 16,2-2 0-16,2 0-3 16,0 0 4-16,-5-2-4 15,0 0 1-15,2 1 1 16,0 2 0-16,1 0 4 16,2 1-6-16,3 2 1 15,2-1 8-15,6 1-8 16,-2-1 1-16,1 2-1 15,-2 2-1-15,-6-1 2 16,-1-2-2-16,-4 2 0 16,-3 0 0-16,0 1-3 15,1-1 6-15,7 0-7 0,6-2 6 16,2-1-4-16,3 0 2 16,-5-1 0-16,-2 0 0 15,-3 0 1-15,-7-1-1 16,-6 2 0-16,-1 1 2 15,-4 2-3-15,5-1 1 16,7-3 0-16,4 0 1 16,3-2 4-16,2 2-6 15,-2 0 3-15,2-1-2 16,-2 1 1-16,2-1-1 16,-1 0 0-16,1 0 1 0,-1-1-1 15,0 2 0 1,2-4 0-16,3 0 0 0,2 0 0 15,1 0 0 1,-1 0 1-16,0 0-1 16,-1-6 0-16,-1 1 3 0,0 1-3 15,1 0 2-15,-2 1-2 16,3-1 0-16,0 0-4 16,3 4 4-16,6-2 0 15,4 0 0-15,3 2 0 16,3-2 0-16,0 1 2 15,2-1-2-15,1 2 1 16,0 0-4-16,0 0 0 16,0 0 3-16,0 0 1 0,-2 0 0 15,2 0-2 1,0 0 2-16,0 0 1 0,0 0-2 16,0 0-3-16,-1 0 3 15,1 0 1-15,0 0-1 16,0 0-2-16,0 0 2 15,0 0-8-15,0 0-1 16,0-1-3-16,3 1-8 16,11-3 12-16,12 2 8 15,10-2 0-15,6 0-31 16,10 1-9-16,9 1 3 16,13 1-33-16,9 0-114 15,2 0-276-15</inkml:trace>
  <inkml:trace contextRef="#ctx0" brushRef="#br0" timeOffset="194675.19">15722 8757 141 0,'0'0'293'16,"0"0"-273"-16,0 0 6 15,0 0 28-15,0 0-17 16,-19 58 12-16,16-48-32 15,0 0 2-15,0-3-4 16,0-2 18-16,0-1 29 16,0 1-20-16,0-3 4 15,0 2-9-15,3-3-25 0,0-1 3 16,0 1 4 0,0-1-3-16,0 0 1 0,0 0-6 15,0 0-4-15,0 0 6 16,0 0 1-16,0 0 1 15,0 0 3-15,0 0-15 16,0 2 3-16,0-2 0 16,0 2-5-16,0 0-1 15,0-1-1-15,-1 2 0 16,1-1 1-16,-2-2 0 16,1 2 1-16,1-2 7 15,0 0-6-15,0 0 3 16,0 0 1-16,0 0 10 0,0 0-8 15,0 0 14-15,-3 0 1 16,1 0 12-16,-1-4 2 16,-1-8-34-16,1-3 2 15,1 0-5-15,2 0-1 16,0-1 1-16,0 2 0 16,0-2 6-16,0-1-8 15,6 1 2-15,6 0-3 16,4 0 2-16,4 1 0 15,4-1 0-15,0 4 0 16,1 2-2-16,-2 1 0 16,0 2 3-16,1 2 0 0,0 3 0 15,-3 2-2-15,-2 0 0 16,-5 0 0-16,-1 7-1 16,-4 7-2-16,-1 2 5 15,0 4 0-15,-3 2 0 16,-2 1-5-16,-1 1 5 15,-2-1 0-15,0-1 4 16,0 1-4-16,0-6 0 16,0-4-4-16,0-3 4 15,-3-4-1-15,1-2 2 16,0-4-1-16,1 0 5 16,1 0-1-16,0 0 8 15,0 0 20-15,-2-6 3 0,2-11-26 16,0-5-9-1,0-3 0-15,0-5 0 0,3 0 0 16,8 4 0-16,4 1-5 16,0 3-3-16,6 1 3 15,1 3 2-15,-1 5-8 16,3 1-1-16,-3 5 10 16,3 1 0-16,0 5-2 15,1 1-8-15,-1 0 10 16,-2 0-2-16,-4 7-5 15,0 7 8-15,-5 4 1 16,-3 6-4-16,-6-1 4 16,-4 4 1-16,0 3 0 15,0 0-1-15,-11-1 15 0,2 0-10 16,0-4 7 0,2-4 0-16,4-7-7 0,2-4-2 15,1-5 2-15,0-4 1 16,0-1-3-16,0 0 0 15,28-7-2-15,22-12 11 16,15-12-12-16,2-1-24 16,-10-7-79-16,-20-5-51 15,-13-13-308-15</inkml:trace>
  <inkml:trace contextRef="#ctx0" brushRef="#br0" timeOffset="208504.66">18436 6230 344 0,'0'0'25'16,"0"0"-10"-16,0 0 11 0,0 0 28 15,0 0-7-15,0 0-5 16,0 0-13-16,0 0-3 15,-16-2 4-15,10-4 9 16,-2 1 8-16,-2-3 22 16,0 1-21-16,1 1-18 15,-2-1 7-15,1-1-4 16,1-1-6-16,0 2-12 16,1 1 6-16,5 3 8 15,2 2-11-15,1-1-7 16,0 2-9-16,0 0 0 15,0 0-2-15,0 0 0 0,0 0-1 16,0 0 0-16,0 0 1 16,0 0 1-16,0 0-1 15,0 0 1-15,0 0 4 16,0 2-4-16,0 4 3 16,3 0 8-16,6 3-8 15,1-1 10-15,2 0-8 16,3 2 4-16,-1 1 8 15,3 0-6-15,0 0 3 16,-1 2-3-16,1-2-2 0,-1 2-1 16,-2 0-2-16,3-1-7 15,-1-2 8 1,1 3 1-16,2-2-2 0,-2 0-7 16,1 1 7-1,0-2-2-15,1-1 3 0,0 2 0 16,0-3 5-16,0 0-11 15,-3-1-1-15,1 0 1 16,-2-1 1-16,0 0-3 16,-3 0 2-16,-1-2-1 15,-2 2 0-15,-1-1-1 16,0 0 3-16,0-1-3 16,3 3 1-16,5-1 0 15,4 3 1-15,2-1 7 16,5 1 4-16,-1-1-13 0,-1 0 7 15,0 3-7-15,-3 1 0 16,-1-4 5-16,-1 4-4 16,0 1 1-16,3-2 2 15,-1 2-3-15,5 0-1 16,1 0 4-16,7 2-1 16,3 0 4-16,3 2-5 15,1 3 0-15,-1 1-1 16,0 1 0-16,-4 0 2 15,-3-2 2-15,-1-3-6 16,-3-1 2-16,0-1-1 16,0-1 1-16,3 3 2 15,2 0 2-15,5 4-4 0,2 2 5 16,-3 0-6-16,0 4 2 16,-5-2-1-16,-4-2-2 15,-3 0 0-15,-5-3 1 16,-1-3 1-16,-3 0 3 15,0-4-7-15,1 1 3 16,-1 1 0-16,3-3 4 16,-2 3-4-16,1-1 0 15,-1 0 3-15,0 0-3 16,-3-3 0-16,-3-1 2 16,-3-2-1-16,-4-3 3 15,0-2-4-15,-2 0 0 16,0 0-1-16,0-3 1 15,-2 2 0-15,-1-2 1 0,-1 0 2 16,0 0-1-16,0 0 0 16,0 0 4-16,0 0-3 15,0 0 3-15,0 0-6 16,0 0 7-16,0 0-7 16,0 0-1-16,0 0-9 15,-7-5-44-15,-8-5-48 16,-7-4-69-16,-8-4-158 15</inkml:trace>
  <inkml:trace contextRef="#ctx0" brushRef="#br0" timeOffset="209253.22">19919 6017 648 0,'0'0'58'15,"0"0"38"-15,0 0-37 16,0 0 3-16,0 0 10 16,0 0-36-16,-13-4-22 15,13 4 6-15,-1 0-9 0,-2 4-7 16,-3 11 1-16,2 2 19 16,0 1-5-16,-1 1 0 15,2 4-5-15,2-1-1 16,-1 3 4-16,-2 5 11 15,3 0-14-15,-2 4 3 16,-2 1 9-16,-1-2-12 16,0 0 9-16,-2-3-3 15,4-5-16-15,0 1 10 16,1-6-12-16,0 0 5 16,-2-4 3-16,2-1-8 15,0-3 4-15,0-1 4 16,2-3-7-16,1-4 3 15,0-3-5-15,0-1 4 0,0 0 7 16,0 0-4-16,0 0 4 16,0 0 2-16,0 0 2 15,0 0-5-15,0 0-9 16,0-5 1-16,0-4-6 16,0 0-1-16,3-1-17 15,0 3-24-15,1 1-46 16,-1 2-38-16,-3 0-57 15,0 0-255-15</inkml:trace>
  <inkml:trace contextRef="#ctx0" brushRef="#br0" timeOffset="214508.75">18356 6211 174 0,'0'0'409'0,"0"0"-372"15,0 0-32-15,0 0 36 16,0 0 89-16,0 0-77 15,0 0-37-15,-5 7 0 16,5-7 11-16,-1 0 14 16,-1 0-2-16,2 0-24 15,-1 0-1-15,-1 2 4 16,2-2 0-16,0 0 1 16,0 0-8-16,0 0-2 15,-1 0 3-15,1 2-8 0,0-2 0 16,0 0-2-16,0 2-4 15,0 2 2-15,-2-1 0 16,2 2 0-16,-1 4 0 16,-1 3 0-16,-2-2 5 15,3 5-3-15,-1 0 0 16,2-1 4-16,0 3-5 16,0 1 1-16,0-1-1 15,0 1 3-15,2 0 0 16,3 0-2-16,1-1 0 15,0-1-2-15,-1-2 1 16,4-1 1-16,-1-1-1 16,1 0-1-16,-1-2 1 15,2 1 0-15,-2-2-1 0,-2-2 0 16,0 1 0-16,-3-1 0 16,0 0 1-16,1-1-1 15,-2 0 0-15,-1-3 2 16,0 3-4-16,3-2 3 15,-3 0-1-15,-1-1 0 16,2 0 2-16,-2-1-2 16,0-1 0-16,0-1 0 15,0 0 0-15,0 0 0 16,0 0 3-16,0 0 4 16,0 0 24-16,0 0 30 15,0-10-25-15,0-4-29 16,-2-3-4-16,-1-4-3 0,1-2 1 15,1-2-3 1,0 1 3-16,-2-1-1 0,-1-1 0 16,-3 2 0-16,0 1-2 15,1-1 1-15,-4 4 1 16,2-4 0-16,2 3-1 16,-2-1 1-16,0 1-1 15,-1-2 2-15,3 4-1 16,0-1 0-16,1 3 0 15,0 4 1-15,1 3-1 16,3 1 0-16,-1 4 0 16,2 1-1-16,0 3 1 0,0 1-1 15,0 0-3-15,0 0 4 16,0 0-7 0,0 0 1-16,0 0-3 0,0 0 4 15,14 0 4-15,4 0 2 16,5 0 0-16,3 3-1 15,0 0 1-15,6 0-1 16,4 2 0-16,3-4 0 16,7 0 0-16,0-1 0 15,0 0 0-15,-4 0-2 16,-3 0 9-16,-7 0-6 16,-6 0-1-16,-8 0-1 15,-4 0-3-15,-4 0 4 0,-4 0 0 16,1 0 0-1,-2 0 2-15,-1 0-1 0,1 0 3 16,-3 0-4-16,0 0 8 16,-2 0-6-16,0 0 7 15,0 0-1-15,0 0 4 16,0 0-8-16,0 0-2 16,0 0-2-16,0 0 0 15,0 0-34-15,0 6-45 16,-6 7-52-16,-16 0-58 15,-14-3-457-15</inkml:trace>
  <inkml:trace contextRef="#ctx0" brushRef="#br0" timeOffset="-209722.69">15361 7094 626 0,'0'0'11'0,"0"0"-6"16,0 0 10-16,0 0 24 15,0 0 10-15,0 0 13 16,0 0-49-16,0 0-6 16,-71 19 9-16,48-1 13 15,-2 5 13-15,0 1-19 0,-4 4-3 16,-2 6 1-1,-2 3 2-15,-4 2-8 0,4 3-7 16,0 0 4 0,2-3-5-16,1 2 5 0,2-3-2 15,1 0-1-15,2-2 3 16,2-3 5-16,1-1-5 16,2-3 1-16,2-5-8 15,2-6-4-15,4-5 18 16,7-5-4-16,3-6-12 15,2 0 4-15,0-2-3 16,0 0 5-16,0 0 30 16,0-19 13-16,7-8-49 15,13-5-3-15,3-7 5 0,6-3-4 16,2-2 0-16,3-2-2 16,2 1 0-16,3 1-10 15,-2 3-6-15,1 5 9 16,-1 1-4-16,0 4 8 15,-1 6-2-15,-5 2-1 16,-4 2 6-16,3 0-3 16,-2 2 2-16,-1 6 1 15,-1-1 0-15,-7 4 0 16,-4 3-2-16,-7 4 3 16,-5 1 0-16,-3 2 1 15,0 0-1-15,0 0 0 16,0 0-1-16,0 0-2 0,0 0 3 15,0 0-7-15,0 0 6 16,0 5-2-16,0 10 3 16,0 4 0-16,-7 5 0 15,3 2 2-15,1 0 7 16,1 3-2-16,2-2-1 16,0-1-2-16,14-1-4 15,8-3 4-15,10 1-1 16,5 0 3-16,6 0 5 15,-3 0-1-15,-4 3-4 16,-6-1 5-16,-3-1-2 16,-6 1-8-16,-5-3 4 15,-1-8-2-15,-4 2-2 16,-4-7 1-16,0-2-1 0,-4-3 0 16,-1 1-1-16,-1-4 1 15,1 0-1-15,-2-1 3 16,1 0-3-16,2 0-7 15,-1 0-38-15,1 2-49 16,0 2-25-16,-3-3-167 16</inkml:trace>
  <inkml:trace contextRef="#ctx0" brushRef="#br0" timeOffset="-208045.12">15779 8824 460 0,'0'0'84'0,"0"0"12"16,0 0 2-16,0 0-32 15,0 0 4-15,0 0-25 16,-57-27 11-16,52 27-41 16,-3 0-11-16,-3 10-3 15,-2 9 5-15,3 1 0 16,4-2-3-16,6-1-3 16,0-4-4-16,1-2 3 0,18-3-1 15,4-6-4-15,7-2 4 16,3 0 0-16,-3-2-3 15,-1-10 3-15,-6-2 1 16,-6-3 1-16,-6-2 8 16,-6-1-5-16,-5-4 8 15,0 2-3-15,0 3 1 16,-7 3-3-16,-3 6 5 16,-2 5 0-16,-1 2-3 15,-4 3-8-15,-1 3 0 0,-4 15 0 16,3 5-1-16,5 6 1 15,8-2-4-15,6-3 1 16,0-4-10-16,18-5-8 16,12-7 9-16,4-7 1 15,5-1 2-15,-2 0 6 16,-1-10 2-16,-4-2 1 16,-7-3 0-16,-4 1 1 15,-3-4 0-15,-8-2 1 16,-4-2-1-16,-6-3 15 15,0 1-9-15,0 5-5 16,-12 3 2-16,0 6 10 16,-4 8-5-16,2 2-4 15,-5 0-5-15,1 14-1 16,-1 11 1-16,4 3 1 0,7 1-1 16,8-1 0-16,0-7-4 15,20-8-9-15,6-2-1 16,9-9 7-16,1-2 4 15,1 0 2-15,-4-7 1 16,-5-7-4-16,-1-1 4 16,-3-2 0-16,-6-3 1 15,-2-3 3-15,-7-2 2 16,-6-3 3-16,-3 0 7 16,0 3-9-16,-6 3 6 15,-7 8-4-15,-5 6 1 16,1 8-2-16,-3 0-7 0,-3 8 5 15,0 20-5-15,3 3 0 16,4 5-1-16,10-3-1 16,6-2-2-16,0-7-9 15,17-7-9-15,6-6 3 16,5-7 10-16,2-4 7 16,1 0 1-16,1-4-2 15,-2-9 4-15,1-4-4 16,-3-1 1-16,-1-2 1 15,-6-2 5-15,-8-1-5 16,-5-2 1-16,-8-2 5 16,0 4 0-16,0 0 3 15,-15 10-1-15,-4 7 7 16,-4 6-11-16,-5 0-3 16,-2 17 0-16,0 12 0 0,3 6 0 15,8 3-1-15,8-4 0 16,10-6-2-16,1-5-7 15,10-9-3-15,14-6-1 16,6-4 8-16,4-4 3 16,2 0-2-16,0-11 3 15,-3-4 2-15,-5-2 0 16,-8-2-1-16,-4 0 0 16,-10-5 10-16,-6 1 13 15,0 2-7-15,-9 0 11 0,-9 5-6 16,-7 3-10-1,-7 7 5-15,-4 6 0 0,-2 0-16 16,-5 0 0-16,1 17-5 16,0 2-28-16,2 6-33 15,-4 6-34-15,-2-5-185 16,-3-4-176-16</inkml:trace>
  <inkml:trace contextRef="#ctx0" brushRef="#br0" timeOffset="-207321.09">14626 8455 600 0,'0'0'74'16,"0"0"-8"-16,0 0 38 15,0 0-11-15,0 0-37 16,0 0-50-16,-22 10-6 16,11 25 0-16,-4 11 31 15,0 1-14-15,3-3-12 16,2-3-2-16,4-7 4 15,1-8-4-15,4-6-1 16,1-7-2-16,0-8 0 16,0-2 3-16,0-3-1 0,0 0 9 15,0-1 22 1,0-15 21-16,3-10-44 16,7-4-10-16,-1-4 4 0,0-2-2 15,-3-1-2-15,-1 1 1 16,-2-3 0-16,-2 6-1 15,-1 3 0-15,0 6 1 16,0 7 2-16,0 5-2 16,0 7 12-16,0 2 21 15,0 3-20-15,0 0-14 16,0 1-1-16,0 18-10 16,0 10 11-16,0 9 2 15,0 3 6-15,-1 3-3 0,-1-3-3 16,2-5 0-1,0-6 2-15,0-4-4 0,0-6 0 16,0-7-28-16,5-1-44 16,2-2-25-16,-1-4-68 15,0-4-178-15</inkml:trace>
  <inkml:trace contextRef="#ctx0" brushRef="#br0" timeOffset="-200847.63">19943 7381 508 0,'0'0'71'16,"0"0"7"-16,0 0 11 15,0 0-9-15,0 0-11 16,0 0-18-16,0 0-21 15,-10-11-23-15,10 11-2 16,0 0 2-16,-2 0-1 16,-1 0 0-16,-1 5-2 0,-4 10 13 15,-3 6 29-15,0 1-26 16,-1 5 3-16,0 1 1 16,2 5-6-16,-1 2 4 15,1 6-8-15,4 3 11 16,0 3 0-16,1 0-2 15,2 0-5-15,2-1-3 16,1-3-6-16,0-3 12 16,0 3-13-16,0 0 9 15,9 2-14-15,0-2 5 16,2 0-6-16,0-7 0 16,0-6 1-16,-5-7 7 15,1-5-10-15,-4-3 4 0,-2-2 1 16,1-2-4-16,-1-3 1 15,-1-2 0-15,0 0-2 16,0-1 2-16,0-3-1 16,0 1 1-16,2-3-2 15,-2 2 2-15,0-2-2 16,0 0 2-16,0 0 1 16,0 0 0-16,0 0 1 15,0 0-4-15,0 0 10 16,0 0-9-16,0 0-1 15,0 0 0-15,0 0 4 16,0 0-6-16,0 0 4 0,0 0-1 16,0 0 0-16,0 0-1 15,0 0 0-15,0 0-1 16,0 0 1-16,0 0 0 16,0 0 5-16,0 0-5 15,0 0 0-15,0 0-3 16,0 0 3-16,0 0-2 15,0 0 2-15,0 0-4 16,0 0 8-16,0 0-3 16,0 0 2-16,0 0-5 15,0 0 5-15,0 0-2 16,0 0 0-16,0 0-1 16,0 0 0-16,0 0-1 0,0 0 0 15,0 0-2-15,0 0 4 16,0 0-1-16,0 0 0 15,0 0-4-15,0 0 4 16,0 0-5-16,0 0 5 16,0 0 0-16,0 0 5 15,0 0-5-15,0 0-5 16,0 0 4-16,0 0 2 16,0 0 0-16,0-3 4 15,0 0-5-15,0 0 0 16,0 0 1-16,-2 2-1 15,1-2-1-15,-1 1 1 16,2 1 1-16,-1 0-1 16,1 0 0-16,-2-2-2 0,2 3 2 15,0 0 0-15,0-2-4 16,0 2 8-16,0-1-4 16,0 1 1-16,0 0 0 15,0 0-2-15,0 0 1 16,0 0 0-16,0 0 0 15,0 0-4-15,0 0 4 16,0 0-3-16,0 0 3 16,0 0-1-16,0 0-2 15,0 0 3-15,0 0 0 16,0 0 1-16,0 0-2 16,0 0 2-16,0 0 2 0,0 0-3 15,0 0 0-15,0 0 0 16,0 0-1-16,0 0 6 15,0-3-9-15,0 3 5 16,0 0-2-16,0-1 2 16,0 1 1-16,-1-1-2 15,1 1-4-15,0 0 4 16,0-2-2-16,0 2 6 16,0-2-6-16,0 2 3 15,0 0-1-15,-2 0 0 16,2 0 2-16,0 0-2 15,0-1 0-15,0 1-4 16,0 0 8-16,0 0-5 0,0 0 2 16,0 0-2-16,0 0-2 15,0 0 3-15,0 0 1 16,-1 0-1-16,1 0 0 16,0-1 0-16,0 1-3 15,0 0 2-15,0 0 2 16,0 0 0-16,0 0-1 15,0 0 0-15,0 0 0 16,0 0-1-16,0 0 3 16,-2 0-2-16,2 0 0 15,0 0 1-15,0 0-2 16,0 0 1-16,0 0-1 0,0 0 0 16,0 0-3-16,0 0 3 15,0 0 1-15,0 0-1 16,0 0 1-16,0 0 0 15,0 0 0-15,0 0 0 16,0 0 0-16,0 0 0 16,0 0 0-16,0 0 0 15,0 0 0-15,0 0 1 16,0 0-1-16,0-2 0 16,0 2 0-16,0 0-1 15,0 0 1-15,0 0 0 16,0 0 0-16,0 0 0 15,0 0 0-15,0 0-4 0,0 0 9 16,0 0-5 0,0 0 0-16,0 0 0 0,0 0-2 15,0 0-1-15,0 0 3 16,0 0 4-16,0 0-3 16,0 0-2-16,0 0 1 15,0 0-2-15,0 0 4 16,0 0-4-16,0 0 3 15,0 0-1-15,0 0 1 16,0 0-1-16,0 0 0 16,0 0 0-16,0 0 1 15,0 0-1-15,0 0 0 16,0 0-5-16,0 0 10 0,0 0-7 16,0 0 2-16,0 0 0 15,0 0-1-15,0 0 2 16,0 0-1-16,0 0 0 15,0 0 0-15,0 0 0 16,0 0 0-16,0 0 0 16,0 0-3-16,0 0 3 15,0 0 3-15,0 0-3 16,0 0 0-16,0 0 0 16,0 0-1-16,0 0 2 15,0 0-2-15,0 0-2 16,0 0 3-16,0 0 0 15,0 0 1-15,0 0-1 16,0 0 3-16,0 0-3 0,0 0 0 16,0 0-1-16,0 0 1 15,0 0-5-15,0 0 6 16,0 0-1-16,0 0 0 16,0 0 4-16,0 0-4 15,0 0 1-15,0 0-2 16,0 0-1-16,0 0 0 15,0 0 0-15,0 0 2 16,0 0 2-16,0 0-2 16,0 0 1-16,0 0-2 15,0 0 1-15,0 0 0 16,0 0 1-16,0 0-1 16,0 0-1-16,0 0 0 15,0 0 1-15,0 0 0 0,0 0-4 16,0 0 4-16,0 0 0 15,0 0 0-15,0 0-5 16,0 0 5-16,0 0-3 16,0 0 3-16,0 0 4 15,0 0-4-15,0 0 0 16,0 0-1-16,0 0 1 16,0 0 0-16,0 0-1 15,0 0 1-15,0 0 0 16,0 0-1-16,0 0 0 15,0 0 1-15,0 0 0 0,0 0 0 16,0 0 0 0,0 0-1-16,0 0 1 0,0 0-1 15,0 0-1-15,0 0 1 16,0 0 1-16,0 0 0 16,0 0 1-16,0 0 1 15,0 0-2-15,0 0 0 16,0 0 0-16,0 0 0 15,0 0-2-15,0 0 0 16,0 0 3-16,0 0-2 16,0 0 2-16,0 0 2 15,0 0-2-15,0 0-1 16,0 0 0-16,0 0-1 16,0 0 1-16,0 0 0 15,0 0-1-15,0 0 1 0,0 0 1 16,0 0-1-16,0 0 0 15,0 0 0-15,0 0-2 16,0 0 1-16,0 0 1 16,0 0 0-16,0 0 0 15,0 0 1-15,0 0 1 16,0 0-2-16,0 0 0 16,0 0-1-16,0 0-1 15,0 0-15-15,0 0-25 16,0 0-17-16,0 0-9 15,0 0-2-15,0 0-43 16,0-1-76-16,-7-5-99 0</inkml:trace>
  <inkml:trace contextRef="#ctx0" brushRef="#br0" timeOffset="-199536.14">20306 7154 281 0,'0'0'20'16,"0"0"19"-16,0 0 45 15,0 0 4-15,0 0-23 16,0 0-14-16,0 0-10 16,-47 9 14-16,43-6-4 15,-8 2-2-15,-3 5-9 16,-6 2-5-16,-1 4 4 15,-2-1-10-15,5-1-11 16,2 2 2-16,-1 2-9 16,1 7 1-16,-2 3 3 15,-3 5 0-15,-2 6 16 16,0 2-13-16,-4 2 3 16,-2 3-6-16,0 1 4 15,2 1 8-15,-2 2-9 0,5 0-3 16,1 0 8-16,3 0-9 15,3-5 11-15,2-3-4 16,4-4 1-16,1-4-6 16,3-2-5-16,-1 1 4 15,5-4-10-15,1 1 4 16,2-3 4-16,-1-5-11 16,2-4 5-16,0-6-6 15,0-5 3-15,0-4-3 16,0-1 1-16,0-2-2 15,0 0 1-15,0 0 10 0,0 0-3 16,0 0-1-16,0 0-3 16,0 0-3-16,0 0 1 15,0 0-2-15,0 1 0 16,0 1-1-16,0 2 0 16,0 0 1-16,0 2-1 15,0-1 3-15,0-1-3 16,0-1 1-16,0-3 0 15,0 0 0-15,0 0 2 16,0 0-4-16,0 0 1 16,0 0 0-16,0 0-8 15,0-4-20-15,5-10-25 0,10-3-48 16,7-10-44 0,1-8-84-16,-3-2-388 15</inkml:trace>
  <inkml:trace contextRef="#ctx0" brushRef="#br0" timeOffset="-198884.68">20300 7150 481 0,'0'0'73'16,"0"0"-26"-16,0 0 2 15,0 0 23-15,0 0 6 16,0 0-20-16,-61-46-17 16,61 46-22-16,-2 0-16 15,2 0-3-15,0 12 1 16,0 3 35-16,0 1-13 16,6 3-8-16,9-1 5 0,4 4-2 15,5 4 4-15,9 3 3 16,12 2-15-16,8 2 10 15,13-1 0-15,7 1 17 16,6-1-21-16,-1 3-5 16,-2 4 10-16,-6 1-6 15,-7 4-6-15,-5-2 0 16,-6-1-5-16,-7-2 7 16,-3-9-6-16,-2-1-2 15,-3-4 16-15,-2-4-13 16,-6-2 5-16,-2-2 1 15,-7-4-6-15,-4-2-2 16,-7-3-2-16,-3-2 1 16,-2-5-2-16,-2 0-1 0,-2-1 3 15,0 0 2-15,0 0-1 16,0 0 1-16,0 0 3 16,0 0-8-16,0-1-27 15,-10-6-78-15,-10 0-44 16,-13-1-99-16</inkml:trace>
  <inkml:trace contextRef="#ctx0" brushRef="#br0" timeOffset="-198188.35">19616 8211 492 0,'0'0'49'0,"0"0"-7"0,0 0 33 15,0 0-4-15,0 0 20 16,0 0-49-16,-12-4-14 16,12 4-7-16,0 0 14 15,0 0 4-15,0 0-19 16,0 0 3-16,0 0 5 15,0 0-15-15,0 0-8 16,8 11-2-16,14 8 35 16,11 0-5-16,11 4-3 15,14 1 14-15,7 1-20 16,10 3 1-16,4 4-9 0,7 5-4 16,1 5 1-1,-5 1 3-15,-4 3-11 0,-10-2-5 16,-3 0 8-16,-7-3-3 15,-3-4 2-15,-2-2 7 16,-3-4-14-16,0-1 3 16,-3-2 6-16,-3-6-1 15,-5 0-5-15,-4-5 0 16,-7-2 2-16,-8-2-4 16,-4-4 1-16,-6-2-4 15,-5-2 4-15,-2-4-2 16,-3-1 5-16,0 0-5 15,0 0 4-15,0 0-1 16,0 0-3-16,0-7-3 16,0-11-64-16,0-9-64 0,0-4-51 15,0-14-175-15</inkml:trace>
  <inkml:trace contextRef="#ctx0" brushRef="#br0" timeOffset="-197690.15">21443 7860 514 0,'0'0'72'0,"0"0"-19"0,0 0 27 16,0 0 30-16,0 0-25 16,0 0-23-16,0-20-40 15,0 20 4-15,0 0-17 16,0 3 1-16,-11 10 0 16,-8 10 19-16,-4 8 17 15,-5 8-18-15,-3 7-2 16,1 9-9-16,0 8 3 15,2 6-1-15,-1 2-7 16,1-2-9-16,-2 3 4 0,-1 2-1 16,-2-8-3-16,2-7 11 15,7-10-4-15,6-13-7 16,3-8 5-16,4-5-6 16,2-8-1-16,4-5 3 15,2-4-3-15,0-3 0 16,3-2 0-16,-2-1 3 15,2 0-4-15,0 0-2 16,0 0-17-16,0 0-18 16,0-14-63-16,0-4-39 15,2-5-89-15,-2-3-158 16</inkml:trace>
  <inkml:trace contextRef="#ctx0" brushRef="#br0" timeOffset="-197121.08">20272 7881 645 0,'0'0'72'0,"0"0"0"0,0 0 28 16,0 0-11-16,0 0-30 15,0 0-25-15,-35-34-34 16,35 55-13-16,0 10 13 16,5 12 10-16,6 8 11 15,3 6-5-15,1 3-5 16,-3-2-10-16,-2-8-1 15,-1-9 3-15,-1-12-2 16,-4-7-1-16,-2-13 4 16,-1-4-4-16,-1-5 1 15,0 0 6-15,2 0 15 0,2-14 55 16,5-9-47 0,1-8-25-16,7-3-4 15,1 0-1-15,1 6-4 0,1 6-11 16,-4 8 4-16,-4 3 3 15,0 8-2-15,-6 3 0 16,2 0-10-16,2 8 3 16,3 10 11-16,-1 3 5 15,0 2 0-15,-2 0 1 16,0-2-7-16,0-2 4 16,-1-2-14-16,-2-1-14 15,-1-2-26-15,1-3-21 16,3-2-90-16,0-6-83 15</inkml:trace>
  <inkml:trace contextRef="#ctx0" brushRef="#br0" timeOffset="-196386.63">20851 8009 162 0,'0'0'481'0,"0"0"-395"15,0 0-22-15,0 0-12 16,0 0-9-16,-83-34-27 16,65 54-12-16,2 9-2 0,4 5 6 15,6 2-7 1,6-1 2-16,0-6-3 0,0-3-1 16,14-6 1-16,0-7-2 15,-2-6 2-15,0-7-1 16,2 0 1-16,1-11 10 15,2-11 11-15,-3-9 21 16,-1-4 1-16,-5-2-17 16,-4 2-13-16,-2 7-1 15,-2 9-2-15,0 10 7 16,0 6 2-16,0 3-8 16,0 0-11-16,0 11-8 15,-4 13 3-15,4 4 3 16,0 1-16-16,0-4-8 15,19-4 1-15,0-9 12 0,5-6 7 16,-2-6-2 0,0 0 8-16,0-17 2 0,0-9 1 15,0-9 14-15,-2-5 4 16,-5-3 9-16,-5 4-6 16,-5 4-17-16,-4 5-3 15,-1 6 8-15,0 7-5 16,0 5 4-16,0 8 8 15,-1 2-8-15,-2 2-11 16,-6 3-1-16,-4 17-27 16,-6 8 28-16,2 2-18 15,4 1-16-15,9-1-13 16,4-4 8-16,0-5 11 0,12-4 11 16,7-5 11-16,3-2 3 15,0-1 2-15,-5-4 0 16,0 5 1-16,-4 3 0 15,-2 1 4-15,-4 3-2 16,-1 0 9-16,-5-2-4 16,-1-1 0-16,0-1 1 15,0-1-3-15,-5-2 7 16,-12 0 6-16,-5 2-5 16,-6 0-11-16,-2-2-2 15,-1-1-27-15,1 0-96 16,1-5-214-16</inkml:trace>
  <inkml:trace contextRef="#ctx0" brushRef="#br0" timeOffset="-195509.08">20993 8943 284 0,'0'0'65'0,"0"0"-19"16,0 0-1-16,0 0 11 15,32-77-3-15,-25 60 9 16,-2 1 24-16,-1 4 27 15,-1 2-8-15,-3 6-28 16,0 1 2-16,0 3-20 16,0 0-37-16,0 0-7 15,0 0-14-15,0 9 1 0,0 13 5 16,3 9 23 0,5 10 22-16,1 5-10 0,0 7-13 15,2 4-4-15,-3 4-2 16,3 7 2-16,-3 1-3 15,-3 1-6-15,-1-1 3 16,1-2-11-16,-2 1-2 16,-2-3 12-16,2 1-15 15,0-4 7-15,0-8 1 16,3-7-7-16,-3-4 6 16,0-7-5-16,-1-3 3 15,-1-5-4-15,-1-7-1 16,0-5 0-16,0-6-2 15,0-5 2-15,0-2-3 16,0-1 5-16,2-2-5 0,-2 0 0 16,0 0 0-16,1 0 0 15,2 0-3-15,0-5-23 16,3-6-28-16,0-2-38 16,1-1-34-16,-1 0-29 15,-6 2-111-15,0 4-551 16</inkml:trace>
  <inkml:trace contextRef="#ctx0" brushRef="#br0" timeOffset="-194204.66">20126 10063 621 0,'0'0'100'15,"0"0"-38"-15,0 0 26 16,0 0-15-16,0 0-23 15,0 0-28-15,0 0-22 16,-22-10-3-16,24 10-1 16,22 6 4-16,11 4 3 15,22 0 15-15,17-2 5 16,24-6-11-16,21-2 5 16,21 0-5-16,11 0-7 15,1 0 5-15,-7 0-5 16,-3 0-3-16,-13 0 1 15,-5 0 0-15,5 0 3 16,11-7-4-16,13 0 6 0,16 0 35 16,7 2-42-16,3 1 0 15,3 1 6-15,0-3 0 16,0-1-6-16,-6-2 3 16,-6 1 1-16,-12 2-4 15,-16 2 4-15,-15 1 0 16,-13 2 7-16,-13-1-12 15,-17 2 8-15,-15 0-8 16,-22 0 0-16,-16 0 0 16,-15-1 0-16,-8-1-1 15,-7 1 0-15,-1-1 0 16,0 1 1-16,0-1 0 0,0 0 9 16,0 0-2-16,0 2 8 15,0 0-11-15,0 0-1 16,0 0 0-16,0 0 0 15,0 0 0-15,0 0-2 16,0 0 11-16,0 0 4 16,0 0-9-16,0 0 1 15,0 0-8-15,0 0 4 16,0 0-1-16,0 0-3 16,0 0 0-16,0 0-1 15,0 3 2-15,0 10-1 16,0 6 7-16,0 5-1 15,0 3 1-15,0 6-1 0,0 4 8 16,-6 9-1-16,-1 4-11 16,-3 8 11-16,2 1-6 15,1 3-2-15,-4 2 16 16,4 1-20-16,1 4 17 16,1 4-6-16,2 0-9 15,2-3 4-15,1-6-7 16,0-5 5-16,0-3-2 15,6-7-3-15,3-2 2 16,0-5-2-16,-2-5 3 16,-1-5-3-16,-1-4 0 15,-4-2 3-15,2-5-2 16,-3-6 0-16,2-7 0 16,-2-2-2-16,0-4 5 0,0-2-4 15,0 0 0-15,0 0 2 16,0-2-1-16,0-15-1 15,0-9-24-15,0-13-43 16,-6-4-23-16,-15-4-60 16,-7-1-34-16,-16 0-186 15</inkml:trace>
  <inkml:trace contextRef="#ctx0" brushRef="#br0" timeOffset="-192726.87">20225 10146 475 0,'0'0'97'16,"0"0"-12"-16,0 0 30 16,0 0-19-16,0 0 10 15,0 0-57-15,-33-20-42 0,33 23-7 16,0 19 2 0,0 16 11-16,0 17 26 0,0 10-11 15,0 8-4-15,0 7-9 16,0 3 6-16,0 6 16 15,0 3-21-15,0 1 12 16,0-6-6-16,-10-4-12 16,2-8 1-16,2-7-8 15,3-7 7-15,3-7 4 16,0-5-10-16,0-6 2 16,0-6-2-16,0 1 0 15,2-7-5-15,9-3 3 16,2-7-1-16,0-1-1 15,3-10 1-15,3 0 2 16,4-3-3-16,7-1-1 0,8-3 1 16,9 0-2-16,8-3 4 15,11 0 0-15,12 0 1 16,12 0-1-16,9 0-2 16,10 0-3-16,6 0 2 15,0-2 1-15,4 2 0 16,4 0 0-16,-4 0 1 15,3 0 1-15,-1 0-2 16,-3 0 0-16,-3 0 0 16,-3 0 0-16,-5 0-3 15,-2 0 1-15,-5 0 4 16,-5 0 3-16,-2 0-5 16,-5 0 0-16,-2 0 0 0,-4 0 1 15,-6 0-2 1,0 0 0-16,2-5 1 0,1-4 0 15,3 2 0-15,0-2 0 16,-4 2 0-16,-7 1-3 16,-5-2 4-16,-8 2-3 15,-9 1 4-15,-5-1 3 16,-4 1-5-16,3 0-1 16,1-1 0-16,0-2 1 15,1 2 0-15,-2-2 2 16,-1 3 1-16,-6 2-3 15,-9 1-1-15,-8 1-1 0,-7 1 1 16,-8-1 1 0,1-1 3-16,-5 2-3 0,2-1-2 15,-1 1 0-15,5-2 2 16,3 0 0-16,-2 2 1 16,2-1 0-16,-4 0-2 15,-2 1 2-15,-3-2 0 16,0 2 2-16,0 0 0 15,0 0 0-15,4 0 5 16,-4 0-2-16,2 0-5 16,2-1-1-16,2 0-4 15,4-1 0-15,2-2 4 16,-6 4 1-16,-1-2 1 16,-5 2-2-16,0 0-1 15,0-2 0-15,0-2-19 0,-9-4 0 16,-12 2-50-16,-13-2-34 15,-14 2-8-15,-9-4-103 16,-10-2-213-16</inkml:trace>
  <inkml:trace contextRef="#ctx0" brushRef="#br0" timeOffset="-192285.13">21650 10638 448 0,'0'0'304'0,"0"0"-178"16,0 0-57-16,0 0 0 16,0 0-2-16,0 0-36 0,-15-20-31 15,15 51-6-15,0 12 6 16,0 14 5-16,0 3-2 15,0-1-1-15,0-3-2 16,0-9-3-16,0-7-14 16,0-9-42-16,0-11-15 15,0-9-43-15,0-10-36 16,0-1 40-16,0-4 46 16,0-16-205-16</inkml:trace>
  <inkml:trace contextRef="#ctx0" brushRef="#br0" timeOffset="-191838.8">21595 10721 312 0,'0'0'162'0,"0"0"-38"0,0 0-63 15,31-78-12-15,-15 69 19 16,5 3-42-16,2 6-8 16,4 0-11-16,1 3 7 15,-6 17-5-15,-7 7-9 16,-9 7 1-16,-6 1-2 15,-1-1 2-15,-16-5 8 16,1-3 11-16,2-9-10 16,7-5-2-16,1-6-6 15,6-5-2-15,0-1 8 16,0 0-8-16,6 0-6 16,17 0 5-16,8 0 1 0,4 0 1 15,-2 4 0-15,-3 3-1 16,-7 5 0-16,-6 2-2 15,-4 2 1-15,-9 1 0 16,-4 0-1-16,0 3 2 16,-1-2 22-16,-13-4 7 15,-2-3-4-15,-5-5 17 16,-6-1 16-16,-9-1-21 16,-9-1-15-16,-1-3-11 15,-6 0 4-15,5 0-3 16,6 0-9-16,10-3-3 0,12-6-20 15,12 0-43 1,7-5-44-16,18-2-174 16,18-2-398-16</inkml:trace>
  <inkml:trace contextRef="#ctx0" brushRef="#br0" timeOffset="-191196.91">22057 10849 18 0,'0'0'723'16,"0"0"-723"-16,0 0 0 16,0 0 2-16,-31 88 33 15,31-61-27-15,10-2-4 16,13-3-1-16,4-5-3 16,-4-6-2-16,-3-6-15 0,-2-5 17 15,-2 0 6-15,1-7 36 16,-3-13 0-16,-2-3 17 15,-4-3 9-15,-8-2-35 16,0 0-5-16,0 3-16 16,-1 0-3-16,-9 9-4 15,1 4 8-15,3 6 4 16,2 4-16-16,4 0 1 16,0 2-2-16,0 0-18 15,0 0-31-15,0 0-27 16,15 6 26-16,6 4 36 15,1-1-21-15,2-1-9 0,0 0 33 16,-3 1 6-16,-3 2 3 16,0 0 0-16,-5 5 2 15,0 0 0-15,-2 0 0 16,-2 2-2-16,4-1 2 16,-2-2 6-16,-1-2-6 15,5-3 2-15,-3-5-2 16,7-5 1-16,7 0 0 15,3 0 5-15,6-10-4 16,-1-7 25-16,-2-2 18 16,-6-1-9-16,-6-4 14 15,-7 1-11-15,-8 1 0 16,-5 0-2-16,0 3-1 16,-16-1-7-16,-9 8-4 0,-3 1-8 15,-3 5-15-15,-2 6 1 16,1 0-3-16,3 0-6 15,3 10-5-15,6 7-38 16,3 1-30-16,2-1-54 16,8 0-105-16,4-4-244 15</inkml:trace>
  <inkml:trace contextRef="#ctx0" brushRef="#br0" timeOffset="-190866.43">22808 10522 738 0,'0'0'18'0,"0"0"-18"15,0 0 0-15,0 0 68 16,0 0 1-16,4 97-9 16,-1-57-19-16,-1 2-22 15,-2-2 0-15,0-2-4 16,0-3-11-16,0-3-3 0,-5-6-1 16,4-2 0-16,-1-2 0 15,2-8-24-15,0-2-62 16,2-7-103-16,11-5-104 15</inkml:trace>
  <inkml:trace contextRef="#ctx0" brushRef="#br0" timeOffset="-190295.9">23070 10539 447 0,'0'0'302'15,"0"0"-255"-15,0 0-7 0,0 0-10 16,0 0-12-16,0 0-9 16,-92 54 3-16,80-16-9 15,6-1-3-15,6-4 2 16,0-3-2-16,4-8 0 16,14-4-16-16,9-10-7 15,8-6 11-15,8-2 12 16,5-6 3-16,1-16 1 15,-1-5-2-15,-2-3 4 16,-7-5 20-16,-8-1 20 16,-7 3-24-16,-8 3 6 15,-9 3 9-15,-5 4 2 16,-2 5-22-16,0 6 19 16,0 4-19-16,-6 6-10 0,-6 2 0 15,-9 0-7-15,-7 12-4 16,-4 13 1-16,-1 5-17 15,7 5-27-15,6-3-5 16,11-4-26-16,9-5 12 16,5-8 28-16,22-5 19 15,4-2 15-15,2-2 4 16,-3-2 0-16,-8 2-1 16,-8 0 2-16,-8 0-1 15,-3 2 4-15,-3 0 8 16,0 5 12-16,-3-1 13 15,-14 1-3-15,-5-1 2 16,-3-2-8-16,-1-1-10 0,-2-3-9 16,0-3-7-1,-1-3-2-15,-4 0-2 0,1 0-37 16,-4 0-134-16,-6-11-172 16</inkml:trace>
  <inkml:trace contextRef="#ctx0" brushRef="#br0" timeOffset="-189330.18">21829 9464 446 0,'0'0'7'0,"0"0"19"16,0 0 11-16,-12 96 25 16,9-72-21-16,3-7-9 15,0-1-18-15,0-8 5 0,0-2-8 16,0-4 3 0,0-2 4-16,0 0 37 0,0 0 25 15,0-2 18-15,0-17-75 16,0-5-22-16,0-7 10 15,4-4-9-15,7 0 5 16,6 2-7-16,3 4 0 16,6 3-2-16,3 9 2 15,1 6-3-15,0 9-4 16,3 2 5-16,-2 9-5 16,2 18 0-16,-2 6 6 15,-5 4-1-15,-7 1 1 16,-2-4 1-16,-8-7 0 15,-2-7-5-15,-6-10 5 16,-1-7-7-16,0-3 7 0,0 0 8 16,0 0 39-16,0-14-14 15,0-5-25-15,-4-9 14 16,3 0-15-16,1-2-4 16,0-1 0-16,0 2-3 15,10 1-1-15,5 4 0 16,4 5-10-16,3 5-4 15,0 3 12-15,-2 8 1 16,0 0-3-16,-5 3 5 16,-1 0-4-16,-3 10 0 15,0 5-1-15,-1 6 4 16,-3 3 2-16,-2 4 0 0,-5 2-1 16,0 1 4-16,0 2-1 15,-11-2 1-15,-6-4-1 16,-3-2-3-16,1-1 3 15,-2-7-7-15,4-3-18 16,0-1-66-16,0-6-120 16,4-1-191-16</inkml:trace>
  <inkml:trace contextRef="#ctx0" brushRef="#br0" timeOffset="-185028.52">21589 11564 680 0,'0'0'28'0,"0"0"30"16,0 0-1-16,0 0 45 16,0 0-16-16,0 0-45 15,0 0-28-15,0 0-3 16,0-3-8-16,3 20 3 15,7 8 33-15,4 6-7 0,5 3 10 16,1 1-2-16,2 4-5 16,3 2-15-16,2 2 4 15,1 5 3-15,3 1-9 16,2 3-7-16,0-3 2 16,0-5 12-16,-6-4-16 15,-3-8-4-15,-5-7-4 16,-7-3 1-16,-1-5 2 15,-7-3-1-15,-1-2-2 16,0-5 0-16,-3-4 1 16,2-2-3-16,-1-1-3 15,1 0-16-15,-2 0-19 16,0 2-30-16,3-1-40 16,-2 2-25-16,-1 3-66 15,0-1-110-15</inkml:trace>
  <inkml:trace contextRef="#ctx0" brushRef="#br0" timeOffset="-184354.88">21950 12265 265 0,'0'0'475'15,"0"0"-414"-15,0 0-40 0,0 0 57 16,-82 6 5-1,54 12-39-15,-2 5-19 16,3 2 6-16,1 2-12 0,1 4 6 16,-4 8-6-16,-3 8 4 15,-4 8 67-15,-4 6-63 16,7 1-4-16,2 2-2 16,7-3 4-16,7-6-23 15,10 2 1-15,7-8-3 16,0 0-3-16,15 9 3 15,9-10 0-15,7 0-2 16,6-2 1-16,6-8-7 16,7-6 8-16,3-6 1 15,7-5-1-15,3-5-2 16,4-4-6-16,-1-5-49 16,1-3 56-16,0-1 2 0,-2 0-1 15,3-3 0-15,-3 0 1 16,-7 0-2-16,-10-7 3 15,-3-8-2-15,-3-1 8 16,2-8-8-16,6-5 1 16,2-4-2-16,3-10 2 15,-4-5 0-15,-3-4 0 16,-8 0-1-16,-12 2 2 16,-10 2-1-16,-10 2 3 15,-8 0-4-15,0-4 0 16,-5-1 2-16,-14-5 0 15,-8-3-2-15,-4 2 0 16,-7 6-1-16,-1 12 1 0,-7 9-2 16,-2 10-6-16,-2 8 1 15,-1 9 7-15,2 3-9 16,1 0 2-16,2 9-12 16,0 6-17-16,-1 3-4 15,0 4-6-15,0 2-13 16,0 3-3-16,5 3-87 15,3 2-116-15,4 0-279 16</inkml:trace>
  <inkml:trace contextRef="#ctx0" brushRef="#br0" timeOffset="-183808.95">22142 12771 714 0,'0'0'19'0,"0"0"-17"0,0 0-2 15,0 0 39-15,0 0 19 16,-83 51-9-16,71-49-24 16,0-1 14-16,0-1-4 15,1 0-12-15,2 0-5 16,-1-10 1-16,3-2-9 15,1-2-9-15,1-3 1 16,2 6-2-16,0-4 6 0,3 4-6 16,0 3 1-16,0-1 4 15,4 2-5-15,7 2 0 16,4 1-1-16,1 4-3 16,2 0 4-16,0 0-2 15,-1 16 2-15,-2 7 0 16,-2 7-1-16,-4 5 2 15,-3 0-1-15,-3 2 2 16,-3-1 3-16,0 3 1 16,0-5-2-16,-5-2 10 15,-4-5 7-15,1-9-12 16,2-7 4-16,0-3 3 16,-2-2 5-16,-1-6 18 15,-7 1-8-15,0-1-9 0,-4 0-10 16,-1 0-6-16,-1-1 0 15,2-10-6-15,1 1-11 16,4-1-29-16,8-2-26 16,4 1-10-16,3-1-64 15,0-2-158-15,10 2-145 16</inkml:trace>
  <inkml:trace contextRef="#ctx0" brushRef="#br0" timeOffset="-183296.65">22335 12928 629 0,'0'0'90'0,"0"0"-27"16,0 0 24-16,0 0 1 16,0 0-12-16,0 0-35 15,-14-25-14-15,7 25-12 16,-3 0-10-16,-4 0-4 15,-2 5-2-15,-1 8 0 16,2 5 1-16,5-2-2 16,4 2-1-16,3 0-2 15,3-3-3-15,0-2-9 16,4-5-8-16,10-3-5 16,4-5 1-16,4 0 1 15,-1-8 12-15,3-7-11 0,-5-7 16 16,-1 0 6-16,-3-6 5 15,-5-3 0-15,-3-6 1 16,-4-1 0-16,-2-2 0 16,-1 8-1-16,0 9 4 15,0 10 29-15,0 11 6 16,0 2-12-16,0 0-27 16,0 12-1-16,0 17 1 15,0 5 22-15,0 4 2 16,0-1-8-16,0-8-4 15,10-1-5-15,4-5 0 16,2-3-2-16,2-4-1 0,0-4-4 16,-3-5-21-1,3-4-31-15,1-3-33 0,-1 0-115 16,3-15-285-16</inkml:trace>
  <inkml:trace contextRef="#ctx0" brushRef="#br0" timeOffset="-182861.01">23132 11565 781 0,'0'0'39'0,"0"0"-26"0,0 0-12 15,0 0 38-15,0 0 22 16,0 0-18-16,37 14 6 15,-15 13-10-15,3 7-18 0,2 9-1 16,-1 6 4-16,5 6-17 16,-1 4 10-16,1 1 4 15,0-6-19-15,-1-2 0 16,-2-6 5-16,0-7-6 16,-3-3-2-16,-3-8 1 15,-2-5-1-15,-7-5-4 16,-4-4-46-16,0-3-29 15,-5-4-60-15,-2-1-143 16</inkml:trace>
  <inkml:trace contextRef="#ctx0" brushRef="#br0" timeOffset="-182366.02">23622 12218 735 0,'0'0'131'0,"0"0"-118"16,0 0-8-16,0 0 55 16,0 0 10-16,-77 81 3 15,47-40-60-15,4 2 0 16,3 2 6-16,3 5-7 16,5 5 19-16,3 6-19 15,5 1-2-15,7-3-6 16,0 4-1-16,3-12 30 15,13-2-25-15,3-9-8 16,1-11-4-16,1-8 4 0,3-11-4 16,0-5 2-16,11-5-1 15,7-4-11-15,5-18-2 16,2-11 14-16,-6-8-20 16,-3-9 12-16,-2-8-2 15,-4-9 3-15,2-2-2 16,-6 1 4-16,0 4-7 15,-4 7 7-15,-5 6 7 16,-10 6 0-16,-11 5 2 16,0 1-2-16,-24 7 10 15,-10 3 4-15,-8 4-3 16,-6 7-10-16,-1 5 1 16,-5 8-3-16,3 5 1 0,6 0-5 15,11 0 3 1,9 12-38-16,10 5-41 0,9-2-68 15,5-2-155-15</inkml:trace>
  <inkml:trace contextRef="#ctx0" brushRef="#br0" timeOffset="-181966.29">24231 11355 789 0,'0'0'21'16,"0"0"-19"-16,0 0-2 15,0 0 42-15,0 0 12 16,0 0-10-16,118 53-14 16,-73-20-11-16,0 1 1 15,1-1 1-15,-6-2-11 16,-1-1-2-16,-8-2-7 0,-3-3-2 16,-5-1 1-16,-2-6 0 15,-2-3 0-15,-4-1 0 16,0-6-26-1,0 0-37-15,-2-6-65 0,-2-2-109 16,-4 0-319-16</inkml:trace>
  <inkml:trace contextRef="#ctx0" brushRef="#br0" timeOffset="-181543.3">24807 11520 589 0,'0'0'108'0,"0"0"-11"15,0 0-6-15,0 0-20 16,0 0-35-16,0 0-33 16,-20 41 4-16,8-3 24 15,-1 6-21-15,4 7-6 16,2 1 9-16,-1 3-9 16,7 2-3-16,1-7 4 15,0-7-5-15,1-4-1 16,14-3 1-16,7-3-2 15,4-6 2-15,8-7-3 16,5-14-6-16,3-6 5 16,4 0 1-16,8-4 0 15,7-15 2-15,0-8 0 16,-4-10 1-16,-18-12 0 16,-17-12 1-16,-19-7 12 0,-3-1 0 15,-20 2-2-15,-12 2-10 16,-7 4-1-16,-3 2-1 15,2 11-1-15,-2 9 1 16,0 14 0-16,-5 15-4 16,-4 10-5-16,-4 0-8 15,-5 24-22-15,-1 10-33 16,-5 5-91-16,0 4-104 16</inkml:trace>
  <inkml:trace contextRef="#ctx0" brushRef="#br0" timeOffset="-176771.97">16655 14579 432 0,'0'0'164'0,"0"0"-130"0,0 0-28 16,0 0 32-16,0 0 50 16,0 0-24-16,0 0-22 15,0 0-8-15,6-2-4 16,9-9-4-16,4-3-14 16,7 1 12-16,5-6-11 15,9-2 1-15,5-3-7 16,7-4 4-16,2-1 0 15,1 1 0-15,0-1 5 16,-1 2-4-16,-6 1-2 16,-2-2-5-16,-4 1 1 0,-3 2-1 15,-3 2 2-15,-5 2 0 16,-6 3-6-16,-6 5 1 16,-3 3 0-16,-3 3-1 15,-6 4 3-15,-2-1-4 16,-2 2 0-16,0 2-1 15,-2 0 1-15,2 0 0 16,-3 0 0-16,1 0 0 16,-1 0 0-16,0 0 0 15,0 0-12-15,0 0-14 0,0 0-23 16,0 0-34-16,-1 6-93 16,-17 7 40-16,-7 3-172 15</inkml:trace>
  <inkml:trace contextRef="#ctx0" brushRef="#br0" timeOffset="-176104.91">16952 14135 595 0,'0'0'44'0,"0"0"-37"0,0 0 1 16,0 0 3-16,0 0 63 16,0 0-30-16,-66 89-17 15,51-64 11-15,-1-2 0 16,1-1-6-16,0 0-6 15,2 2-1-15,-4 0-3 16,4-2-9-16,-2 0 14 16,-2 0-13-16,4-5-3 15,0 1-6-15,0-6 4 16,5-2 4-16,2-1-4 0,0 0-2 16,3 0-7-16,-2-1 0 15,-1 4 5-15,1 0-2 16,-2-1-1-16,-1 0 2 15,3 0 0-15,-3-1-2 16,3-4 7-16,2-2-5 16,3-1-3-16,0-1 3 15,0-2-4-15,0 0 0 16,0 1-1-16,0 0 1 16,0 1 0-16,11-1 0 15,9 1 1-15,8-2 5 16,10 1-1-16,8-1-5 15,4 2 2-15,0-1-1 0,2 0 0 16,-4 1 0-16,-7 2 0 16,-6 0 3-16,-10 0-4 15,-11 0-1-15,-7-1 1 16,-3 0 0-16,-2-2-1 16,-2 2 1-16,1-1-1 15,4-1 1-15,-1 0-5 16,2-1-23-16,4 0-50 15,3 0-14-15,-1 0-94 16,-2-2-148-16</inkml:trace>
  <inkml:trace contextRef="#ctx0" brushRef="#br0" timeOffset="-174254.44">17478 14487 539 0,'0'0'101'15,"0"0"-16"-15,0 0-6 16,0 0 4-16,0 0-20 16,0 0-17-16,-7-19-17 15,7 19-14-15,-1 0 9 0,-1 0 1 16,2 0-20 0,-1 0 1-16,1 0-2 0,0 1 0 15,0 10-1-15,0 4 19 16,0 2-5-16,6 1-9 15,2 4 3-15,0-1 21 16,-1 3-7-16,0 1-8 16,0 5 0-16,-1-2-4 15,-2 0 1-15,2 0 5 16,-2-3-12-16,4 0 2 16,-4-2-4-16,1 1-2 15,0-3 1-15,-2-3 1 16,-2-6-4-16,-1-3 0 15,0-4-1-15,2-4 2 16,-2 2 0-16,0-3-1 0,0 0 2 16,0 0 0-16,0 0 2 15,0 0-3-15,0 0-2 16,0-4-9-16,0-8-30 16,0-8-70-16,-6-3-19 15,-4-1-80-15,-3 1-252 16</inkml:trace>
  <inkml:trace contextRef="#ctx0" brushRef="#br0" timeOffset="-170176.7">17444 14127 458 0,'0'0'51'0,"0"0"-34"15,0 0 30-15,0 0 25 16,0 0-20-16,0 0-31 0,0 0-11 15,-4 10-3-15,4-10 3 16,0 0-1-16,0 0-7 16,0 0 13-16,0 0 19 15,0 0 3-15,0 0-6 16,13-2-7-16,12-11 21 16,10-6-14-16,7 0-18 15,4-1 6-15,2-3-5 16,1 3-6-16,-6 0 2 15,-4 2 1-15,-5 0-10 16,-7 3 8-16,-5 2-4 16,-6 2 1-16,-6 3 1 15,-3 2 6-15,-4 2 2 0,-1-1-6 16,-2 5 6 0,0-1 4-16,0 0-12 0,0 1-3 15,0-2-4-15,0 2 1 16,0 0-2-16,0 0-4 15,0 0 0-15,0 0 1 16,0 0-9-16,0 0-2 16,0 0-10-16,0 0-9 15,0 0-3-15,0-3-40 16,0-2-53-16,0-7-182 16</inkml:trace>
  <inkml:trace contextRef="#ctx0" brushRef="#br0" timeOffset="-169498.96">18150 12941 526 0,'0'0'33'0,"0"0"13"0,0 0 20 16,0 0 44-16,0 0-21 15,46-75-19-15,-46 75-23 16,0 0-23-16,0 0-3 15,0 0-9-15,0 0 11 16,0 0-19-16,0 0-2 16,-6 9 11-16,-9 6-8 15,0 9 6-15,-4 1 4 16,1 4 8-16,0 6-6 16,-3 3 7-16,3 10 8 15,-3 2-6-15,-2 8 0 16,0 3-2-16,-2 6-10 15,1 1-2-15,2 1 4 16,3 0 1-16,2-3-8 0,4 1 0 16,2-4-1-16,5-4-6 15,1-9 2-15,4-9 1 16,1-12-3-16,0-3-1 16,0-8 0-16,0-7-1 15,0-4 3-15,0-5-2 16,0-2-1-16,0 0 1 15,0 0 1-15,0 0-1 16,0 0 6-16,0 0-5 16,0 0-1-16,0 0 0 15,0 0 2-15,0-5-6 16,0-7 3-16,0-2-13 16,4-3-19-16,6-2-32 0,4 0-34 15,3-1 6-15,-1 2-22 16,-4-6-145-16,-5-1-256 15</inkml:trace>
  <inkml:trace contextRef="#ctx0" brushRef="#br0" timeOffset="-168983.01">18025 13159 608 0,'0'0'36'16,"0"0"53"-16,0 0-11 16,0 0-3-16,28-74 3 15,-17 62-33-15,2 1-20 16,0 4-14-16,4 2 8 15,-1 1 1-15,0 4-3 16,8 0-7-16,5 0 1 16,8 0-3-16,9 6 2 15,11 3 3-15,10 5-6 16,5 2 5-16,1 7-1 0,0 3-4 16,-3 2-2-16,-3 5 3 15,2-1 5-15,2-1-6 16,-4-1 3-16,-1-6 0 15,-6-5-6-15,-7-3-1 16,-5-5 8-16,-3-6-6 16,-11-2-5-16,-9 2 6 15,-8-4-5-15,-9 1-1 16,-5-1-4-16,-1-1 4 16,0 0-1-16,-2 0-5 15,0 0 1-15,0 0-27 16,0 5-26-16,0 3-23 0,-18 7-21 15,-16 4-139 1,-8 2-209-16</inkml:trace>
  <inkml:trace contextRef="#ctx0" brushRef="#br0" timeOffset="-168318.32">18071 13977 389 0,'0'0'21'15,"0"0"4"-15,0 0 20 16,0 0 10-16,0 0-3 16,0 0 12-16,-45 0-2 15,44 0 9-15,1-2-3 0,0 2-8 16,0-1-9-1,0 1-2-15,0 0-15 0,0 0-3 16,0 0-5-16,0 0-10 16,0 0-5-16,11 0-7 15,9 7 1-15,10 9 3 16,3 6-2-16,2 6 1 16,4 5 3-16,4 6-4 15,8 4 2-15,7 3-5 16,5 1-1-16,6-5 4 15,2 1-3-15,1-6-2 16,-2-6 8-16,0-6-9 16,3-7 6-16,0-7-2 15,-2-4 0-15,-9-4-4 16,-8-2 0-16,-14-1 0 0,-8 0 0 16,-10 0 3-1,-12 0 0-15,-3 0-3 0,-7 0-3 16,0 0 3-16,0 0-3 15,4 0-8-15,0-4-21 16,4-7-19-16,3-4-26 16,3-7-12-16,0-5-79 15,-3-6-105-15</inkml:trace>
  <inkml:trace contextRef="#ctx0" brushRef="#br0" timeOffset="-167834.16">19455 13460 569 0,'0'0'8'0,"0"0"79"15,0 0 13-15,0 0 17 16,0 0-38-16,0 0-19 16,6-58-22-16,-6 58-22 15,0 0-12-15,-1 0-4 0,-7 10 0 16,-5 13 4-16,-2 12 8 16,-4 10 1-16,-1 9 18 15,1 11 1-15,0 9-13 16,0 3 5-16,2 2-9 15,1-4 13-15,2-9 0 16,5-2-21-16,4-6 3 16,1-3 7-16,-2-6-14 15,2-8 16-15,-1-8-19 16,2-7 1-16,-2-8 4 16,2-3-5-16,0-7 4 15,2-3-3-15,1-5-1 0,0 0 0 16,0 0-10-1,0 0-5-15,0 0-26 0,0 0-40 16,-3 0-17-16,-4 0-60 16,-1 0-176-16</inkml:trace>
  <inkml:trace contextRef="#ctx0" brushRef="#br0" timeOffset="-166835.81">19418 13376 484 0,'0'0'76'0,"0"0"-29"16,0 0 39-16,0 0-12 15,0 0-3-15,0 0-17 16,-12-14-9-16,12 14 2 16,0-2-14-16,0 1-6 0,-1-2 2 15,1-3-11 1,0 0 0-16,0-2-4 0,0-3-5 15,1-5-2-15,17-2-7 16,6-3 1-16,4-1 0 16,6-3 0-16,5-1-1 15,2-3 6-15,2 1-6 16,-3 0 5-16,0-1-4 16,2-1 10-16,0-3-1 15,0-1-1-15,2-1 4 16,1-2-12-16,3-4 9 15,3-3-7-15,2-4-1 16,1-8 2-16,0-3 0 16,-5 0 9-16,-1 0 1 15,-6 11-6-15,-5 6-6 0,1 3-1 16,-3 1-1 0,-1 1 0-16,1-2 2 0,0 0-1 15,0 1-1-15,-1 4 2 16,1 4-2-16,-6 1 0 15,-2 6 0-15,-5 2 1 16,-4 6-1-16,-6 3 1 16,0-1-1-16,2-1 0 15,1-5 2-15,4-2-4 16,5-4 2-16,1-2 0 16,-1-3 0-16,-3 2 1 15,0 1 0-15,-5 4-1 0,-7 4 0 16,0 2 0-1,-4 7 0-15,-2 0 0 0,0 1 1 16,1 1-1-16,1-5 0 16,6-4-4-16,1-2 10 15,2-2-11-15,-2 1 10 16,-2 4-5-16,-3 4 0 16,-2 2-1-16,0 4 1 15,-4 2-3-15,-1 0 2 16,0 4 1-16,0 0 0 15,0 0 0-15,0-2 3 16,2 0-2-16,-1-4 4 16,1-1-5-16,-1-1 0 15,0 1 3-15,-1 4-2 16,2-1 5-16,-2 4-5 16,0 0-1-16,0 0 0 15,0 0-10-15,0 0 2 0,0 0-9 16,0 10-14-16,0 3-2 15,0 3-12-15,0 4-27 16,0 0-43-16,-15 1-100 16,-7-3-118-16</inkml:trace>
  <inkml:trace contextRef="#ctx0" brushRef="#br0" timeOffset="-162821.9">19864 13490 521 0,'0'0'40'0,"0"0"48"16,0 0-40-16,0 0 21 15,0 0 7-15,0 0-24 16,0 0-37-16,-7-4-11 16,7 20-1-16,0 3 34 15,0 4-6-15,0-2-14 16,0-3-8-16,0-5-6 15,0-5 10-15,0-4-2 16,0-2-5-16,0-2 0 16,0 0 20-16,0-5 42 0,-2-13-7 15,-1-11-57 1,0-8-3-16,3-4 1 0,0 0-1 16,0 3-2-16,14 9-5 15,3 10-7-15,2 9-8 16,4 10-2-16,3 0 17 15,2 11 1-15,0 15 0 16,-4 5 4-16,-1-2 0 16,-4 0 1-16,-9-8 0 15,-2-6-1-15,-2-5 1 16,-5-6-2-16,-1-2 2 16,0-2 0-16,0 0 1 15,0-5 6-15,0-11 5 16,-5-9-10-16,3-5-2 0,2-6-1 15,0-1 0-15,9-1 1 16,9 6-8-16,7 5 2 16,-2 10 1-16,2 5 4 15,-4 7-4-15,0 5 0 16,-2 0 1-16,-1 17 1 16,1 3 1-16,-4 4 2 15,0 3-1-15,-4-2 1 16,-4-1 0-16,-1-2 2 15,-5-4-2-15,-1-1-1 16,0-2-1-16,0 0 2 16,0-3-80-16,0 0-93 15,-4-4-142-15</inkml:trace>
  <inkml:trace contextRef="#ctx0" brushRef="#br0" timeOffset="-158666.58">18153 13541 663 0,'0'0'86'0,"0"0"-62"16,0 0-24-16,0 0 2 15,0 0 6-15,0 0 70 16,-17 90-35-16,16-55-31 16,-1-1 1-16,2-4 4 15,0-5-10-15,0-7 3 16,0-8-9-16,0-4 0 15,0-5-1-15,0-1 2 16,0 0 18-16,0-5 43 16,-1-16-1-16,-8-7-57 15,-4-5 0-15,0-2-1 0,0 1-1 16,4 2-2 0,3 3 0-16,5 5-2 0,1 4 2 15,0 5-1-15,0 3 0 16,9 7-2-16,8 2-2 15,3 3-3-15,4 6-10 16,0 13-4-16,-5 7 10 16,-3 2-3-16,-8-1 7 15,-8-2-3-15,0-3 4 16,0-4 0-16,0-6 5 16,-4-5 1-16,0-2 1 15,4-4-1-15,0-1-1 0,0 0 0 16,0 0-8-1,0 0-29-15,8 0-1 0,10 0 31 16,4 0 8-16,-2 0-1 16,-1 0 0-16,-4 1-1 15,-3 10 1-15,-6 1-5 16,-3 5 5-16,-3 1 0 16,0 4 2-16,-5-4 5 15,-8 1 9-15,0-5 2 16,-1-3 9-16,-1-3-13 15,0-1 0-15,-3-3-4 16,1-1-2-16,2-3-4 16,1 0-3-16,4 0-3 15,7-3-28-15,3-15-49 16,0-8-152-16,10-10-127 16</inkml:trace>
  <inkml:trace contextRef="#ctx0" brushRef="#br0" timeOffset="-156817.22">18345 13597 570 0,'0'0'66'15,"0"0"-64"-15,0 0 1 16,0 0 27-16,-1 72 5 16,4-50-16-16,12-2-11 15,4-4-8-15,-1-4 1 16,-2-7 0-16,-1-5-2 0,-3 0 2 15,-1 0 1-15,0-13 16 16,2-4 8-16,-4-7 5 16,-2 2 1-16,-6-1 2 15,-1 3-1-15,0 3-22 16,-1 5-1-16,-14 3 14 16,0 5-10-16,-4 3-4 15,-4 1-9-15,1 0 1 16,3 0-2-16,-1 5 0 15,7 2-1-15,5 1 1 16,3-5 0-16,5 0-8 16,0-3-21-16,0 0-11 15,16 0 26-15,6-6 14 0,2-12 1 16,0-1 3 0,-5-2-1-16,-7 1 3 0,-6 0 14 15,-3 2 10-15,-3 1 2 16,0 1-21-16,0 3 7 15,0 6-6-15,-4 2-3 16,1 2-3-16,1 1-6 16,2 2 0-16,-1 0-1 15,1 0-11-15,0 0-17 16,-2 0 6-16,2 12 1 16,0 0 5-16,0 5 12 15,3-1-11-15,12-2-5 0,0 0 0 16,4-4-4-1,1-1 4-15,-2-1 4 0,-2 1-2 16,-4-1 6-16,0 1 3 16,-2 1 6-16,-2-1 2 15,1 2 2-15,-3 0 0 16,3-3-1-16,-3 0 1 16,-2 1 0-16,1-3 0 15,-2-2 0-15,0 0-2 16,-2-4 3-16,2 2-1 15,-2-2 1-15,1 0-1 16,2 0 0-16,1 0 1 16,3 0 3-16,1-9-1 15,1-4 6-15,-1-3 11 16,-3-2 8-16,-3-1 3 0,-3-4-17 16,0 0 23-1,0-1-31-15,0 3 9 0,-6 4-4 16,0 6-4-16,1 2 1 15,1 8 6-15,2 1-14 16,-3 0-5-16,0 0-2 16,-4 6-16-16,-2 13 5 15,-2 1-3-15,7 1-17 16,3-1-11-16,3-4-6 16,0-2 24-16,2-3-9 15,14-4-7-15,2-3-2 16,3-3 35-16,-3 1 7 0,-2-2-1 15,1 0 7 1,-2 2 1-16,-2-1-1 0,-3 2 2 16,-2 2-1-16,-4 2 2 15,1 3-1-15,0-3 4 16,0 2 5-16,-2 0-9 16,0-1 26-16,3-2-3 15,-1 2-16-15,1 1-6 16,-2-4 8-16,3 0-4 15,0 0-5-15,-1-2 1 16,3-2-1-16,2-1-1 16,0 0 5-16,0-3 11 15,0-8 8-15,-3-1 34 0,-2-2-23 16,-2-2 3 0,0 3 6-16,-4 1-36 0,0 3 15 15,0 5 14-15,0 2-26 16,0 2 3-16,0 0-14 15,0 0-1-15,0 4-10 16,0 10 8-16,0 5 2 16,0 0-1-16,5-1 0 15,7-2-4-15,3-4-18 16,0-7 6-16,1-2 13 16,1-3 1-16,-1 0 4 15,-1-6 0-15,-3-8 2 16,-2-1-1-16,-4-3 25 15,-3-1 5-15,-3-1-2 0,0 2-12 16,-1 2-3-16,-10 4-6 16,-2 4-6-16,-2 4-2 15,-4 4-2-15,-1 0 2 16,-2 4-2-16,3 7 2 16,0-1-2-16,5-2-12 15,5 1-18-15,4-5 0 16,5-1-15-16,0-3 0 15,11 0 10-15,13 0 29 16,5-6 6-16,3-4-4 16,-4 3-6-16,-4 2 9 15,-2 1 3-15,-2 2 0 16,-5 2-3-16,-4 0 3 16,-1 0-10-16,-3 11 5 0,-2 3 0 15,2 2 3-15,-3-3 1 16,1 2 1-16,1-3 1 15,-1-4-1-15,-2-1 1 16,1-4-1-16,-3 0 1 16,1-2 7-16,-2-1 0 15,3 0 11-15,3 0 20 16,4-4-7-16,5-10-20 16,-1 4-6-16,2 1-3 15,-1 1-2-15,1 2-2 16,1 0 1-16,1 1 0 0,-3 0-1 15,1 4 1-15,-1 0-1 16,3-1 2-16,-2-2-3 16,4 1 1-16,-3-1 1 15,0-3 0-15,-1 0 2 16,-1-4-1-16,-2-1-1 16,-3 1 16-16,-4-3 20 15,-6 1 3-15,0-2-12 16,0 2 0-16,-2 2-12 15,-12 4-4-15,0 3-11 16,-3 4-1-16,1 0-4 16,2 1-35-16,0 12-85 15,2 1-100-15,-3 2-210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9:58:42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14776 7427 432 0,'0'0'6'0,"0"0"1"16,0 0 29-16,0 0 24 0,0 0-2 16,-25 77-31-16,25-64-7 15,2-2-7-15,11-3-7 16,2-1 7-16,4-3-9 16,2-4 0-16,5 0-2 15,1 0 4-15,-4-11-6 16,-4-1-1-16,-7-5-4 15,-5 0 6-15,-7-3-1 16,0 2 6-16,-14 2 12 16,-11 8 11-16,-7 5-10 15,-5 3 13-15,-1 4-15 16,5 16 7-16,3 5-11 16,9 7 5-16,3 1-17 0,9 0 9 15,7-1-10 1,2-4 0-16,0-5 0 0,19-6-3 15,3-8-13-15,6-8-26 16,2-1 12-16,3-10 2 16,-3-11 14-16,-4-6 5 15,-6-3 8-15,-7-1 1 16,-8 1 5-16,-5 7 5 16,0 4 26-16,-3 8 35 15,-6 5-18-15,-3 6-11 16,3 0-32-16,-2 0-9 15,0 6 0-15,3 13-1 16,4 3-4-16,4 4 4 0,0-1 0 16,9-5-15-16,19-4-19 15,11-7-29-15,13-9 1 16,5 0 12-16,1-15-35 16,-4-13 39-16,-8-8 36 15,-10-5 10-15,-13-2 27 16,-14 2 21-16,-9 3-9 15,-4 4-12-15,-24 4 3 16,-8 7 12-16,-2 7-1 16,3 8-14-16,3 5-4 15,5 3-12-15,7 3-11 16,2 18 2-16,6 9-2 0,4 8-1 16,8 3-1-1,0 0-6-15,12-4 5 0,17-9-16 16,7-10-8-16,4-11 3 15,2-7 17-15,-1-6-7 16,-2-17 10-16,-6-10 0 16,-7-2 8-16,-6-3 3 15,-9-2 25-15,-7 3-16 16,-4 6 12-16,-4 6-2 16,-11 8 2-16,-3 9-11 15,0 6-2-15,0 2-5 16,1 8-10-16,-2 17 2 15,4 6-4-15,5 8 2 16,10 2-1-16,0 0 0 16,21-7-9-16,12-9 3 0,7-9-12 15,7-12-12-15,-2-4-3 16,0-12 21-16,-9-14 5 16,-6-6 8-16,-10-2 3 15,-7 0 16-15,-10 4 10 16,-3 7-3-16,-5 4-7 15,-13 9-1-15,0 8-6 16,-3 2-1-16,1 2-11 16,0 18-2-16,4 5-1 15,7 8 3-15,9 5-1 16,0 1-5-16,20-1 5 16,15-4-8-16,11-6-2 0,8-8-10 15,-1-9 4 1,-3-8-8-16,-10-3-9 0,-9-7 34 15,-10-14 0-15,-6-6 7 16,-9-3 28-16,-6-4 1 16,0 3-25-16,-19 4-9 15,-1 11 7-15,-2 7-3 16,1 9-5-16,3 0 0 16,0 19-1-16,6 12-4 15,8 11 4-15,4 4-4 16,6-2 5-16,18-5-3 15,7-7-12-15,5-11-15 16,1-7-26-16,-2-12 20 0,-6-2 9 16,-2-8 18-16,-8-13 8 15,-6-7 40-15,-7-3-10 16,-6 1 5-16,0 5 16 16,-14 5-32-16,-8 8 4 15,-1 8 4-15,-2 4 0 16,1 0-27-16,0 12-2 15,0 11-43-15,-1 2-66 16,2 0-183-16</inkml:trace>
  <inkml:trace contextRef="#ctx0" brushRef="#br0" timeOffset="1395.53">13896 8578 834 0,'0'0'5'15,"0"0"3"-15,0 0 13 16,0 0 65-16,0 0-38 16,0 0-39-16,-9 15-6 15,9 10-1-15,0 8 46 16,3 3-14-16,5 3 13 15,2 3-10-15,-1-3-26 0,-1 0 9 16,2-5-19-16,-3-7 2 16,0-5-5-16,-3-8 10 15,-1-7-8-15,-1-4 0 16,-1-3 0-16,-1 0 11 16,0-3 29-16,0-15-3 15,-9-9-32-15,-3-10-3 16,0-3-2-16,3-3 0 15,8 1 0-15,1 2-1 16,0 5-7-16,10 3 6 16,9 3-8-16,5 3 8 15,5 2-8-15,3 5 9 16,4 3-4-16,2 2-9 16,-2 9 14-16,-1 3-10 15,-5 2 9-15,-3 9-10 0,-3 15 6 16,-5 9 3-16,-4 4 2 15,-2 3-1-15,-4-3 0 16,-2-5 0-16,0-5 1 16,0-5 0-16,-2-9 1 15,-1-4-2-15,-3-5 1 16,1-3-3-16,-2-1 2 16,0 0 2-16,0 0 2 15,0-14 1-15,0-8-2 16,-2-5-4-16,1-4 1 15,1-4 1-15,0-1 2 16,0 0-2-16,0 4 0 16,8 2 0-16,4 3 0 15,4 3-3-15,2 0 3 0,-1 5 0 16,3 3 0-16,-3 1 0 16,2 6 0-16,-5 5 0 15,-3 2-4-15,0 2 4 16,-2 0-6-16,1 6 5 15,1 6 0-15,-2 2-2 16,3 0 1-16,-3 3 4 16,0-1-4-16,1 0 5 15,-1-3-4-15,0 3 2 16,-1 0 2-16,-1 4 3 16,-4 1 3-16,0 5 11 0,-3 1-6 15,0 4-2 1,0 1 0-16,0 4 3 0,-3-2-3 15,-2-3-9-15,2-3 0 16,-1-3 2-16,3-4 3 16,-1-1-1-16,2-3 1 15,0-2-4-15,0-4-4 16,0-3 6-16,0-4 0 16,0 0-6-16,0-4-3 15,0 0 3-15,7 0 6 16,8-9 2-16,9-16-4 15,9-10 11-15,7-12-15 16,5-8-2-16,3-12-15 16,2-12-88-16,-5-10-206 0</inkml:trace>
  <inkml:trace contextRef="#ctx0" brushRef="#br0" timeOffset="3520.52">16492 10363 664 0,'0'0'25'15,"0"0"-25"-15,0 0 2 16,0 0 34-16,0 0 17 15,0 0 3-15,0 0-39 16,-13 13 8-16,11-11 10 16,2 0 3-16,0-2-13 15,0 0-13-15,0 0-5 0,0 0-1 16,5 0 3-16,23 0 5 16,17-10 51-16,16-10 0 15,14-6-40-15,10-4-16 16,4-2 2-16,-1 2-9 15,-4 1 10-15,-7 4-12 16,-6 5 2-16,-13 4 0 16,-15 4-2-16,-11 6-1 15,-13 1-1-15,-12 5 0 16,-4 0 4-16,-3 0 7 16,0 0 5-16,0 0 8 15,0 0-10-15,0 0 2 16,0 0-12-16,0-1 6 15,0-2-8-15,0-3-8 0,0-3-21 16,0-4-70-16,9-6-48 16,2-2-34-16,1-6-166 15</inkml:trace>
  <inkml:trace contextRef="#ctx0" brushRef="#br0" timeOffset="4469.6">17745 9504 666 0,'0'0'114'15,"0"0"-92"-15,0 0 53 0,-82-17 13 16,66 17-35-16,5 0 8 15,7 0 18-15,2 0-56 16,-2 2-23-16,-3 18 0 16,-4 11 0-16,-7 9 17 15,-1 4-8-15,0 2-6 16,-3 5 8-16,6 0-2 16,0-2 18-16,4 1-16 15,4-1-5-15,3 0-4 16,3 2 5-16,2 0-7 0,0 0 2 15,0 1-1-15,6-2 6 16,6-4-7-16,2-4 0 16,8 0 2-16,5-2 0 15,7-1 0-15,3 2 0 16,6-7-1-16,4 1-1 16,3-3 0-16,5-4 0 15,4-2-2-15,2-2 2 16,1-3 6-16,4-7-6 15,3-3-1-15,3-9 0 16,5-2 1-16,8 0 7 16,2-9-6-16,2-7 0 15,2-3 1-15,-1 1-2 0,1-3 3 16,-2-7-6-16,-4-5 3 16,-2-3-2-16,-3-5-5 15,-3 0 6-15,-6 1 1 16,-7 1-2-16,-12 1-10 15,-13-2 7-15,-12-4-3 16,-15-3 8-16,-6-7 0 16,-6-5 2-16,0-6 0 15,-17-3-1-15,-7-2 0 16,-4-2-1-16,-3 0 8 16,-4 0-4-16,-1 0 1 15,-3 1 1-15,-4-2 4 0,-2 2-1 16,-4 3 13-1,-1 8-3-15,0 8-8 0,-2 4 2 16,-1 4 3-16,-3 6-12 16,0 5 2-16,-1 5-5 15,2 7 5-15,3 7-5 16,-1 7 0-16,-5 5-1 16,-3 2-1-16,-5 2-2 15,-5 15 2-15,-4 11 0 16,-5 5 0-16,-1 4-1 15,-1 3-9-15,6 0-1 16,3-2-5-16,6-2 1 16,2 1 0-16,0 2 7 15,-4 3-8-15,-4-1-14 0,3 2-24 16,3-1-2-16,7 1-43 16,8-4 13-16,13 0-1 15,14-7-50-15,14-3-44 16,11-2-35-16</inkml:trace>
  <inkml:trace contextRef="#ctx0" brushRef="#br0" timeOffset="4935.72">17922 9690 547 0,'0'0'44'0,"0"0"54"16,0 0-9-16,0 0 15 15,0 0-19-15,0 0-7 16,-52-55-42-16,47 55 28 15,2 0-8-15,-2 0-22 16,-2 0-13-16,-5 2-21 0,-1 17 1 16,-5 7-2-16,3 9 2 15,0 5 5-15,6 4-3 16,7 4-2 0,2-1-1-16,5 2 3 0,16 0-3 15,5 3 1-15,4-5 0 16,3-6-1-16,-3-1 0 15,-3-7 0-15,-4-2 0 16,-7-4 0-16,-6-5-6 16,-5-4-16-16,-2-4-18 15,-3-4-41-15,0-2-2 16,0-8-50-16,-14 0-89 16,-6 0-339-16</inkml:trace>
  <inkml:trace contextRef="#ctx0" brushRef="#br0" timeOffset="5136.89">17674 10238 686 0,'0'0'19'16,"0"0"-18"-16,0 0 37 16,0 0 22-16,0 0-1 15,39-91-56-15,-3 66 3 16,8-1-6-16,3 1 2 15,0 4-7-15,0 2-10 16,-4 6-67-16,-6 1-61 16,-9 2-102-16</inkml:trace>
  <inkml:trace contextRef="#ctx0" brushRef="#br0" timeOffset="6109.6">18127 10071 619 0,'0'0'32'15,"0"0"-28"-15,0 0 38 16,0 0 42-16,0 0-13 16,93-88-47-16,-73 67-7 0,-4 3 17 15,-9 4-9 1,-7 2 9-16,0 4 27 0,0-2-17 15,-9 3 1-15,-5 2-23 16,-3 5-9-16,2 0-12 16,-1 0-1-16,-1 11 0 15,4 5-1-15,0 6-1 16,3 0-5-16,7 3 7 16,3 3-2-16,0-2-11 15,18-1-3-15,5-1-13 16,4-8-7-16,4-3-3 15,-1-5 13-15,1-7 6 16,0-1 11-16,-2-3 8 16,-3-16-1-16,0-6 1 15,-4-4 1-15,-5-6 4 0,-3 0 18 16,-6 1 15-16,-6-1-13 16,-2 4-3-16,0 3-1 15,-2 6 41-15,-7 7-23 16,-1 7-3-16,2 2-1 15,4 5-15-15,0 1-5 16,2 0-14-16,-4 5-6 16,0 16 2-16,0 9-21 15,4 2-1-15,2-1 1 16,0 0-32-16,3-8 1 16,11-3 13-16,2-5 13 15,3-2-6-15,0-7 21 16,4-6-7-16,1 0 9 15,3-13 13-15,0-13 3 0,0-4-1 16,-2-6 10-16,-4 1 3 16,-6 0 18-16,-8-1 11 15,-7 3 8-15,0 4 27 16,0 4-33-16,-11 7 1 16,0 4-13-16,3 4-5 15,0 4-10-15,3 2-3 16,4 4-9-16,-1 0-7 15,2 0 0-15,-1 11-13 16,1 14-29-16,0 8 14 16,0-2-40-16,0 0-17 15,13-9 6-15,5-5 19 0,7-6 4 16,5-5 7-16,2-3 14 16,0-3 34-1,-2 0-1-15,-6 2 1 0,-4 1 1 16,-4 2 3-16,-3 1 17 15,4 2 1-15,-5 2 17 16,1 2-14-16,-4 2-7 16,-1 3-15-16,-2-1 32 15,-2 1-10-15,-3-1 22 16,-1-2-18-16,0-1 10 16,-5-1 15-16,-12 0-19 0,-10-1 7 15,-7-2-33 1,-11 2-8-16,-1-3-44 0,-3-5-102 15,1-3-190 1</inkml:trace>
  <inkml:trace contextRef="#ctx0" brushRef="#br0" timeOffset="11368.69">15341 12835 586 0,'0'0'113'15,"0"0"-56"-15,0 0 11 16,0 0 9-16,0 0-21 0,0 0-31 15,0 0 6 1,-53-37 12-16,47 35-22 0,3 2 24 16,0 0 19-16,0 0-39 15,-1 0 0-15,-4 15-24 16,-2 9 8-16,0 9 4 16,3 1 5-16,4 1-15 15,3-1-1-15,0-3 3 16,0-1-5-16,0-9 0 15,0-3 0-15,0-8-1 16,0-8 1-16,2-2 0 16,-2 0 7-16,0 0 2 15,0-5 28-15,0-16-4 16,0-9-32-16,0-8 3 0,0-1-4 16,0-1-4-16,1 3 2 15,9 5 2-15,-1 2 0 16,2 2 0-16,1 4-1 15,5 4 1-15,1 2-4 16,3 6 0-16,1 3 1 16,8 3 1-16,1 2-1 15,2 3 1-15,0-1 2 16,-5 2-2-16,-1 0 0 16,-6 0-1-16,1 0 1 15,-1 6 1-15,-3 4 1 16,0 5-1-16,-3 0 1 15,1-1-1-15,-2 1 1 0,2-1 0 16,-1-1 0-16,1-2 0 16,1 4 1-16,-1 3 2 15,-5 0 3-15,-1 2 6 16,-3 0 6-16,0 0-8 16,-1-1-2-16,0-2-6 15,2-3 4-15,1 2-4 16,2-4 0-16,-1-1 1 15,-1-1 2-15,-1-4-2 16,-1-3 4-16,2-3-1 16,2 0 2-16,5-7 11 15,3-14 12-15,4-5-18 0,-3-5-3 16,0-7-9 0,2-11 2-16,2-4-2 0,1-6-1 15,1-2 0-15,2 6-27 16,2 2-10-16,2 3-17 15,-2 2-28-15,-5 2-88 16,-6 2-212-16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3:55:07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 1557 616 0,'0'0'82'0,"0"0"-35"16,0 0 10-16,0 0 39 15,0 0-20-15,0 0-35 16,0 0-20-16,-9-24-3 0,5 21 11 16,-2-2 0-16,-2 1 0 15,-5 2-14-15,-7-3 11 16,-8 5-23-16,-6 0 4 16,-14 0-5-16,-7 13-1 15,-2 8 0-15,-2 1-1 16,6 2 4-16,9 1-4 15,9 0 0-15,7 2-3 16,5 4 3-16,1 0 1 16,3 1-1-16,2-1 0 15,1-1 0-15,4-4 0 16,5-3 0-16,4-4-1 16,3-5-2-16,5-1-1 15,21-4-5-15,17-6 1 16,14-3 7-16,5 0-3 0,-5-3-8 15,-9-7-2-15,-14 2 8 16,-16 3-1-16,-6 0 7 16,-10 5-4-16,-2 0 4 15,0 0 0-15,-14 8-7 16,-10 12 3-16,-7 6 3 16,-2 1 1-16,6 3 0 15,5 1-1-15,10 2 0 16,3 5 2-16,3-1-2 15,3 2 2-15,3-3-1 16,0-9 0-16,2-5-1 16,20-8-3-16,8-6 4 15,9-8-3-15,8 0 3 16,5-10-1-16,-2-11 4 16,-3-2-6-16,-5-2 1 0,-6 0-1 15,-3-2-12-15,-6 4-10 16,-8 0-2-16,-4 4 1 15,-3 2 12-15,-8 6 14 16,-1 3 0-16,-1 2 13 16,-2 4 18-16,0 2 3 15,0 0-6-15,0 0-20 16,0 0-8-16,0 8-5 16,0 6 4-16,0 4 1 15,-6 0 2-15,3-2 2 0,0-4 0 16,1-5 3-16,2-3-7 15,0-4 3-15,0 0 6 16,0 0 34-16,0-3 17 16,0-11-29-16,0-5-26 15,0-4-4-15,8 3-1 16,7 2 1-16,4 4-2 16,5 5-2-16,3 4-2 15,0 5 5-15,0 0-8 16,4 16 3-16,-1 5 3 15,0 3-4-15,-3 1-4 16,-7-2-25-16,-3-5-5 0,-1-2-13 16,-5-5-20-16,-1-7-53 15,-1-4-169-15</inkml:trace>
  <inkml:trace contextRef="#ctx0" brushRef="#br0" timeOffset="499.41">2244 1802 1013 0,'0'0'72'16,"0"0"-72"-16,0 0 1 16,0 0-1-16,8 80 36 0,5-29 5 15,-4 4-21-15,0-1-3 16,0-1-14-16,-3-2 3 15,-2-8-6-15,1-5 0 16,1-8-26-16,-3-13-18 16,0-8-2-16,-3-8-15 15,0-1-25-15,0-4 59 16,0-14 9-16,0-7-40 16,0-4 39-16,-3-2 16 15,0 2 3-15,0 2 20 16,3 5 32-16,0 5 19 15,0-1-15-15,0 4-21 16,9-1-9-16,9 0-17 16,10 8-4-16,3 1-1 15,4 6-1-15,1 0-3 0,-2 14-2 16,-1 9 2-16,-2 4 0 16,-4 4 0-16,-5 0 0 15,-4 0 0-15,-6-3 0 16,-3-5 1-16,-3-3 0 15,3-7-1-15,-5-4 0 16,1-4 0-16,1-5-39 16,4 0-45-16,2-5-112 15,-1-15-462-15</inkml:trace>
  <inkml:trace contextRef="#ctx0" brushRef="#br0" timeOffset="674.87">2650 1857 983 0,'0'0'42'15,"0"0"19"-15,0 0-37 16,0 0 1-16,0 0-10 16,0 0-15-16,-27-43-56 15,27 39-206-15</inkml:trace>
  <inkml:trace contextRef="#ctx0" brushRef="#br0" timeOffset="914.19">2765 1766 973 0,'0'0'101'16,"0"0"-50"-16,0 0-45 0,0 0 11 15,0 0-2-15,0 0 21 16,22 114 14-16,-5-58-18 15,-1 0-9-15,-4 4-13 16,0-3-5-16,1-2 2 16,3-5 7-16,-2-11-10 15,-2-9-4-15,-3-12-10 16,-3-8-41-16,-3-7-45 16,-3-3-39-16,0-6-58 0,0-16-124 15</inkml:trace>
  <inkml:trace contextRef="#ctx0" brushRef="#br0" timeOffset="1509.48">2878 2064 415 0,'0'0'293'0,"0"0"-201"15,0 0-53-15,0 0 13 16,102-75-7-16,-74 69-17 16,5 5-15-16,-3 1-6 15,-5 3-6-15,-1 19 0 16,-3 4 3-16,1 5-2 15,-7 3-1-15,0-3 1 0,-4-3-1 16,0-5-2-16,0-7 1 16,1-4-6-16,0-7 5 15,3-5 1-15,4-4 7 16,5-17 19-16,0-7-4 16,4-3-19-16,-2-4 12 15,-6 3-5-15,-6-1 15 16,1 6-16-16,-9 5 22 15,-3 5-7-15,-2 4 26 16,-1 7-11-16,0 0-10 16,0 4-9-16,0 2-9 15,0 0-11-15,0 2-5 16,2 18-2-16,-1 14 2 16,-1 9 1-16,0 9 1 15,0 10-16-15,2 8-6 0,14 9 9 16,7 11 16-16,-1 2 6 15,-4 2-6-15,-8-5-1 16,-2-8 1-16,-1-12-1 16,-4-3 1-16,-3-9 0 15,0-9 2-15,-3-9 12 16,-12-13 10-16,-4-9-11 16,-4-9 12-16,-5-6 1 15,-2-2-2-15,-3-6 1 16,1-15-10-16,6-11 1 15,10-11-8-15,10-10-8 16,6-11-3-16,21-5-21 16,21-2-37-16,13-2-22 15,12 0-41-15,3 0-46 0,8 1-191 16</inkml:trace>
  <inkml:trace contextRef="#ctx0" brushRef="#br0" timeOffset="1894.71">4977 2007 870 0,'0'0'130'0,"0"0"-127"15,0 0-1-15,0 0 38 16,0 0 36-16,0 0-12 15,-50 9-18-15,50-9-37 16,0 0 1-16,24 0 4 16,31-6 4-16,27-8-2 15,21-1-13-15,4-3-3 16,-5 1-5-16,-10-2 4 16,-8 4 1-16,-10 1-1 15,-10 3-3-15,-8 1 4 16,-4 4 5-16,-9 4-3 15,-16 0-1-15,-14 2-1 16,-8 0 0-16,-5 0-2 0,0 0 1 16,0 0-3-16,0 0-39 15,-15 3-51 1,-12-2-76-16</inkml:trace>
  <inkml:trace contextRef="#ctx0" brushRef="#br0" timeOffset="24650.49">7502 1358 919 0,'0'0'25'16,"0"0"19"-16,0 0 2 0,0 0 15 16,0 0-15-16,0 0-17 15,0 0-10-15,-49-28-9 16,32 38-6-16,-8 19 1 15,-8 10 0-15,-9 8 12 16,-1 3-3-16,1 4-6 16,4 0-8-16,6 2 2 15,11 3 1-15,5 1-2 16,8 2-1-16,8-2 1 16,0-1 2-16,0-9-3 15,14-5-4-15,8-7 4 16,4-5-6-16,8-8-17 15,3-7 9-15,2-8-2 0,1-10 9 16,-1 0 7 0,0-21 2-16,-3-8 1 0,-2-7 8 15,-9-3-2-15,-2-3 5 16,-7 8-6-16,-4 3 2 16,-4 9-5-16,-4 11 5 15,-4 7 3-15,0 4-3 16,0 0-10-16,2 0-17 15,9 17-17-15,13 8 22 16,12 5 12-16,7-1-23 16,8-3-13-16,0-6 9 15,-2-8 1-15,-3-7-12 16,-6-5 36-16,-5-1 2 16,-5-21 20-16,-8-8 27 0,-7-5 7 15,-9-6 1-15,-6 1-26 16,-3 3-12-16,-18 8 0 15,-13 9-2-15,-8 11-8 16,-13 9-6-16,-9 0-1 16,-2 21 0-16,11 4-16 15,16 6-24-15,21 3-49 16,18-1-88-16,12-7-219 16</inkml:trace>
  <inkml:trace contextRef="#ctx0" brushRef="#br0" timeOffset="24947.3">8136 1645 823 0,'0'0'153'0,"0"0"-56"16,0 0-37-16,0 0-7 15,0 0-20-15,0 0-31 16,9 57 0-16,3-8 14 16,3 6 3-16,4 3-6 15,2-1-7-15,-3-1-2 16,1-7-4-16,-5-6 0 0,-1-14-17 16,-4-8-21-1,-1-13-36-15,3-8-23 0,0 0-100 16,5-25-176-16</inkml:trace>
  <inkml:trace contextRef="#ctx0" brushRef="#br0" timeOffset="25180.51">8394 1665 1090 0,'0'0'100'15,"0"0"-29"-15,0 0-8 16,0 0-2-16,0 0-46 15,0 0-15-15,-3 47-2 0,12-7 2 16,2 9 15 0,0 0-11-16,-2 2 5 0,-1-1-9 15,-2-2 0-15,-2-3 2 16,2-7-2-16,0-4-15 16,3-2-35-16,6-7-54 15,0-10-78-15,6-11-278 16</inkml:trace>
  <inkml:trace contextRef="#ctx0" brushRef="#br0" timeOffset="26092.12">8642 2044 918 0,'0'0'60'0,"0"0"-58"0,94-63 22 16,-56 40 55-16,-3 3-17 15,-7 1-20-15,-9 3-26 16,-8 4-3-16,-8 2 28 16,-3 3-9-16,0 0-10 15,-8 1-18-15,-6 2-4 16,-3 2-1-16,-5 2-1 16,-2 2 0-16,-2 18-5 15,-5 8 3-15,6 5-3 16,4 6 6-16,10 1-4 15,10-1-9-15,1-6-13 16,10-3-13-16,16-8 4 0,7-8 18 16,7-7-15-1,6-7 32-15,2 0-2 0,3-7-14 16,2-10-49-16,3 0-1 16,2-1 58-16,2-2-25 15,-1 1 6-15,-5-1 22 16,-4-3 6-16,-11 3 10 15,-10-4 43-15,-13 3 25 16,-13-1-4-16,-3 2 5 16,-1 2-14-16,-14 4-33 15,-3 6-7-15,1 5-13 16,-2 3-12-16,-2 11-7 16,3 19-12-16,2 8-7 15,10 6-31-15,6-2-20 0,0-5-14 16,10-11-3-16,7-12 0 15,5-14 37-15,-4 0 56 16,1-24 1-16,-4-9 77 16,-3-8 22-16,-4-1-18 15,-4-1-18-15,-1 5-7 16,-1 6-15-16,-2 5-16 16,0 7 1-16,0 8-16 15,0 5 3-15,0 4-1 16,0 3 1-16,0 0-13 15,0 0 0-15,0 0-21 0,0 10 1 16,-3 5 13 0,0 4 7-16,1 6 1 0,2 0-1 15,0 6-1-15,0 5 0 16,0 7 1-16,3 4 1 16,9 3-1-16,1 4 0 15,1 1 0-15,-1-4 0 16,-7-2 2-16,-6-2-2 15,0-3 6-15,-16-7-4 16,-2-8 11-16,3-11-5 16,5-11 12-16,2-7 33 15,-1-4 16-15,-4-23-11 16,-1-11-35-16,-2-9-14 16,4-6-7-16,4-4-2 0,4-1-25 15,4 1-1-15,0 2-34 16,24 6-24-16,12 5-17 15,8 8-66-15,1 6-114 16</inkml:trace>
  <inkml:trace contextRef="#ctx0" brushRef="#br0" timeOffset="26474.07">9728 1936 886 0,'0'0'68'0,"0"0"-67"16,0 0 49-16,0 0 27 0,0 0-33 16,110-56-22-16,-80 37-3 15,-9 3 8-15,-6 1 15 16,-9 2-3-16,-3 4-17 16,-3-1 1-16,0 1-10 15,0 2-2-15,-2 1-9 16,-8 1-2-16,-30 5-6 15,11 2-1 1,-2 16 1-16,5 7-2 16,4 4 0-16,10 3 1 15,8-2-7-15,4-3 9 16,0-4 1-16,1-6-2 16,14-6 5-16,0-4 1 15,7-4 2-15,7-3 16 0,5 0-8 16,7 0-2-1,3-3-8-15,0-6-15 0,-3 2-50 16,1-5-98-16,-8-2-229 16</inkml:trace>
  <inkml:trace contextRef="#ctx0" brushRef="#br0" timeOffset="26772.25">10726 2007 974 0,'0'0'66'16,"0"0"-36"-16,0 0 44 15,0 0 17-15,0 0-66 16,0 0-16-16,6 45-4 15,-6-17 27-15,-2 5 7 16,-8 2-24-16,-2 1-2 16,-4 1-9-16,-1-4-4 15,-1-1-32-15,2-4-48 0,0-7-106 16,6-8-446 0</inkml:trace>
  <inkml:trace contextRef="#ctx0" brushRef="#br0" timeOffset="28136.31">11634 1552 1041 0,'0'0'50'0,"0"0"17"0,0 0 19 16,0 0-18-16,0 0-3 16,0 0-33-16,0 0-28 15,-23-17-4-15,23 52-15 16,0 18 15-16,0 10 3 16,0 2-1-16,7 0-2 15,5-7-1-15,-5-6 1 16,0-8 0-16,-3-11-31 15,-1-7-26-15,0-11-19 16,-3-13-47-16,0-2 14 16,0-8 37-16,-9-20-116 0,-9-6 1 15,-7-8 119 1,-4-3 68-16,-1-3 10 0,-1-4 15 16,0 2 23-16,6 5 46 15,4 6 29-15,8 10-10 16,8 2-12-16,5 5-46 15,0 4-24-15,12 0-3 16,16 4-15-16,12 2-7 16,13 5-4-16,6 7-1 15,1 0 4-15,-4 19-4 16,-9 12 0-16,-10 7 0 16,-13 8 2-16,-11 7 2 15,-13 4-5-15,0 3 4 0,-17-3 9 16,-16-5 6-1,-9-3-2-15,-6-9-6 0,2-4-4 16,3-5-5-16,10-10-2 16,13-8-24-16,15-11-94 15,5-2-129-15,28-24-333 16</inkml:trace>
  <inkml:trace contextRef="#ctx0" brushRef="#br0" timeOffset="28908.95">12064 1891 883 0,'0'0'101'0,"0"0"-100"0,0 0 3 15,88-70 28-15,-67 51 3 16,-5 0 0-16,-3 2-23 16,-5 2 1-16,-6 1 23 15,-2 3-2-15,0 2-4 16,0 4-9-16,0 1-7 15,-3 4-7-15,-9 0-4 16,-3 9-3-16,-6 13-10 16,2 10 8-16,4 3 0 15,7 0 1-15,8-2-9 16,0-4-14-16,9-5-8 16,15-5 6-16,6-5 3 15,7-10 4-15,8-4 5 16,4-3 11-16,-2-17-3 0,-1-4-11 15,-6-2-29-15,-1-2-61 16,-3-2-18-16,-5 2 13 16,-8 0-63-16,-9 4-40 15,-11 6 215-15,-3 3 81 16,0 2 93-16,0 5-20 16,0 3-18-16,-4 1-10 15,1 4-37-15,1 0-40 16,1 0-47-16,-1 18-2 15,1 15-3-15,1 8 3 16,0 12 4-16,0 11 4 16,6 10 19-16,7 5-5 0,1 4-3 15,-2 1-4 1,-3-7-5-16,-1-2-1 0,-6-7-9 16,-2-13 2-16,0-17-2 15,0-15 6-15,0-14-3 16,-2-9-3-16,-5-10 17 15,-3-28 50-15,-4-19-45 16,-4-14-21-16,1-13-1 16,3-5-1-16,3-3-7 15,3 4-3-15,3 5 8 16,5 13 2-16,0 9 0 16,13 11-2-16,6 11 0 15,3 12 0-15,-1 8 2 0,1 8 0 16,4 7-5-16,3 4-2 15,3 9-13-15,-4 18 9 16,-10 11-13-16,-12 6-7 16,-6 5 2-16,-22-2 7 15,-16-5 2-15,-5-5-13 16,10-7-26-16,17-11-74 16,16-9-148-16</inkml:trace>
  <inkml:trace contextRef="#ctx0" brushRef="#br0" timeOffset="29510.73">13073 1814 853 0,'0'0'110'0,"0"0"-19"0,0 0-24 16,0 0-13-16,0 0-13 16,0 0-35-16,-88-23-6 15,61 48-1-15,3 4-5 16,12 3-19-16,7-2-22 15,5-3 3-15,0-4-14 16,2-6 6-16,7-9-7 16,-1-5 23-16,-1-3 22 15,3-2 14-15,2-15 42 16,2-5-8-16,-4-1 5 16,1 4 2-16,-5 5-8 0,1 7-23 15,0 6-7-15,4 1-3 16,7 0-14-16,2 16 7 15,8 4-13 1,0 2-1-16,-1-6-7 0,1-4 5 16,1-8 15-16,-1-4 8 15,-3 0 7-15,-1-12 13 16,-4-8 21-16,-4-5-19 16,-4-5 15-16,-5-1-9 15,-2-1-7-15,-1 3-3 16,-2 3-8-16,-2 7 23 15,0 6-7-15,0 6 6 0,0 4-11 16,0 3-12 0,0 0-9-16,0 0-6 0,-3 5-27 15,-5 12-8-15,2 4 2 16,5 2-12-16,1 0 3 16,1 0 13-16,19 2 14 15,-2-4-1-15,4 0 15 16,-1-3 5-16,-3 0 2 15,-2 0 0-15,-2-4 0 16,-1-2 0-16,-4-3 1 16,0-2-1-16,6-6 0 15,4-1-61-15,8 0-137 16,3-18-487-16</inkml:trace>
  <inkml:trace contextRef="#ctx0" brushRef="#br0" timeOffset="29890.78">13717 1620 572 0,'0'0'400'0,"0"0"-321"15,0 0 0-15,0 0-27 16,0 0-31-16,0 0-21 16,-22 50 0-16,20 1 1 15,2 4 6-15,0 2 5 16,0-3-5-16,0-8 1 0,0-6-5 15,0-6-2 1,-3-9 1-16,0-7-1 0,-2-5-1 16,3-7-14-16,-1-6-46 15,-3 0 7-15,1-9 32 16,-1-12-48-16,3-5 34 16,3 1 35-16,0-2 11 15,3 4 30-15,8-2 21 16,0 3-10-16,2 1-9 15,2 1-4-15,6 2-24 16,2-1-13-16,7 4-2 16,3 2-3-16,5 5-39 15,-1 6-89-15,-6 2-140 16,-9 0-534-16</inkml:trace>
  <inkml:trace contextRef="#ctx0" brushRef="#br0" timeOffset="31077.48">14059 1881 493 0,'0'0'408'15,"0"0"-400"-15,0 0-1 16,0 0 20-16,0 0 50 16,-7 79-23-16,2-62-11 15,2-5-15-15,-1-3-4 16,0-5-2-16,1-4-7 15,0 0 22-15,-2 0 11 16,-1-7-6-16,0-11-18 0,4-8-1 16,2-4-14-16,0 1-6 15,11 1-3-15,10 2-9 16,2 8-11 0,4 6 0-16,0 9-6 0,1 3 0 15,-1 8-9-15,0 14 2 16,-4 8-3-16,-9 1 10 15,-6-3 19-15,-8-6 0 16,0-7 6-16,0-6 2 16,0-6 7-16,0-3 7 15,-3 0 19-15,-4-6 16 16,1-11-30-16,0-9-13 16,4-3 1-16,2-2-5 15,0 0-3-15,9 4-3 16,7 6 3-16,-1 7-1 0,-3 8-2 15,0 6-4-15,0 0-9 16,5 11-20-16,2 9 15 16,0 4 7-16,4-2-11 15,-3-1 3-15,0-7 6 16,-1-3-2-16,-5-7 14 16,5-4 2-16,0 0 2 15,0-10 12-15,0-9 3 16,-6-4 4-16,-1-5 5 15,-6-1 3-15,-5 3-6 16,-1 2-3-16,0 7 1 0,0 7-2 16,-5 6-1-16,-7 4-16 15,0 0-2-15,-3 8-6 16,0 17-8-16,6 9-6 16,6 2-13-16,3 1-19 15,1-4 4-15,18-5 13 16,4-8 7-16,3-9 17 15,0-5 7-15,0-6 3 16,1 0 3-16,4-8 17 16,1-11-7-16,-3-2 4 15,-2-2-5-15,-6 2 7 16,-9 6-3-16,-6 6 2 16,-4 8 1-16,-2 1-2 15,0 0-4-15,-8 9-9 16,-6 3 0-16,1-1-1 0,6-5-2 15,5-4 2-15,2-2 4 16,0 0-3-16,0 0 22 16,0-8 12-16,0-6-29 15,11 0-6-15,3 3-4 16,2 3 0-16,4 8-8 16,4 0 5-16,4 2 4 15,2 16-10-15,3 6-17 16,-3 1 0-16,1-1 4 15,-2-6 8-15,-4-5 15 0,-6-7-1 16,-1-4-16 0,-3-2 4-16,-3-2 12 0,-7-13 2 15,-5-5-8 1,0-6 1-16,0-5-3 0,-14-2-26 16,4-5-13-16,2 2-5 15,2 5 3-15,6 9 20 16,-1 9 33-16,-2 9 74 15,3 4 21-15,-1 0-37 16,1 2-43-16,0 19-14 16,0 6 43-16,0 3 3 15,10 4 4-15,-3 0-23 16,-1-1-9-16,0-2-3 16,-4-4-8-16,-2-2-3 15,0-6-1-15,0-2-4 0,-3-9-13 16,1-3-72-16,2-5-75 15,0 0-245-15</inkml:trace>
  <inkml:trace contextRef="#ctx0" brushRef="#br0" timeOffset="31239.76">15132 1881 821 0,'0'0'206'0,"0"0"-145"16,0 0-28-16,0 0 7 15,0 0-36-15,0 0-4 16,107-35-12-16,-71 34-43 0,3 0-75 16,7 1-216-16</inkml:trace>
  <inkml:trace contextRef="#ctx0" brushRef="#br0" timeOffset="31482.7">15890 2042 707 0,'0'0'174'16,"0"0"-157"-16,0 0 90 16,0 0-15-16,0 0-14 0,-16 89-27 15,6-64-33 1,-2-1 5-16,-1-3-17 0,-1-1-6 15,1-3-2-15,-5-6-61 16,0-6-125-16,0-5-413 16</inkml:trace>
  <inkml:trace contextRef="#ctx0" brushRef="#br0" timeOffset="32529.96">16552 1491 664 0,'0'0'283'0,"0"0"-280"16,0 0 0-16,0 0 24 16,0 0-5-16,0 0-18 0,-58 51 8 15,32-7 3 1,4 7-1-16,1 0-4 0,6-2-7 15,5-1-1-15,7-7-1 16,3-4-1-16,4-9-9 16,16-11-8-16,8-5 3 15,6-11 5-15,6-1 8 16,1-5 1-16,-4-12 0 16,-5-2 4-16,-8-3 2 15,-7 5 3-15,-6 6-1 16,-7 4-1-16,-2 5 25 15,-2 2-7-15,0 0-25 16,3 0-1-16,8 7-36 16,11 7 24-16,9 2 7 0,10-4-18 15,4-7 3-15,-3-3 5 16,-2-2 7-16,-10 0 9 16,-7-16 1-16,-7-4 21 15,-10-2 19-15,-6-2 18 16,0 0-13-16,-7 6 8 15,-13 4-17-15,-1 8-10 16,-4 3-18-16,-5 3-4 16,-4 0-4-16,-2 15-1 15,3 6-9-15,8 2-37 16,7 4-51-16,12-2-48 16,6-3-159-16</inkml:trace>
  <inkml:trace contextRef="#ctx0" brushRef="#br0" timeOffset="33505.97">17268 1685 892 0,'0'0'51'0,"0"0"-26"16,0 0 32-16,0 0 17 15,0 0-42-15,0 0-32 16,0 0-15-16,0 45 12 15,0-12 1-15,0 0-12 16,14-5-12-16,6-6-1 0,4-4-9 16,-5-11 6-1,4-3 23-15,-2-4 7 0,-3-4 6 16,2-13 5-16,-2-5 13 16,-2-4-5-16,-4 1 3 15,-2 1 7-15,-3 5-12 16,-4 8 0-16,-1 7 3 15,-2 4 1-15,0 0-21 16,1 0-15-16,10 15-32 16,5 8 38-16,10 1-7 15,9-3-19-15,7-6 1 16,4-8 24-16,-1-7 6 16,-5 0 4-16,-5-16 15 15,-7-8 28-15,-7-6 7 16,-6-4 0-16,-9-4 0 15,-6 0-9-15,0 3-26 0,0 6-11 16,-3 8 1-16,-5 9-1 16,2 3 2-16,1 6-6 15,0 3-1-15,-2 0-10 16,-6 14-42-16,-1 12-17 16,2 3 10-16,2 2-21 15,10 0-50-15,0-5-4 16,1-2 59-16,20-6 29 15,6-4 25-15,1-3 18 16,2-1 4-16,-7 0 32 0,-3 1 28 16,-2 0-1-16,-6 0 11 15,-2 1-11 1,-1 0-27-16,-3-1-16 0,0-1-6 16,3-2-10-16,2-2 0 15,8-4-12-15,7-2-50 16,9-2 10-16,7-16-36 15,0-9-6-15,-6-4 37 16,-8-5 57-16,-9-4 63 16,-8-1 112-16,-4 0-22 15,-7 4-66-15,0 6-5 16,0 9-8-16,0 8-10 16,0 4-30-16,-7 4-12 15,1 6-12-15,-2 0-10 0,-6 3-6 16,-3 15-1-16,-1 10-17 15,3 3-14-15,6 3-49 16,9-3 2-16,0-5 20 16,20-4 25-16,6-2 3 15,3-5 10-15,-1 2 10 16,-4-2 3-16,-9-1 4 16,-8-1 0-16,-3-2 10 15,-4-2 42-15,0 1 3 16,0 0 1-16,-16 0 4 15,-4-1-12-15,-6-2-10 16,2-4-11-16,-1 0-17 16,9-3-6-16,4 0-73 15,7 0-129-15,5-9-378 0</inkml:trace>
  <inkml:trace contextRef="#ctx0" brushRef="#br0" timeOffset="33837.5">18480 1734 636 0,'0'0'153'0,"0"0"-35"15,0 0-18-15,0 0-19 16,0 0-12-16,72-74 3 16,-72 66-24-16,0 2-23 0,-2 1-5 15,-7 3-14 1,1 2-6-16,-6 0-6 0,-2 7-2 15,-1 13-3-15,2 6 8 16,1 5-13-16,8-1 1 16,5-1-9-16,1-3-13 15,1-6 14-15,17-2 6 16,2-3 14-16,5-6-1 16,-1-8 2-16,1-1 2 15,3 0 2-15,5-7-2 16,-1-7 0-16,2 2-56 15,-4-5-99-15,-2 1-393 0</inkml:trace>
  <inkml:trace contextRef="#ctx0" brushRef="#br0" timeOffset="34062.21">19082 1854 968 0,'0'0'149'0,"0"0"-149"15,0 0 0-15,0 0 60 16,-11 92 0-16,3-57-42 16,-4 3-18-16,-10-1-6 15,-10-4-54-15,-7-3-126 0,-7-8-733 16</inkml:trace>
  <inkml:trace contextRef="#ctx0" brushRef="#br0" timeOffset="37429.55">20188 1566 402 0,'0'0'333'0,"0"0"-332"0,0 0 0 15,-94 5 2-15,62-5 82 16,-1 0-1-16,7 0-13 16,2 0-22-16,2-2 6 15,1-15 11-15,3-5-17 16,-4-10-18-16,5-3-19 16,1-3-3-16,7 0-6 15,4 3 3-15,5 8-6 16,0 3 0-16,3 10 0 15,9 3-3-15,3 2 2 16,2 8-2-16,6 1-1 16,4 3-1-16,0 23-3 15,3 14 4-15,-1 12-3 16,1 9 2-16,-7 4 5 16,-4 1 0-16,-7-1 1 0,-7-3 0 15,-5-5-1-15,0-4 1 16,-11-9 0-16,-11-6 5 15,-4-4-2-15,-9-6 10 16,-3-5-3-16,-3-3 0 16,-11-6-3-16,-4-5 2 15,-5-2-7-15,-1-5-2 16,0-2-1-16,10 0-17 16,10-16-38-16,20-9-63 15,18-9-127-15,5-7-359 0</inkml:trace>
  <inkml:trace contextRef="#ctx0" brushRef="#br0" timeOffset="38072.4">20155 1802 729 0,'0'0'4'0,"0"0"71"16,36 75-36-16,-35-49-23 15,-1-5 45-15,0-4-7 16,-7-6-20-16,0-6-10 15,2-5 31-15,3 0 25 16,-4-5-1-16,0-14-44 16,2-7-26-16,0-7-5 15,4-3-4-15,10 0-6 16,11 3-17-16,7 5 4 0,5 8 8 16,-1 9-6-1,1 11 5-15,-1 0-12 0,-5 16-1 16,0 13 7-1,-3 7 2-15,-4-1 2 0,0-1 6 16,-1-6-1-16,0-9 3 16,-2-7 0-16,2-8 1 15,4-4 5-15,4-10 8 16,8-16 14-16,1-10 6 16,-1-7-1-16,-6 0 6 15,-5-5 7-15,-7 4-14 16,-7 6-14-16,-6 9-1 0,-4 11 13 15,0 4 1 1,0 9-7-16,0 2-6 0,-1 3-12 16,-2 0-1-16,0 0-13 15,-4 11-31-15,-1 12 2 16,1 8 9-16,7 4-34 16,0-2 2-16,10 0 11 15,16-4 7-15,5-2 6 16,0-2-4-16,-2 0 23 15,-8-5 19-15,-5 2 4 16,-8-4 2-16,-8 0 29 16,0-1 29-16,0-2-23 15,-13 0 9-15,-3-4-7 16,-2-3 1-16,-1-3-13 16,2-3-17-16,1-2-8 15,4 0-2-15,5-4-50 0,7-14-98 16,0-9-276-16</inkml:trace>
  <inkml:trace contextRef="#ctx0" brushRef="#br0" timeOffset="38771.75">20995 1535 855 0,'0'0'93'15,"0"0"-64"-15,0 0 3 16,0 0-24-16,0 0 22 0,27 73 36 15,-17-23 0-15,-2 5-28 16,-4 1-18-16,-1-2-7 16,-2-3-7-16,1-8-5 15,-1-8-1-15,3-11 5 16,-3-12-5-16,2-6-6 16,-1-5-5-16,-1-1-10 15,5-4 10-15,4-18 3 16,2-15-17-16,9-8 8 15,2-4-13-15,2 7 5 16,0 5-5-16,-1 11 23 16,-4 9 5-16,1 7 0 15,-2 10 1-15,2 0-2 16,3 8 0-16,0 16 0 0,-2 7 0 16,-7 1 1-1,-5 0 2-15,-2-2 3 0,-8-5 6 16,0-5-6-16,0-5 2 15,-2-6 1-15,-1-7-1 16,-1-2 0-16,1 0 5 16,-1-4 21-16,-1-14-16 15,5-6-14-15,0-4 15 16,0-5-15-16,18 1-1 16,3 0 0-16,5 4 2 15,0 6-2-15,-4 8-5 16,-5 9 0-16,0 5 1 0,-1 0-3 15,0 16 4 1,-1 7-11-16,-2 1-22 0,-4-6 6 16,-1-4 12-16,-1-5 1 15,-2-6 12-15,-2-3-1 16,0 0 6-16,3 0 7 16,1-12 13-16,3 0-11 15,-5 4 5-15,-1 4 15 16,-2 2 13-16,-1 2-23 15,-1 0-17-15,5 0-2 16,1 0-1-16,6 8-1 16,1 2 1-16,2 0 0 15,2 0-15-15,5-3-71 16,2-3-83-16,-2-4-320 16</inkml:trace>
  <inkml:trace contextRef="#ctx0" brushRef="#br0" timeOffset="39906.01">22111 1551 1028 0,'0'0'24'0,"0"0"26"16,0 0-14-16,0 0-16 15,-83-10-11-15,61 36-9 16,3 11-4-16,5 10-4 15,9 1-17-15,5 1-17 0,0-5-11 16,13-9-30-16,9-11-20 16,6-11 5-16,1-13 61 15,5 0 33-15,1-19 4 16,2-9-8-16,3-7 8 16,2-6 16-16,-5-4 7 15,-5 1-14-15,-7 2 55 16,-8 5 12-16,-8 10-6 15,-9 6 2-15,0 9-3 16,0 4 4-16,-3 5-23 16,-3 3-21-16,-5 11-29 15,-2 17-12-15,-1 11 12 16,4 8-5-16,3 2 5 0,4 1 0 16,1-5-14-1,2-3 8-15,-1-10-9 0,1-12-3 16,0-8 11-16,0-8 7 15,0-4 0-15,0 0 7 16,0-11 26-16,6-14-16 16,10-6-17-16,6-2-2 15,4 0-3-15,5 2-19 16,3 8-11-16,-5 6 6 16,-1 6 8-16,-4 8 7 15,-5 3 6-15,-2 0 1 16,0 12-8-16,-4 9 9 15,1 3 0-15,-5 1 6 16,3-1-2-16,5-2 2 0,0-7 2 16,3-5-2-16,4-5 1 15,1-5-1-15,2 0 5 16,0-9-1-16,-3-12 6 16,-3-7 11-16,1-1 4 15,-7-5 0-15,-3 1 2 16,-8 3 5-16,-4 1-7 15,0 9 4-15,-21 1-3 16,-8 8-14-16,-7 5-6 16,-5 3-6-16,1 3 0 15,6 6-3-15,6 10-11 16,6 9-6-16,11-2-14 16,11-3-37-16,0-1 19 0,24-6-2 15,15-5 39 1,7-8 13-16,0 0 1 0,2-12 2 15,-5-10 6-15,-4-6 33 16,-1-6 15-16,-6-3 19 16,-6-2-12-16,-4 1-22 15,-5 5-2-15,-4 6-6 16,-3 6-17-16,-7 10-3 16,-3 4 21-16,0 7-17 15,0 0-16-15,0 0-2 16,-5 8-26-16,-10 15-23 15,-4 11 1-15,3 7 1 0,2 0-18 16,8-6-15 0,6-4 4-16,0-8 26 0,5-5 18 15,16-5 24-15,2-5 4 16,3-1 6-16,-5-1 3 16,-3 1 0-16,-6-1 25 15,-1 5 4-15,-2 2-10 16,-1 4-3-16,-2 3 5 15,-2-3 12-15,1-1-18 16,-1-5-7-16,5-5-3 16,8-6 5-16,12 0 19 15,13-9 21-15,10-12-34 16,8-5-19-16,1-4-13 0,-10 0-79 16,-11-5-146-1</inkml:trace>
  <inkml:trace contextRef="#ctx0" brushRef="#br0" timeOffset="41521.44">7939 3340 729 0,'0'0'77'15,"0"0"1"-15,0 0 25 0,-54-89-34 16,33 57-20-16,-4-7-23 16,-2-2-12-16,0-2 4 15,2 0-15-15,6 5 1 16,5 3-2-16,5 6-4 16,3 5-5-16,6 8 3 15,0 7 3-15,0 5-9 16,0 4-2-16,0 0-9 15,3 0-12-15,8 15 9 16,-6 8 1-16,-5 8-3 16,0 7 9-16,-8 2 8 15,-19 3 2-15,-3-4 7 16,-4-3 4-16,4-4-1 0,6-7 5 16,4-4 12-16,7-7-5 15,7-5-1-15,5-4-7 16,1-3-6-16,0-2 2 15,16 2-2-15,16-2 8 16,11 0-6-16,6 0 1 16,4 0-4-16,9-4-1 15,5-6-47-15,9-4-114 16,0-2-186-16</inkml:trace>
  <inkml:trace contextRef="#ctx0" brushRef="#br0" timeOffset="41954.17">9322 2867 1015 0,'0'0'18'16,"0"0"41"-16,0 0-14 15,0 0-7-15,0 0-1 16,0 0-28-16,-100-11-9 16,57 44-4-16,-1 10 4 15,7 7-4-15,15 0-7 0,13 1-13 16,9-5-5 0,12-4-6-16,21-4-11 0,12-8 32 15,5 0 2-15,2-7 0 16,-7-2 8-16,-12-2 4 15,-12-3-2-15,-12 1 2 16,-8-1 0-16,-1 1 2 16,-4 1 12-16,-20 0 16 15,-7 0 2-15,-8-2-11 16,-6-3 1-16,0-6-3 16,-3-3-16-16,-1-4 4 15,7 0-7-15,6-5-37 16,16-14-70-16,20-5-158 15,1-7-478-15</inkml:trace>
  <inkml:trace contextRef="#ctx0" brushRef="#br0" timeOffset="42613.48">9476 2996 951 0,'0'0'85'0,"0"0"-82"15,0 0-3-15,0 0 0 16,-3 100 20-16,1-44 28 16,2 4-26-16,0 3-8 15,2 0-6-15,4-6-7 16,-3-2 0-16,-3-7-1 0,0-7 1 16,0-10 0-1,0-10-1-15,0-11-16 0,0-7-9 16,0-3-18-16,0-6 21 15,-3-16 7-15,0-9-12 16,0-7 6-16,3-1 21 16,0-2 2-16,0 1-2 15,0 3 0-15,9 3 2 16,10 6 3-16,2 5-3 16,6 7-2-16,1 6 0 15,2 10-1-15,1 0-1 16,-1 13-1-16,-3 16-1 0,-5 6 2 15,-8 3 0 1,-4-1 1-16,1-4 0 0,-5-7 1 16,1-5 0-16,-1-5-3 15,1-8 3-15,2-4 0 16,4-4 0-16,6 0 8 16,3-8-2-16,2-12 2 15,3-5 4-15,-5-1-4 16,-2-5 6-16,-7 2 17 15,-4 3-1-15,-2 5-4 16,-5 9 17-16,-2 6 11 16,0 5-5-16,0 1-25 15,0 0-17-15,0 0-7 16,0 12-11-16,0 9 2 16,6 6 8-16,11 0-3 15,8-1-5-15,8-7-2 16,5-2-3-16,3-6-14 0,-1-5 0 15,-1-6-2-15,1 0-18 16,-6-1-40-16,2-17-95 16,-5-3-225-16</inkml:trace>
  <inkml:trace contextRef="#ctx0" brushRef="#br0" timeOffset="43047.99">10581 3160 711 0,'0'0'148'15,"0"0"-33"-15,0 0-52 16,0 0-15-16,0 0-14 0,-97-25-33 16,73 49-1-16,0 9-2 15,4 2 1-15,5 3-11 16,1 1-19-16,8-3-7 16,6-6-2-16,0-6-9 15,3-11-18-15,15-10 17 16,3-3 31-16,3-7 19 15,6-15 17-15,0-11 5 16,-2-5 0-16,-4-8 42 16,-7-5-11-16,-7-4-13 15,-10-2-5-15,0 2 4 16,0 5-5-16,-12 8 2 0,-2 9 30 16,4 8-6-16,0 11-14 15,4 5-9-15,1 9-17 16,3 0-20-16,-1 15-2 15,2 18-15-15,1 13 15 16,0 4-1-16,0-1 0 16,17-4-4-16,5-4-10 15,6-4-20-15,2-7 9 16,-2-7-44-16,1-6-17 16,-6-7-26-16,-1-10-63 15,-2 0-138-15</inkml:trace>
  <inkml:trace contextRef="#ctx0" brushRef="#br0" timeOffset="43601.03">10814 3204 672 0,'0'0'137'0,"0"0"-100"15,0 0 54-15,0 0-18 16,0 0-15-16,0 0-13 16,66-84 9-16,-62 66 8 15,-4 5-18-15,0 1-10 16,0 5-10-16,-9 4-3 15,0 3-16-15,-3 0-5 16,-6 6-3-16,1 15-4 16,0 6-6-16,2 5-5 15,8 0-14-15,4-3 0 16,3-4-17-16,0-5 1 16,13-10 24-16,11-4 11 15,1-6 11-15,4 0 1 16,-4-6-1-16,1-12 4 0,-1-1-2 15,1-6 0-15,2 2 2 16,-6 2 2-16,-7 6-5 16,-6 8 2-16,-8 4 14 15,-1 3 13-15,0 0-20 16,-6 7-8-16,-10 11-7 16,1 4 5-16,3-5 1 15,6-2-3-15,6-9 3 16,0-3-6-16,0-3 1 15,0 0 6-15,0 0 2 0,15-3 11 16,4-7-6-16,5-1 2 16,-2 4-3-16,3 2-1 15,6 4 0-15,4 1-3 16,1 0 1-16,-3 0-2 16,-3 9 0-16,-5 0-2 15,5 0 1-15,6 1-5 16,-2-4-17-16,-1-1-33 15,-8-4-39-15,-3-1-15 16,-3 0 22-16,-3-6-155 16</inkml:trace>
  <inkml:trace contextRef="#ctx0" brushRef="#br0" timeOffset="43835.99">11526 2919 762 0,'0'0'164'16,"0"0"-153"-16,0 0 0 16,0 0 75-16,0 88-26 15,0-46-32-15,0 3 9 16,3 0-23-16,5 1-6 16,-3-5-8-16,-1-8 0 15,0-7-4-15,-1-8-3 16,1-8-44-16,2-6-54 0,1-4-123 15,-1-1-200 1</inkml:trace>
  <inkml:trace contextRef="#ctx0" brushRef="#br0" timeOffset="43997.15">11584 3139 825 0,'0'0'195'0,"0"0"-143"15,0 0-21-15,0 0-14 16,0 0-16-16,110-63-1 16,-53 60-27-16,4-1-104 15,-3-3-227-15</inkml:trace>
  <inkml:trace contextRef="#ctx0" brushRef="#br0" timeOffset="44222.38">12203 3292 993 0,'0'0'140'0,"0"0"-89"16,0 0 24-16,0 0 22 15,0 0-44-15,0 0-48 16,10 0-5-16,1 0-15 15,-2 0-81-15,-6-4-131 0,-3-9-675 16</inkml:trace>
  <inkml:trace contextRef="#ctx0" brushRef="#br0" timeOffset="64830.31">2831 7811 688 0,'0'0'76'15,"0"0"-24"-15,0 0 40 0,0 0 5 16,0 0-34-16,0 0-15 16,0 0-3-16,0-34-11 15,0 34 10-15,0 0-7 16,0 0-9-16,0 0 0 16,0 0-10-16,0 0 1 15,0 0-2-15,0 0-7 16,0 0-2-16,0 0-2 15,0 0-4-15,0 5-1 16,0 7 2-16,0 8-2 16,0 4 14-16,0 4-3 15,0 3 0-15,0 4-1 16,0 1-1-16,0 3 1 16,0 3-1-16,1 0-3 0,2 0-1 15,-1-1-2-15,2-2 2 16,3-3-1-16,-1 0-2 15,2-2 4-15,4 2-1 16,-2 0-1-16,1-1 2 16,-4 6 6-16,-1-2-5 15,0 2 3-15,-3-3-4 16,0-5 2-16,-1-2-9 16,1-5 4-16,1 0 3 15,1 2-6-15,0-1 6 16,-2 1-4-16,3 0 1 0,-1 1 1 15,1-2 0 1,2-1-2-16,-3-1 0 0,1-1-3 16,0-3 3-16,0-3-2 15,2 0-1-15,-2 0 3 16,3 1-3-16,-3 1 0 16,-2 3 0-16,-1-2 0 15,0-1 1-15,0 0 2 16,-2-6 0-16,1 0-1 15,-1-4-1-15,1-1 1 16,-2-1-1-16,1-3 0 16,-1 0-1-16,0-4 1 0,0 0-1 15,0-1 1-15,0 0-1 16,0 0 0-16,0 0-5 16,0 0-13-16,0-5-22 15,0-10-24-15,0-8-60 16,0-5-31-16,0-8-123 15,-6-2-666-15</inkml:trace>
  <inkml:trace contextRef="#ctx0" brushRef="#br0" timeOffset="66912.82">2792 7922 452 0,'0'0'91'0,"0"0"-11"16,0 0 9-16,0 0 17 15,0 0-21-15,0 0-26 16,-21-27-21-16,18 25 4 16,3 2-7-16,0-2-4 15,-2 2-4-15,2 0-9 16,0 0 11-16,-1-2-2 0,1 2-6 15,0 0-3-15,0 0-10 16,0 0 1-16,0 0-8 16,0 0 0-16,0 0-2 15,0 0-1-15,0 0-1 16,0 0 2-16,0 0-3 16,0 0 4-16,1 0-1 15,15 0 1-15,7 0 5 16,7 2 2-16,9 0-2 15,7-2 2-15,5 0-2 16,0 0-3-16,-2 0 3 16,-3 0 2-16,-1 0 6 0,-6-5-6 15,-2 0 6 1,-3 1-8-16,3 0 3 0,2-2-1 16,5 0-4-16,5 0 1 15,0 3-4-15,3-1 0 16,-3 3 2-16,-1-1 0 15,-6 2-2-15,-3 0 0 16,-3 0 1-16,-5 0 0 16,0 0-1-16,4 0 0 15,-1 0 0-15,6 0 0 16,2 0-1-16,3 0 2 16,4 0-1-16,-3 0 4 15,-4 0-4-15,-5 0 0 0,-4 0 0 16,0 0 1-1,-3 0 6-15,4-3 3 0,7-5 4 16,3 1-6 0,7-2-7-16,-2 2 6 0,0 1-6 15,-2 2 2-15,-4 4-3 16,-4 0 0-16,-5 0-2 16,-6 0 2-16,-2 0 5 15,-4 0-4-15,1 0 0 16,3-3 4-16,10-4 5 15,12-3 2-15,13 1-12 16,9-4 6-16,3 5-3 16,-4-1-3-16,-11 1-5 15,-13 4 5-15,-5 0 0 0,-3 1 1 16,2 0-2 0,5 1 1-16,5-5 0 0,4-2 0 15,4 1 0-15,-3 0 0 16,-4 1-1-16,-3 2 1 15,-4 3 0-15,-7 0 2 16,-3 1-1-16,-5-1-1 16,0 1 0-16,-4-2 0 15,3 1 0-15,-4 0 1 16,2-2-1-16,6 0 1 16,7-2-1-16,0 0 0 15,1 1 0-15,-5 4 4 16,-4 0-4-16,-9 1-1 15,-9-2 1-15,-6 2 0 16,-6 0 1-16,0 0-3 0,0 0 4 16,0 0-5-16,0-1 4 15,0 1-1-15,0 0 1 16,0 0 3-16,0 0-3 16,0 0-1-16,0 0 0 15,0 0 3-15,0 0-2 16,0 0 0-16,0 0 1 15,0 0-2-15,0 0-1 16,0 0 1-16,0 0-3 16,0 0 3-16,0 1 0 15,0 6 0-15,3 3 2 16,3-2 0-16,-3 4 0 0,-2 0 3 16,2-2-2-16,-3 2 1 15,0 1 1-15,2 1-2 16,-1 0 2-16,1-1 0 15,1 5-1-15,-2 0 0 16,1 0-2-16,-1 3 0 16,-1 0 1-16,2 0-1 15,-2 0 1-15,0 0-1 16,0-1 2-16,0 2-1 16,0 1 0-16,0 2 6 15,3 1-5-15,1 3-1 16,2 0-1-16,2-1-2 15,-2-2 1-15,-2 2 0 0,1-4 0 16,-2-1 0-16,-3-1-1 16,0-3 0-16,0 1 1 15,0-1-1-15,0 0 1 16,0 0 0-16,2-1-1 16,1 1 0-16,2-1 0 15,-1 2 0-15,1-1 1 16,-3 1-1-16,4 5 0 15,-2-1 0-15,0 2 1 16,1-1-1-16,-1 2 0 16,2 1 0-16,0 2 1 15,3 2 1-15,-6 1-2 16,5 4 1-16,-4-1 2 16,2-3 0-16,-1 2-1 0,2-3 6 15,-1-2-7-15,0-1 2 16,-3 0 1-16,0-4 0 15,-1-4-4-15,-2-4-1 16,1 1 1-16,-1-1 3 16,0-1 1-16,0 0 1 15,0-5-3-15,0-1 2 16,0-2-2-16,0-1-1 16,0-3-1-16,0-1 0 15,0 1 0-15,0 1 1 16,0 0 0-16,0 3-1 0,0-2-1 15,0 2 1 1,0-3 0-16,0-2 1 0,0-1-3 16,0-2 2-16,0 0-6 15,0 0-17-15,0 0-15 16,0-2-11-16,-6-14-17 16,-24-4-97-16,-15-5-156 15</inkml:trace>
  <inkml:trace contextRef="#ctx0" brushRef="#br0" timeOffset="68726.83">3114 9175 299 0,'0'0'208'0,"0"0"-198"15,0 0-3 1,0 0 31-16,0 0 24 0,0 0-23 16,0 0 8-16,-67 16 11 15,61-14-5-15,1 1-8 16,2-2-8-16,-1 1 3 16,3-1-1-16,-2 0-10 15,-2 1-8-15,-1 2-8 16,-4 1 0-16,1 1 5 15,-5 2-9-15,0 1 14 16,-2-1-8-16,3 0 5 16,3-2 4-16,2-3-5 0,5 0 2 15,0-3-7 1,3 0 4-16,0 2-9 0,0-2-2 16,0 0 2-16,0 0-7 15,0 0 2-15,8 3-2 16,11 1 2-16,9-1 5 15,7-3 9-15,11 0-8 16,6 0 0-16,3 0 3 16,3-1-8-16,-1-5-1 15,0 1 2-15,-5-1 3 16,-5 3-7-16,-1 0 4 16,-6-1 0-16,3 1 5 15,-3 0 1-15,1-1-9 16,2 1 4-16,5-1-2 15,10-1-2-15,5 1 2 0,4 1-2 16,1 1-3 0,-5-1 0-16,-2 2 0 0,-5-3 2 15,0-1 2-15,4-1 3 16,-2 0 5-16,-1-2-4 16,-2 0-3-16,-1-1 0 15,1 0-1-15,0 1 5 16,0 2-6-16,-5 1 1 15,-4 1 2-15,-9 1-2 16,0 0 2-16,-4 0 4 16,-3 0-3-16,1 0-3 15,4 2 2-15,2-3-5 16,4 3 2-16,3 0 1 16,5 1-3-16,3-2 1 0,-4 2 1 15,-3 0-3-15,-6-2 0 16,-8 2 1-16,-4-1 1 15,-5 1-1-15,2-3 4 16,3 0-3-16,7-1 4 16,6-1-3-16,4-1 0 15,3 0-3-15,-3 4 2 16,-5 0 0-16,-6 2-2 16,-7 0 0-16,-3 0 0 15,-6 0 0-15,-2 0 0 16,-1 0 1-16,1 0-1 0,0 0 2 15,4 0-1 1,2 0 0-16,0 0-1 0,3 0 1 16,-2 0 0-16,-3 0-1 15,-2 0 0-15,-2 0 3 16,-2 0-2-16,-2 0-1 16,-1 0-1-16,2 0 0 15,0 0 2-15,6 0 1 16,1 0-1-16,-1 0 1 15,2 0 0-15,-4 0-1 16,-1 0-1-16,-1 0 0 16,0 0 1-16,-2 0-1 0,0 0 1 15,5 0 5 1,-3 0-6-16,0 0 7 0,1 0-7 16,0 3 1-16,-5-2-1 15,2 1 0-15,-4 2-5 16,-2-2 5-16,-2-2 0 15,-1 0 1-15,1 0 1 16,-2 0 0-16,-1 0-2 16,-1 0 2-16,0 0-1 15,0 0 1-15,2 0-2 16,1 0 1-16,-2 0 0 16,2 2-1-16,2 0-1 15,-3-2 1-15,4 0 0 16,-6 0 0-16,0 0 0 15,0 0 0-15,0 0-18 0,0 0-32 16,-19 0-51 0,-15-6-190-16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3:56:40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2838 4107 904 0,'0'0'94'0,"0"0"-35"0,0 0 17 15,0 0 29-15,0 0-61 16,0 0-20-16,0 0-10 16,0 0 8-16,0 0-4 15,0 2-7-15,0-2 0 16,0 1 1-16,0 1-3 16,0-1-3-16,0 0 0 15,0 6-3-15,0 6-1 16,0 3 3-16,0 7 18 15,0 3-2-15,0 3-9 16,0 2-4-16,0 2 4 16,0 4-3-16,0 1-3 15,0 2-3-15,0 0 4 16,0-1-3-16,3 0-1 16,3-3 2-16,3 0-1 0,-3-1-1 15,5-1 1 1,0 2-3-16,-2 0 0 0,-1-1 2 15,-1-1-3-15,-4-1 2 16,0-6 0-16,-3-1 1 16,3-2 0-16,-3-5-2 15,5 1 1-15,-5-5-1 16,4-1 0-16,-2-1 0 16,-1-2 0-16,2 0 0 15,0-1-2-15,3 0 1 16,-3-2 0-16,0 0 1 15,0-1-1-15,-2-2 0 16,1 0 0-16,-2 0 1 16,0-2-1-16,0 1 0 15,0 2-1-15,0 0 1 0,0 1-2 16,0 0-3-16,0-2 4 16,0 1-3-16,0-2-7 15,0 1 5-15,0-2-2 16,0 1-2-16,0-3 7 15,0 1-1-15,0-1 3 16,0-1 0-16,0 1-2 16,0-1 3-16,0 0 0 15,0 2 0-15,0 1-1 16,0 0 1-16,0 0 0 0,0 0 2 16,0 1-2-1,0-4-6-15,0 0-10 0,0 0 4 16,0 0-11-16,0 0-6 15,0-2-4-15,0-15-20 16,0-10-53-16,3-7-67 16,3-8-189-16</inkml:trace>
  <inkml:trace contextRef="#ctx0" brushRef="#br0" timeOffset="1732.5">2967 4157 175 0,'0'0'63'16,"0"0"49"-16,0 0-17 0,0 0-13 15,0 0 19-15,0 0 0 16,-19-13-4-16,18 13-21 15,1 0-12-15,-2 0-16 16,2 0-9-16,0 0-4 16,-1 0 3-16,1 0-8 15,0 0 9-15,0 0-9 16,0 0-12-16,0 0-1 16,0 0-10-16,0 0-1 15,0 0-4-15,0 0-2 16,0 0 5-16,0 0-1 15,0 0-4-15,0 0-1 0,0 0-1 16,0 0 0-16,0 0-1 16,3 0 3-16,17 0 0 15,9 0 0-15,8 2 1 16,4 0 1-16,1 1-1 16,-1-1 4-16,0-2-1 15,-4 0-1-15,6 0 4 16,-1 0-1-16,3 0-3 15,4 0-2-15,3 0 0 16,9 0 5-16,3 0-5 16,2 0 0-16,-2 0-1 15,-1 0 1-15,-3-2-1 16,-5 1 2-16,-3-1 0 16,-3 0-4-16,-4 0 4 0,1-1 0 15,2-1 10-15,-2-1-3 16,3 1-2-16,-4 2 0 15,0 0-4-15,-6 2 2 16,-5 0-5-16,-1 0 2 16,-1 0-2-16,5 0 0 15,0 0 5-15,9 0 1 16,2 0 6-16,7 0-2 16,2-7 0-16,-1 0-6 15,-5 1-2-15,-3 0 0 16,-5 3-2-16,-4 0 0 15,-2 0 0-15,4 1 6 16,6-1-1-16,7-2-5 16,3-1 2-16,4 0-2 0,3-1 0 15,0-2 0-15,5 2-2 16,1 1 2-16,3-4 2 16,0 5-1-16,-4-2-2 15,-2 3 2-15,-4-4 1 16,1 2 2-16,0 0-4 15,-3 2 2-15,-1-2 0 16,-8 0-1-16,-6 1 5 16,-7-1-4-16,-8 0-2 15,-7 4 1-15,-1 0-1 16,-6 0 1-16,0 2-1 16,-5-2 0-16,-5 2 0 0,2-2-1 15,0 1 1-15,6-2-4 16,3 0 4-16,0 0 0 15,4 1-1-15,-4 0 1 16,2 1 0-16,-3-1 0 16,-7 2-1-16,3 0 1 15,-9 0 1-15,-1 0-1 16,-1 0 7-16,-1 0 5 16,1 0 1-16,-1 0-3 15,-1 0-3-15,0 0-1 0,0 0-2 16,0 0 0-1,3 0 4-15,3 0-6 16,3 0 2-16,5 0 6 0,-1 0-3 16,0 0-5-16,0 0 0 15,-3 0 1-15,-3 0-1 16,-2 0-1-16,-1 0 2 16,4 0 3-16,4 0 0 15,3 0 0-15,5 0 0 16,7 0-5-16,-3 0-1 15,2 0 1-15,-4 0-1 16,-1 0 1-16,-3 0-1 16,-3 0 0-16,0 0 0 15,-2 0 0-15,1 0 2 16,2 0-2-16,0 0 1 16,5 0 0-16,3 0 0 0,0 0-2 15,0 2 3-15,0-1-2 16,-4 1 0-16,-3-1 1 15,-1-1-2-15,-2 1 2 16,-1-1-1-16,-5 0 0 16,-2 0 0-16,-3 0-1 15,0 2 0-15,-3-2 2 16,1 1 0-16,1-1-1 16,-2 0-1-16,2 0 1 15,-2 0 0-15,0 1-3 16,2 1 2-16,-2-2-2 0,1 1 2 15,-1-1-2 1,0 2-1-16,0-2 2 16,0 1-1-16,0-1 0 0,0 0 3 15,0 0-2-15,0 0 4 16,0 0-4-16,0 0 2 16,0 0-1-16,0 0 0 15,0 0-1-15,0 4-21 16,0 2-26-16,0 6-1 15,-14 2-80-15,-25-4-108 16,-18-3-760-16</inkml:trace>
  <inkml:trace contextRef="#ctx0" brushRef="#br0" timeOffset="3447.37">2901 5270 537 0,'0'0'104'0,"0"0"-38"16,0 0 29-16,0 0-2 0,0 0-30 15,0 0-34-15,0 0-8 16,-5 2 5-16,5-2 5 15,0 0 1-15,0 1-10 16,0-1-6-16,0 1-7 16,0-1 1-16,0 2-7 15,0 1-1-15,3-1 1 16,15 1 9-16,10 2 30 16,8-4-10-16,6 1-17 15,7-2-1-15,3 2-5 16,-1 0-3-16,3 0-5 15,1 1 3-15,2 2-2 16,-3-2 3-16,-1-1-1 0,2 1-4 16,-1-1 6-16,-3 0 0 15,6 3-5-15,1 0 1 16,1 1 8-16,3 2 11 16,-4-2-13-16,-5 1-8 15,1-1 7-15,0-1-4 16,9-2 7-16,4-2-3 15,4-1 2-15,2 0-1 16,-2 0 4-16,-4 0-5 16,-4 0 0-16,-6 2-4 15,0 1 2-15,0 1-2 16,0-3-2-16,4-1 2 16,4 0 6-16,4 0-9 15,7 0 6-15,5 0-6 0,2-5 1 16,-1-3-1-16,-4 1 0 15,-5 0 0-15,-6-3 0 16,0 1 1-16,-1 1 2 16,-2-1 3-16,2 1-4 15,0 0 1-15,0 1-3 16,-3-1 1-16,-9 6-2 16,-3-3 2-16,-8 0 3 15,-3 1-4-15,-4 0 0 16,-2-2 2-16,-1 0-2 0,0 1 0 15,-2-1 2 1,4 2-2-16,8 0 1 0,5 0-1 16,4-2-2-16,-4 2 1 15,-5-2 1-15,-9 0-2 16,-9 0 1-16,-5-2 1 16,-1 1 1-16,2-1 1 15,0-2-1-15,5 0-1 16,2-2 2-16,0 2-2 15,-1-3 0-15,-3 4 0 16,-3-1 0-16,1 2 0 16,0-1 0-16,1 2 0 15,-1 3 0-15,-1-1 3 16,-2 0 0-16,-2 1-1 16,-2 1 4-16,-2 2-2 0,-1 0-4 15,2-1 5-15,-5 2-4 16,-1 0-1-16,0 0 3 15,-4 0-1-15,-1 0 5 16,-3-1 2-16,0 1-5 16,0 0 0-16,0 0-1 15,0-2 0-15,0 2-3 16,0-1-2-16,0 0-19 16,0-3-26-16,-17 1-46 15,-12-6-114-15,-5-1-216 16</inkml:trace>
  <inkml:trace contextRef="#ctx0" brushRef="#br0" timeOffset="4438.05">7092 3838 524 0,'0'0'76'0,"0"0"-27"16,0 0 47-16,0 0 18 16,0 0-38-16,0 0-19 15,-2 1-13-15,2-1 8 16,0 0-9-16,-1 2 0 0,1-1-12 15,0 3-10-15,0 7-13 16,-3 7-4-16,-2 9-4 16,1 5 35-1,-1 5-1-15,2 2-8 0,3 2 0 16,0-1-13-16,0 1 1 16,0-3-10-16,0-5 3 15,8 0-6-15,-2-2 1 16,-2-3-1-16,1 0-1 15,-3 0 3-15,3-3 4 16,-4 0-2-16,1-1 0 16,1-1 2-16,-2-3 2 15,2 0-3-15,-1-1-5 16,1-1 1-16,-3 4 4 16,0 1-2-16,0 3 4 0,0 4 13 15,0-3-13-15,0 4 1 16,0-2-2-16,0-3 0 15,0 0-5-15,0-5 0 16,0-1 0-16,0 2 0 16,0-2-1-16,0-1 0 15,0 2 1-15,0-5-1 16,0-3 1-16,0-1-3 16,0-2 3-16,0-3-3 15,0 0 2-15,0 0 0 16,0 0-1-16,0 2-1 15,0 0 1-15,0 3 0 16,-3 0 1-16,3 1 1 16,-2-1-2-16,1-4 0 0,-1 3 0 15,2-5 0-15,0-1 0 16,0 1 1-16,0 0 0 16,0-3 0-16,0 3-1 15,0-3 4-15,0 0-2 16,0-2-3-16,0-1 2 15,0 0-1-15,0 0 1 16,0 0 1-16,0 2-2 16,0 1 0-16,0-2 0 15,0 2 0-15,0-1-3 16,0-1-14-16,5 0-22 16,-5-1-19-16,0 0-53 15,0 0-57-15,-6-11-270 0</inkml:trace>
  <inkml:trace contextRef="#ctx0" brushRef="#br0" timeOffset="5428.11">3499 4596 708 0,'0'0'103'0,"0"0"-11"0,0 0-23 16,0 0-22-16,0 0-21 16,0 0-21-16,-76 33 1 15,64-13 1-15,3 7 1 16,-1 6 7-16,1 3-6 16,0 5 5-16,1-1-10 15,4-5-2-15,4-3-1 16,0-3 1-16,0-9 1 15,7-2-6-15,7-8 3 16,-2-4 0-16,2-5-5 16,0-1 5-16,2 0 4 15,-1 0-4-15,0-7 8 16,-6 0-2-16,-4 3-2 0,-1 1 7 16,-2 3-5-16,2 0-5 15,2 0-1 1,2 1-6-16,15 8 6 0,1 2 0 15,10 0 0-15,1-2-6 16,1-5 0-16,-3-4 2 16,-1 0 2-16,-5 0 2 15,-5-8 0-15,-8-6 16 16,1-4 20-16,-11-1 35 16,-4 1-15-16,0 3-13 15,0 1-11-15,-10 4-14 16,-2 4-5-16,-4 5-7 15,-7 1-6-15,1 0-2 16,-5 1 1-16,0 11 0 0,6 0 0 16,0 4-2-16,2-1-30 15,5 1-31-15,3 0-17 16,8-3-48-16,3-1-66 16,0-8-133-16</inkml:trace>
  <inkml:trace contextRef="#ctx0" brushRef="#br0" timeOffset="5752.5">4005 4620 928 0,'0'0'171'0,"0"0"-143"16,0 0 26-16,0 0 53 16,0 0-46-16,0 0-61 15,0 9-7-15,0 19 7 16,4 7 2-16,8 5 11 16,-1-3-3-16,-1-2-6 15,2-3 2-15,-3-4-6 16,2-7 0-16,-4-5-16 15,-1-6-31-15,-2-2-26 16,7-5-50-16,2-3-14 0,7 0-156 16</inkml:trace>
  <inkml:trace contextRef="#ctx0" brushRef="#br0" timeOffset="6018.13">4237 4642 963 0,'0'0'103'16,"0"0"-19"-16,0 0 25 16,0 0-38-16,0 0-46 15,0 0-25-15,-8 19-4 16,6 12 4-16,0 9 24 0,2 0-6 16,0 1 2-16,0-1 1 15,0-4-13-15,0-3-4 16,0-4-2-16,0-4 0 15,2-6-2-15,5-5-13 16,1-4-47-16,4-3-58 16,4-7-92-16,2 0-199 15</inkml:trace>
  <inkml:trace contextRef="#ctx0" brushRef="#br0" timeOffset="6810.89">4422 4899 503 0,'0'0'340'0,"0"0"-320"0,0 0 65 15,94-58-2-15,-70 45-27 16,-6 1-14-16,-7 5-19 16,-4 1-9-16,-4 1 37 15,-3 0 0-15,0 0-29 16,0 1-5-16,0-2-5 15,0 1-4-15,-3-1 2 16,-7 6-7-16,-2 0-3 16,-7 0-2-16,-1 0 0 15,-2 15-1-15,1 5-4 16,6 2 3-16,7 2-1 16,7 1-10-16,1 0-15 0,7-4 3 15,20-4-17 1,9-6 20-16,7-7 4 0,9-4 9 15,2 0-3-15,6-9 7 16,-3-9 0-16,-2 0 6 16,-6-4 1-16,-4-1 4 15,-9-3 23-15,-6 1 24 16,-13 0-1-16,-8-1-8 16,-9 5 5-16,0 5-14 15,0 1-6-15,-12 6-6 16,-2 3-15-16,-3 6-6 15,-1 0-7-15,0 4 6 16,-1 14-5-16,2 7-5 0,1 5-14 16,8-1-17-16,5-1 1 15,3-6-6-15,0-3-4 16,11-7 18-16,13-3 22 16,4-4 8-16,6 0 3 15,-1-2 0-15,0-1 0 16,-3 4 1-16,0 1 4 15,-5 7 1-15,2 3 6 16,-6 7 1-16,-3 4 0 16,-3 7-1-16,-8 4-1 15,-7 3-1-15,0 2 2 16,-4-5-2-16,-10-2-4 16,-3-6 4-16,-6-8 4 15,-2-5 3-15,-1-7-3 0,1-3 4 16,7-6 2-16,2-2 5 15,2 0 3-15,7-10 12 16,2-12-12-16,5-8-8 16,0-8-14-16,15-9-6 15,10-3-3-15,7-2-21 16,2 1-37-16,2 4-34 16,1 6-31-16,-1 7-44 15,-1 6-161-15</inkml:trace>
  <inkml:trace contextRef="#ctx0" brushRef="#br0" timeOffset="7160.81">5424 4844 603 0,'0'0'93'0,"0"0"82"16,0 0-44-16,0 0-51 16,97-33-18-16,-80 20-5 15,-4-1 8-15,-6-1-19 16,-6 5-2-16,-1-2-16 15,0 1-14-15,-3 4-12 16,-13 4-2-16,-2 1-1 16,-3 2-4-16,-1 2 1 15,-5 16 3-15,5 7-2 16,-1 4 3-16,2 7-2 16,6-3-1-16,2-1 1 0,10-2 1 15,3-8-1-15,0-2 2 16,18-5 2-16,4-4-2 15,14-7 1-15,10-4 11 16,8 0-4-16,-3-3-4 16,-5-9-4-16,-10-1-5 15,-8 0-31-15,-7-1-77 16,-9-3-134-16</inkml:trace>
  <inkml:trace contextRef="#ctx0" brushRef="#br0" timeOffset="19194.41">11157 3989 91 0,'0'0'365'0,"0"0"-359"16,0 0 40-16,0 0 40 16,0 0-3-16,0 0-25 15,0 0-17-15,0 0-8 0,-6-14 11 16,6 14-14-16,0 0 5 15,0 0 3-15,0 0-9 16,0 0-3-16,0 0-5 16,0 0 6-16,0 0 10 15,0 0 2-15,0 0 9 16,0 0 0-16,0 0-10 16,-1 0-4-16,1 0-3 15,0 0-6-15,0 0-8 16,0 0-8-16,0 0-2 15,-2 0-7-15,1 0 4 16,1 0-3-16,0 0-2 16,0 6 3-16,0 4-2 0,0 5 1 15,0 3 8-15,0 4 3 16,0 3 4-16,0 6-3 16,0 3-5-16,0 1 5 15,0 1-4-15,0 1 11 16,0 1-12-16,0-3 0 15,0 4 1-15,1-1-7 16,-1 2 0-16,2-1 6 16,-1 2 6-16,1-4-3 15,-1-2-4-15,2 1-5 16,3-1-1-16,-2-2-1 16,4 0 1-16,0-1-1 15,-1-2 0-15,0-2 1 16,-2-1-1-16,-2-2 1 0,0-4 0 15,-2-3-2 1,1-2 2-16,-2 0-2 0,4-2 2 16,-2 2-1-16,1-4 1 15,-2-1-1-15,2 3 0 16,0-6 0-16,-1 4 0 16,1 0 1-16,-2-2-1 15,-1 1-1-15,2-1 1 16,-2 2 0-16,1-1 0 15,0 3 0-15,1-6 0 16,0 0 2-16,-2-4-2 16,1-2-1-16,-1-1-1 15,0-1-9-15,0 0-10 0,0 0-8 16,2-15-20 0,1-8-47-16,1-9-98 0,2-5-75 15,-3-5-557-15</inkml:trace>
  <inkml:trace contextRef="#ctx0" brushRef="#br0" timeOffset="20777.74">11164 3914 494 0,'0'0'114'0,"0"0"-23"15,0 0 14-15,0 0-14 16,0 0-24-16,0 0-27 15,-14 2-19-15,14-1-14 16,0-1-6-16,0 0-1 16,-2 0 0-16,2 0-4 15,0 1 4-15,0-1 0 16,0 2 6-16,0-2 8 16,0 1-4-16,0 1-1 15,0 1-8-15,3 0 0 16,15 3 14-16,10 0 10 0,10-2 0 15,7-1 1-15,7 0-1 16,3-3-6-16,1 2-11 16,3-2 0-16,-4 0-1 15,8 0 10-15,5 0-11 16,8-8-3-16,14 0 3 16,7-2 15-16,7 3-11 15,-5 1-8-15,-5 5 1 16,-5 1-1-16,-10 0-2 15,0 0 1-15,-1 0 2 16,1 0 1-16,3 0 0 16,-1-6 4-16,4-1 3 15,1-1 0-15,1 2 0 16,-5 2-3-16,-8 2-4 16,-10 2-1-16,-7 0-3 0,-7 0 1 15,-1 0-3-15,-1 0 3 16,4 2-1-16,4-2 1 15,7 0 4-15,6 0-4 16,4 0-1-16,-2 0 2 16,-3 0-4-16,-12-2 3 15,-9 1-2-15,-9 0 1 16,-5 1 0-16,-5-2 3 16,-2 1-3-16,4-3 0 15,1 2 0-15,8-2 2 0,0-1-2 16,2 2 0-1,1-1 0-15,-3 0 0 0,-6 0 1 16,-7 1-1-16,-9 0 2 16,-4 1-1-16,-8 2 1 15,1-2 1-15,-5 2 10 16,2-1 0-16,0-1-7 16,6 1 0-16,2-1-6 15,2 0-1-15,8-2 1 16,1 1-1-16,-1 0 2 15,-3 2-1-15,-6-1 0 16,-6 2 0-16,-3 0 5 16,-3 0-5-16,0 0 6 0,0 0-3 15,0 0-2 1,0 0 9-16,0 0-7 0,0 0 0 16,0 0-2-16,0 0 0 15,0 0-1-15,0 0-1 16,0 0-2-16,0 0 0 15,0 3 1-15,0 8 2 16,1 3 3-16,3 3 2 16,-3 4-1-16,1 2 3 15,-2 1-2-15,0 2 0 16,0-1-5-16,1 1 5 16,0 0-5-16,3-1-1 15,-3 2 1-15,2 1 1 16,1 0 3-16,1 1 0 0,-2 0 2 15,0 1-1 1,0 0 1-16,-3-4-5 0,4 3 0 16,-2-2 1-16,2 2-2 15,0 0 2-15,1 3-1 16,0-3 1-16,-3 0 1 16,2 0 0-16,0-1 1 15,1-1-2-15,-1 0 1 16,2 2-1-16,-3-2-2 15,3 5 0-15,-1 0 2 16,-2 2-2-16,1 0 6 16,1-1-6-16,-2-3-1 15,2-1 1-15,-2-3 1 16,0-6 0-16,-1-3 1 16,-1-3 0-16,-1-4-4 0,0-4 4 15,2-3-1-15,-2-3-1 16,0 3 3-16,0-3-1 15,0 0 2-15,0 0-4 16,0 0 0-16,0 0-3 16,0-3-40-16,0-7-26 15,-12-6-106-15,-18-2-115 16</inkml:trace>
  <inkml:trace contextRef="#ctx0" brushRef="#br0" timeOffset="22165.02">11308 5153 409 0,'0'0'45'0,"0"0"43"16,0 0 4-16,0 0-5 15,0 0-50-15,0 0-13 16,0 0 0-16,-5 0 12 15,4 0 11-15,-2 0 0 16,-2 0 2-16,-4 1-14 0,-1 1 1 16,-2-1-6-1,3 1-3-15,2-1-6 0,2 0-3 16,5 1-7-16,0-1-4 16,0-1-3-16,0 0 3 15,0 0-3-15,0 0-4 16,2 3 5-16,15 0 4 15,15 1 23-15,14-2 12 16,18-2-11-16,15 0-5 16,8 0-11-16,7 0-5 15,0 0-6-15,3 0 1 16,3-2 3-16,-2 0-2 16,2-4 8-16,-4 0-9 15,-4 0-1-15,-2 0-1 0,-1 1-2 16,-1 1 7-1,0 1-8-15,-6 3 0 0,-10 0 2 16,-2 0 1-16,-7 0-1 16,-4 0-4-16,2 0 3 15,-2 0 1-15,8 0 0 16,1 0-2-16,4 0 2 16,1 0-1-16,-4-1 1 15,-4-2-1-15,-6 0-1 16,-10-1 1-16,-3-4 0 15,-2 2 6-15,-1-1-7 16,0 0 4-16,3-1-1 16,-4 3-3-16,-3-1-2 0,-5 4 2 15,-7 0-2 1,-3 1 0-16,-2 1-1 0,-2-1 0 16,-1 1 1-16,2 0-1 15,0-2 1-15,6 0 0 16,6 0 1-16,10-1-1 15,2 0 0-15,4-1 1 16,-3 2-1-16,-4 0 2 16,-8 2-2-16,-6 0 0 15,-8 0 0-15,-5 0 0 16,-6 0 2-16,0 0 2 16,-1 0 8-16,3-2 4 15,3 0-7-15,2 2-1 16,2-2-3-16,-5 1-3 0,2-2-1 15,2 3-1-15,-4 0 3 16,3-2-1-16,-2 0 1 16,-1 0-3-16,-2 0 0 15,0 0 1-15,-3 0 0 16,-4 1 0-16,-2 1 3 16,-2 0-4-16,0 0 1 15,0 0 1-15,0 0-1 16,0 0 0-16,0 0 0 15,0 0-1-15,0 0-4 16,0 0-17-16,0 0 0 16,2 0 1-16,-1 0 5 15,2-3-1-15,0 0-13 0,-1-1-42 16,-2-2-60 0,-11-2-115-16</inkml:trace>
  <inkml:trace contextRef="#ctx0" brushRef="#br0" timeOffset="22861.1">11740 4500 783 0,'0'0'56'0,"0"0"66"0,0 0-30 16,0 0-6-16,0 0-4 15,0 0-20-15,-38-41-27 16,38 41-12-16,-2 0-18 16,2 8-5-16,0 15-9 15,0 7 9-15,0 7 3 16,2 2 6-16,1 0-6 16,1 4-2-16,1-3-1 15,5-1-23-15,-3-11-48 16,0-7-56-16,-3-13-5 15,0-8-66-15,-4 0-3 16,0-16-223-16</inkml:trace>
  <inkml:trace contextRef="#ctx0" brushRef="#br0" timeOffset="23150.75">11648 4596 582 0,'0'0'71'0,"0"0"34"0,-3-73-12 15,3 51-14-15,13 5-35 16,4 1-6-16,4 5-15 15,5 2 5-15,4 6-1 16,5 1-11-16,0 2-10 16,0 0-5-16,-2 14-1 15,-6 7-3-15,-4 8-1 16,-5 2 2-16,-4 4-2 0,-8-1 2 16,-6-2 2-1,0-1 0-15,-8-1 1 0,-13-4 16 16,-5-4 20-1,-4-3-2-15,-3-4-11 0,-1-4-13 16,4 0-10-16,4-5-2 16,8-2-46-16,2-4-76 15,4 0-116-15,7-3-385 16</inkml:trace>
  <inkml:trace contextRef="#ctx0" brushRef="#br0" timeOffset="23513.89">12009 4703 578 0,'0'0'43'15,"0"0"59"-15,0 0 20 16,0 0-32-16,0 0-14 0,79-85-40 16,-75 70 14-16,-1 1-10 15,-3 3-10-15,0 0-7 16,0 5-10-16,0 4 1 15,0 2 0-15,0 0-4 16,0 0-10-16,-3 2-9 16,-11 16 1-16,-3 5 3 15,1 2 2-15,4 3-2 16,9 1-7-16,3-3-7 16,0-4 2-16,0-1-8 0,15-9 4 31,10-5 7-31,7-6 13 0,6-1-2 0,4-4-10 15,0-11-33-15,0-3-41 16,-4 0-53 0,-5-2-25-16,-6-2-97 0</inkml:trace>
  <inkml:trace contextRef="#ctx0" brushRef="#br0" timeOffset="23956.85">12360 4553 634 0,'0'0'141'0,"0"0"13"16,0 0-41-16,0 0-24 15,0 0-44-15,0 0-43 16,-18 4-2-16,18 21 0 16,0 11 16-16,0 9 5 15,0 8-3-15,1 4 11 0,7 1-12 16,-2-4-13-16,1-5 2 16,-4-12-5-16,-2-5 2 15,-1-10-3-15,0-7 0 16,0-5 0-16,0-6-3 15,0-4-1-15,0 0-4 16,0-4 6-16,0-17-4 16,-6-10-9-16,-7-10 5 15,3-9-10-15,-4-7-13 16,7-4 1-16,2 4 12 16,5 7 11-16,0 11 1 15,6 13 8-15,8 5 3 16,-2 9-3-16,-2 2 6 15,3 5 1-15,1 5 6 0,4 0-8 16,0 0-5-16,0 9 0 16,-3 9-1-16,-7 4-4 15,-5 3 1-15,-3 4 3 16,-4 2-2-16,-18-2-4 16,-5-2-1-16,-1-4-32 15,2-7-18-15,10-4-62 16,10-8-128-16</inkml:trace>
  <inkml:trace contextRef="#ctx0" brushRef="#br0" timeOffset="24593.97">12725 4616 201 0,'0'0'706'0,"0"0"-632"0,0 0 3 16,0 0-17-16,0 0-19 15,0 0-21-15,-79-49-20 16,51 55 0-16,2 11-5 16,4 4 3-16,7 2-7 15,7-2-26-15,6 0-11 16,2-5 0-16,0-2-2 16,10-7 9-16,4-7 17 0,2 0 14 15,0 0 8 1,1-11 5-16,-2-5 31 0,-2 0 7 15,-6 5 3-15,-2 1 6 16,-3 6-2-16,-2 4-7 16,0 0-16-16,0 0-27 15,7 0-14-15,6 8-21 16,5 5 24-16,8 3-2 16,1-6-5-16,4-4 6 15,-1-6 11-15,-2 0-3 16,-3-2-2-16,-1-14 6 15,-7-5 0-15,-4-3 7 16,-7-4 16-16,-5 1 9 16,-1 0 1-16,0 6-17 15,0 3 7-15,-3 5-6 0,-1 4 4 16,-2 5-3 0,5 2-6-16,-2 2-9 0,0 0-3 15,-5 5-13-15,-2 14-16 16,-2 5 5-16,1-1-19 15,7 0-14-15,4-5 1 16,0 0 22-16,6-5 12 16,10-4 15-16,4 0 4 15,0-3 5-15,-1-2-5 16,-3-2 6-16,-3 0 2 16,-1 0-2-16,0 0 1 15,0-2-3-15,6 0-1 0,1 0-47 16,2-5-211-16</inkml:trace>
  <inkml:trace contextRef="#ctx0" brushRef="#br0" timeOffset="24994">13171 4399 709 0,'0'0'257'15,"0"0"-206"-15,0 0-12 16,0 0 21-16,0 0-33 16,0 0-6-16,6 64 49 0,2-31-41 15,-2 0-7 1,-2 2-4-16,-3 1-7 0,-1-1-8 16,0-1 1-16,0-1-4 15,-8-7-6-15,2-5-25 16,0-5-38-16,3-9-27 15,1-7-2-15,-1 0-34 16,2-13 35-16,-1-11-94 16,1-2 158-16,1 1 33 15,0 1 76-15,0 6 84 16,0 2-23-16,0 1-40 16,0 1-41-16,3 1-30 0,6 1-4 15,6 0-21 1,7 3-1-16,3 0-1 15,4 3 1-15,-6 5-6 0,-3 1-64 16,-4 0-65-16,-7 1-147 16</inkml:trace>
  <inkml:trace contextRef="#ctx0" brushRef="#br0" timeOffset="26156.41">13381 4607 616 0,'0'0'8'15,"0"0"65"-15,0 0 23 16,6 81 11-16,-6-62-17 0,0-4-41 16,0-5-9-1,0-6 4-15,0-4-23 0,0 0 15 16,0 0 36-16,-1-4 24 16,-2-11-39-16,0-7-57 15,3-4 2-15,0-1-2 16,0 2 0-16,12 2-3 15,7 5-16-15,4 3-14 16,2 7 1-16,-1 3-5 16,1 5 32-16,-2 0-18 15,-2 13 0-15,-4 10 3 16,-6 0 11-16,-8-1-2 16,-3-3 3-16,0-6 6 15,0-4-2-15,-1-4 3 0,-1-4 1 16,-1-1 2-16,-1 0 10 15,2-3 1-15,-4-10-8 16,2-4-2-16,2 0-6 16,2-5 2-16,0 2-3 15,0 0 0-15,10 7-23 16,1 4 13-16,-2 5 0 16,3 4 3-16,-2 0-12 15,4 4-8-15,1 11 5 16,-2 7 4-16,4-3 5 15,-2-1-4-15,-1-6 9 16,-2-4 3-16,-1-6 5 16,-1-2 4-16,1 0 14 15,2-12 38-15,1-7-30 16,-1-4-10-16,-4 0 4 0,-3-3 1 16,-6 1-12-16,0 1 0 15,0 5 1-15,-3 9 5 16,-4 4-3-16,-1 6-6 15,-5 0-2-15,-1 10-4 16,-4 15-1-16,3 6 0 16,5 1-5-16,5-1-26 15,5-5 5-15,0-5 11 16,6-6 8-16,11-4 9 16,-1-7-3-16,7-4 6 15,0 0 0-15,3 0 0 16,-3-9 0-16,0-4 0 15,-2 1 2-15,-8 0-1 0,-1 4 5 16,-6 2 6-16,-3 1 20 16,-1 5 11-16,-2 0-10 15,0-2-16-15,0 1 2 16,0-4 9-16,0-1-19 16,0 0-6-16,1 0-3 15,0 1 0-15,1 4-1 16,0 0-4-16,1 1 2 15,7 0-9-15,2 0 1 16,9 0 4-16,0 0-3 16,3 0 2-16,-2 0-6 15,0 0-2-15,-5 2 6 0,-2 1 0 16,-6-1-3-16,0-1 4 16,-1-1 3-16,0 0 6 15,1 0 0-15,4-8-1 16,-3-4-6-16,1-4-7 15,-5-1 5-15,-4-1 9 16,-2-4 3-16,0 1 15 16,0 2 18-16,-2 0 1 15,-4 3-4-15,2 8 35 16,1 5-11-16,1 1-8 16,0 2-20-16,0 0-22 15,-3 9-7-15,0 13-6 0,0 6 4 16,4 1 3-16,1 1-1 15,0-3 0-15,0-1 2 16,8-5-2-16,2-5-28 16,0-1-55-16,-1-4-30 15,0-4-9-15,-5-7-147 16,1 0-249-16</inkml:trace>
  <inkml:trace contextRef="#ctx0" brushRef="#br0" timeOffset="26333.79">14199 4514 908 0,'0'0'158'0,"0"0"-102"15,0 0 18 1,0 0-19-16,82-38-38 0,-38 25-15 16,2 1-2-16,-3 0-25 15,-7 4-62-15,-12-2-44 16,-18-2-288-16</inkml:trace>
  <inkml:trace contextRef="#ctx0" brushRef="#br0" timeOffset="27778.94">9174 3863 207 0,'0'0'447'0,"0"0"-352"16,0 0 13-16,0 0-20 0,0 0-27 15,0 0-35-15,0 0-1 16,0 0-7-16,0 0-5 16,0 0-2-16,0 0 5 15,0 0 3-15,0 0-3 16,-7 3 7-16,-8 6 5 16,-2 2 11-16,-6 3-6 15,-1 2-7-15,-1 0-16 16,-4 5 1-16,2 1-1 15,2 1-8-15,-2 2 3 16,2 0 1-16,-2 2 9 16,-1 0-10-16,-2-1 15 15,3 2-10-15,-3-2-5 0,3 1 2 16,-3-2 1-16,6-3 1 16,-1-2 1-16,7-3-5 15,0 1 4-15,-1 3-4 16,-1-1 7-16,-1 2-6 15,-1-1 1-15,-3 1-7 16,-1 3 6-16,-2-3-6 16,0 0 3-16,2-1-1 15,1-3-2-15,8-2 0 16,0-4 5-16,2-1-1 16,0 3-4-16,-4 0 4 15,-1 1-2-15,-4 4 3 0,0-3 0 16,-1 2-1-16,1 0-3 15,1-1 1-15,4-3 1 16,6-5-1-16,3-3-1 16,4-1 1-16,1 0 0 15,2 0-4-15,-3 0 3 16,1-1-1-16,1 1 0 16,-2-1 0-16,5 0 3 15,-3-4 1-15,4 0-4 16,0 0 0-16,0 0 6 15,0 0-6-15,0 0 0 16,0 0-4-16,0 0-5 16,0 0-28-16,2 0-14 0,19-10-53 15,12-6-61-15,12-8-79 16</inkml:trace>
  <inkml:trace contextRef="#ctx0" brushRef="#br0" timeOffset="28687.76">9242 3966 597 0,'0'0'31'16,"0"0"60"-16,0 0 10 15,0 0-6-15,0 0-21 0,0 0-30 16,-36-28 0-16,34 28 6 16,2 0 7-16,-1 0 10 15,-1 0-23-15,2 0-4 16,0 0-23-16,0 0-6 15,0 0-6-15,0 0-3 16,0 1-2-16,0 9 0 16,0 7 3-16,9 5-1 15,6 3 7-15,0 3 6 16,6 2 6-16,1 1-4 16,2-1-6-16,0-1-4 15,3-1-3-15,0 0 1 0,1 1 0 16,0-4-1-16,-1 0 6 15,0 0-7-15,2 0-2 16,0 2 1-16,6 3 1 16,2-1 10-16,2 0-7 15,0 1-3-15,-4-1-1 16,-2-4 2-16,-3-3-4 16,-8-3 0-16,-4-2 2 15,-4-2-5-15,-5-4 7 16,2 2-6-16,-4-2 4 15,6-1-3-15,-1 3 2 16,-2 1-1-16,-1 0 2 16,2 0 0-16,-4 0-4 15,1 2 4-15,0-3-2 16,1-1 0-16,-1 1 0 0,0-2 0 16,2-2 0-16,-1-1 0 15,-2 1 0-15,2 2-2 16,0-4 2-16,-3 3 0 15,0-2-2-15,-1-2 2 16,-2-1 0-16,-2-4 1 16,2-1-1-16,-2 0 0 15,-1 0 0-15,0 0 0 16,0 0-20-16,0 0-22 16,0-10-34-16,0-3-114 15,-22-1-150-15</inkml:trace>
  <inkml:trace contextRef="#ctx0" brushRef="#br0" timeOffset="29656.69">8149 4828 627 0,'0'0'83'0,"0"0"-38"16,0 0 76-16,0 0-5 16,0 0-58-16,0 0-20 15,0 2 4-15,0-1-2 16,0 2 2-16,2-3-13 15,-1 2-14-15,4 6-9 16,4 3 5-16,4 5 22 16,4 4-6-16,3 0 3 0,6 3-8 15,-1 3-6 1,6-2 4-16,1 1-11 0,-5 1 4 16,5-1-2-16,-6 0-1 15,1 4 2-15,-2-1-6 16,2 2-2-16,1 1 4 15,1-2 4-15,-1 2-11 16,-1-2 1-16,-2 2 1 16,4-5-3-16,-4 0 0 15,0-4 1-15,1-1-1 16,-5-3 1-16,3 0 0 16,1-5 0-16,0 2-2 15,3-2 2-15,1-2-2 0,-1 0 3 16,-4 0-4-16,-3-1 4 15,0 0-2-15,-3 1 1 16,0 0-1-16,-6-3-1 16,4 2-1-16,-2-1 2 15,2 0 0-15,-3-2-2 16,1 0 2-16,-5-1 0 16,-3-2 0-16,0 0 0 15,-3-2 0-15,1 2 0 16,-3-3 0-16,1-1 0 15,-1 0 0-15,-1 0 0 16,2 0-2-16,-1 0-18 16,4-1-12-16,3-15-28 15,5-2-76-15,5-7-59 0,1-3-206 16</inkml:trace>
  <inkml:trace contextRef="#ctx0" brushRef="#br0" timeOffset="30734.77">10002 4861 581 0,'0'0'70'0,"0"0"0"16,0 0 47-16,0 0-24 16,0 0-43-16,0 0-18 0,-1 0-8 15,1 0-3-15,-2 0-3 16,1 0-10-16,1 0 1 16,0 0-1-16,0 0-3 15,0 0 3-15,-3 0 4 16,1 0 0-16,-2 4-4 15,-2 2 15-15,0 2 6 16,-5 2 2-16,0 0-1 16,-1 2-2-16,-2 0-10 15,4-1-2-15,-1 2-2 16,-2 0-8-16,0 3 4 16,0-1 3-16,-4 3 3 15,-6-1 0-15,-2 2-1 16,-2 2-2-16,-1-2 2 0,-1 1 0 15,2 0-11-15,1-2 1 16,0 2-5-16,0 1 3 16,-3 0-3-16,1 2-2 15,-1 0 2-15,1 0 2 16,0 0-2-16,1-2 2 16,1-3-2-16,4-1 0 15,3-4 0-15,2-3 1 16,2 0-1-16,-1 1 0 15,1-1 6-15,-1 1-6 16,-1 0 0-16,-1 1 0 16,2-2 1-16,-1 0-1 15,1 0 0-15,1-3 0 0,2 1 3 16,2-2-3-16,2 0 1 16,0-1 2-16,-1 2-3 15,1 0-2-15,-2 1 2 16,-2 1 1-16,1 1-1 15,0 0 0-15,3-3 0 16,2 2 0-16,1-4 0 16,-1-1 0-16,4 1 0 15,0 0 0-15,-2-1 0 16,0 3 1-16,1-1-1 16,-1-1 0-16,1-2 0 15,0 0 1-15,2 0 0 16,2-3 0-16,0 2-1 0,0-2 1 15,0 0-1-15,0 0 2 16,0 0 0-16,0 0 1 16,0 0-2-16,0 0-1 15,0 0 0-15,0 0-1 16,0 0 0-16,0 0 1 16,0 0 0-16,0 0 0 15,0 0 0-15,0 0-2 16,0 0-7-16,0-3-28 15,12-16-39-15,5-8-156 16,-1-14-549-16</inkml:trace>
  <inkml:trace contextRef="#ctx0" brushRef="#br0" timeOffset="35813.1">8725 4506 671 0,'0'0'127'16,"0"0"4"-16,0 0-12 15,0 0-21-15,0 0-9 16,0 0-37-16,0 0-12 16,0 0-13-16,0-16-16 0,0 16-11 15,0 0-4-15,0 13-11 16,0 11 7-16,0 8 8 15,0 7 5-15,0 5 4 16,0 3-5-16,0 0-2 16,0 1-1-16,9-8-1 15,0-7 0-15,-1-8 1 16,0-8-2-16,-3-7 1 16,-4-5 0-16,1-3 0 15,-2-2-1-15,1 0 1 16,-1 0 7-16,2 0-1 15,-2-6 2-15,1-11-6 16,-1-3-2-16,2-3-2 16,1 1-6-16,-3-2-2 0,6 4 6 15,-1 3-2-15,-1 3 3 16,2 5 2-16,-2 1-1 16,-2 6 0-16,1 2 0 15,0 0-4-15,1 0-4 16,10 0-19-16,4 5 6 15,7 10 10-15,2 4 11 16,-3 6-8-16,-6 1-9 16,-1 4 4-16,-4-2 7 15,-3 0-13-15,-4-2-14 16,-3-5-21-16,0-2-3 16,0-9-39-16,4-4-66 15,7-6-69-15</inkml:trace>
  <inkml:trace contextRef="#ctx0" brushRef="#br0" timeOffset="36604.71">9258 4769 172 0,'0'0'665'0,"0"0"-555"16,0 0-20-16,0 0-26 15,0 0-18-15,0 0-15 16,-35-63-19-16,25 63-12 0,-2 1-3 16,-4 16-3-16,-1 6 1 15,1 2 5-15,4 1-1 16,1 0-30-16,6-5-1 16,2-3-10-16,3-8 1 15,0-2-22-15,0-4 13 16,0-4 14-16,3 0 19 15,5 0 17-15,1-10 11 16,1-4 28-16,-2-5 15 16,-5 1 2-16,-1 3-21 15,-2 4 0-15,0 5-12 16,0 5-1-16,0 1-19 16,0 0-3-16,3 0-7 0,3 10-21 15,6 6 7 1,7 1 20-16,6-1-13 0,4-5-13 15,1-5 16 1,-4-3 10-16,-3-3 1 0,-2 0 0 16,-2-16 16-16,-4-4 26 15,0-8-5-15,-6-3 20 16,-3-3 7-16,-3 3-22 16,-3 3-18-16,0 6-9 15,0 9-2-15,0 4-1 16,0 6 2-16,0 2-6 15,0 1-8-15,0 0-6 16,0 0-12-16,-5 7-39 16,-1 11 4-16,0 2-10 0,1 1-30 15,5 1 4-15,0-6-15 16,0 0 27-16,7-5 32 16,5-1 15-16,0-3 20 15,1 0 10-15,-4 1 14 16,0-1 27-16,2 2 10 15,-5 0-7-15,3-1 2 16,2 3-5-16,-2 2-10 16,1-3-4-16,-2-1-16 15,-5 0 1-15,-1-3 0 16,-2-1-2-16,0 0 10 16,0 0 7-16,-5-1 2 15,-12 0-4-15,-3 1-18 0,-1-2-7 16,-3-2-6-1,-1-1-58-15,0 0-104 0,-1 0-278 16</inkml:trace>
  <inkml:trace contextRef="#ctx0" brushRef="#br0" timeOffset="38078.43">7075 4854 263 0,'0'0'241'0,"0"0"-184"16,0 0 39-16,0 0-6 16,0 0-28-16,0 0-26 15,-9 0-14-15,9 0 13 16,0 0 11-16,0 0-4 16,0 0-13-16,0 0-2 15,0 0-1-15,0 0-10 16,0 0 0-16,0 0-11 15,0 0 2-15,0 0 0 16,0 0 2-16,0 1-2 0,0 1-4 16,0 0-1-16,3 0 0 15,11 1 3-15,6 0 7 16,7 1 2-16,6-2-2 16,2 3 6-16,6-2 5 15,-1 0 1-15,2-1-13 16,-4 3 2-16,-7-3 4 15,-1 3-7-15,-6-2-1 16,-5 0-1-16,-1 0-6 16,4-1 6-16,-1-1-8 15,5 0 10-15,2 1 0 16,2-1 8-16,3-1 0 16,-2 2-16-16,-4-2 6 0,-3 1-4 15,-6 2 3 1,-2-1-7-16,6 0 4 0,-1-2-4 15,6 0 6-15,3 0-1 16,1 0 8-16,1 0-12 16,-2 0 1-16,-2 0 1 15,0-1-2-15,-4 0 0 16,-2-2 1-16,-5 1-1 16,-4 1 2-16,-1 1-1 15,-5 0-2-15,0 0 0 16,-2 0 1-16,-2 0 2 15,3 0-6-15,-1 0 6 16,6 0-5-16,0 0 3 16,0 0-1-16,3-3 2 0,2 0 5 15,-3 0 1-15,0 0-2 16,-2 2-3-16,-6-1 0 16,-2 2-2-16,-3 0-1 15,0-2 6-15,2 2-4 16,-2 0-2-16,0 0 7 15,2 0-5-15,-2 0 1 16,0 0-1-16,0 0 1 16,0 0-2-16,0-1 0 15,0 1-1-15,0 0 2 16,0 0 3-16,0 0-5 16,0 0-4-16,0 0-17 15,0 0-35-15,0 0-42 0,0-3-82 16,3-3-161-16</inkml:trace>
  <inkml:trace contextRef="#ctx0" brushRef="#br0" timeOffset="39755.89">10050 4848 355 0,'0'0'148'0,"0"0"-55"16,0 0 6-16,0 0 4 0,0 0-27 16,0 0-11-1,-3-1-26-15,3 1-16 0,0 0-7 16,0 0-4-16,0 0-7 15,0 0 5-15,0 0 12 16,0 0 0-16,-1 0-9 16,1 0 2-16,0 0-4 15,0 0-4-15,0 0-6 16,0 0 1-16,0 0-1 16,0 0-1-16,0 0 0 15,0 0 5-15,7 0 1 16,13 0 31-16,6 0-7 15,6 0-5-15,-3 0-10 16,-2 0 1-16,-4 0-10 16,-4 0-3-16,0 0 6 0,1 0-3 15,2 0 3-15,2 0-3 16,1 0-1-16,2 0 3 16,-2 0-2-16,-2 0-4 15,1 0 6-15,-2-3-4 16,-1 3 1-16,-1-2-1 15,-3 1 2-15,-3 0-2 16,1 1-2-16,-2-2 1 16,5 0 5-16,-1 1 2 15,0 0-8-15,-1 1 4 16,-2-3-5-16,-2 3 0 16,-1 0 1-16,-1 0 0 15,-2 0 0-15,-1 0-1 16,3 0-1-16,1 0 0 0,4 0 0 15,4 0 4-15,5-1-3 16,0 1 0-16,-3-2 2 16,-2 2-1-16,-4 0 0 15,-4-2 0-15,-2 2-1 16,-3 0 3-16,0 0 5 16,2-2-9-16,3 2 2 15,5 0 0-15,2 0-1 16,2-1 0-16,-3 0-1 15,0-1 2-15,-2 2-2 16,-3 0 0-16,-3 0 3 16,0 0-3-16,3 0 0 0,1-2 1 15,2 1 0-15,0 0 4 16,1-1 2-16,1-1 0 16,-1 1-5-16,-4 0 5 15,-3 1-3-15,-2 1-4 16,-4 0 2-16,0 0 0 15,-1-2-2-15,2 2 0 16,3 0 0-16,0 0 0 16,5-1 1-16,-3 1-1 15,0 0 4-15,1-1-4 16,-3 1 1-16,-2-1 0 16,0-2-1-16,-4 3 1 15,1 0 1-15,-2 0-2 0,0 0 0 16,0 0 0-16,0 0 1 15,0 0-1-15,0 0 1 16,0 0-1-16,1 0 1 16,-1 0-1-16,3 0 1 15,-3 0 3-15,1-1 0 16,1 1 6-16,1 0 0 16,0-2 3-16,0 0-6 15,-2 1 4-15,1 1-2 16,-2 0-2-16,0 0-3 15,0 0-2-15,0 0-2 16,0 0-9-16,0 0-45 0,-14-3-52 16,-26-2-146-1</inkml:trace>
  <inkml:trace contextRef="#ctx0" brushRef="#br0" timeOffset="56580.58">7663 4352 467 0,'0'0'80'0,"0"0"-54"16,0 0-1-16,0 0 51 16,0 0-15-16,0 0-35 15,0 0-7-15,0 0 15 16,0-10 21-16,0 10 7 15,0 0-14-15,-2 0-7 16,2 0 5-16,-1 0-3 16,1 0-15-16,0 0 4 15,0 0 4-15,0 0-5 16,0 0-7-16,0 0 0 0,0 0-5 16,-2 0 11-1,2 0-2-15,0 0-12 0,0 0 4 16,0 0-12-16,0 0 3 15,0 0-4-15,0 0-4 16,0 0-3-16,0 0 1 16,0 0 1-16,0 6-2 15,0 0 5-15,0 6 4 16,0 1 0-16,0 2 7 16,0 2 0-16,0 3-2 15,0 0-3-15,0-1-1 16,0 1-3-16,0 1 4 15,0-1-2-15,6 2-6 16,-4-3 4-16,1-2 2 16,2 1-7-16,-4-2 4 0,1-3-6 15,-1 0 6 1,2-1-3-16,-2-1 2 0,1-3-5 16,-1 1 1-16,1-2-2 15,-1-1 0-15,2-1 1 16,-1-2 3-16,-2 0-1 15,0-2-1-15,0-1 0 16,0 0 7-16,0 0 2 16,0 0 2-16,0 0 7 15,0 0-14-15,1 0 7 16,-1 0-12-16,0 0 2 16,0 0-2-16,2-3-15 0,-1-6-30 15,5-5-45 1,6-5-73-16,0-3-138 0</inkml:trace>
  <inkml:trace contextRef="#ctx0" brushRef="#br0" timeOffset="58842.97">10214 4363 651 0,'0'0'108'0,"0"0"-36"15,0 0 48-15,0 0-20 16,0 0-38-16,0 0-26 16,-1-12-9-16,-1 12-13 15,1 0-6-15,1 0-2 16,-2 0-5-16,2 0-1 15,0 0 0-15,0 1-1 16,0 7 0-16,0 3 1 16,0 2 9-16,0 2 5 15,0 1-1-15,5 0-9 16,-2-2-1-16,0-2 1 16,0-1-2-16,-3 3 4 15,0-2-5-15,0 4 0 0,0 1 3 16,0-1 2-16,0 1-1 15,0-3 1-15,0-2-6 16,0-4 2-16,0-5 2 16,0-2-3-16,0-1 5 15,0 0 9-15,0 0 13 16,0 0 7-16,0 0-7 16,0 0-6-16,0 0-4 15,0 0-4-15,0 0-2 16,0 0-5-16,0-1-4 15,-2-6 1-15,-1-1-3 16,2-4 3-16,-1 2-1 16,-1 1-1-16,2 3 4 15,-1 2 3-15,0 2 0 0,2 1 4 16,0-1-12-16,-2 2 2 16,2 0-3-16,0 0 0 15,0 0-1-15,0 0-1 16,0 0 1-16,-2 0-2 15,2 0-1-15,0 0-1 16,-2 0 1-16,2 0-2 16,0 0 0-16,0 0-1 15,0 0 6-15,0 0-6 16,0 0 6-16,0 0-7 0,0 0 8 16,0 3-7-16,0 5 6 15,-1-2-2-15,0 2 3 16,-1 3 0-16,-1-3-4 15,0-2 2-15,2 2-1 16,-2-4 3-16,1 0 0 16,2-3-1-16,-1-1 1 15,1 0 3-15,0 1-3 16,0-1-5-16,0 0 5 16,0 0-2-16,0 0 1 15,0 0 1-15,0 0 0 16,0 0 0-16,0 0 1 15,0 0 2-15,0 0 0 16,0 0-3-16,0 0 1 16,0 0 1-16,0 0 1 0,-3-4 2 15,0-4-5-15,-1 2-2 16,1 4 1-16,0-2 2 16,1 2-1-16,2 0 2 15,-1 0-2-15,1 1-1 16,0 0-1-16,-2-2 4 15,2-2-5-15,-2 2 3 16,2-1 0-16,0 1 0 16,0 2 0-16,0-1 0 15,0-1-1-15,0-3 0 16,0 0 0-16,0-2-1 16,0-3 2-16,0 3-2 0,0-3 1 15,4 3 1-15,-1 2 0 16,0-2-1-16,0 0-4 15,2 3 4-15,0-4 0 16,2 2-2-16,1-4 1 16,4 2-1-16,0-1-8 15,-2 2 6-15,2 0 5 16,-5 2-6-16,0 3 6 16,-3 0 0-16,-1 2 2 15,1-1-2-15,1 1-5 16,1 0 0-16,4-1 0 15,4 2-5-15,1-3 5 16,-1 3 1-16,2 0-6 16,-2 0 0-16,-3 0-4 0,0 5-6 15,3 5 4-15,-3 3 4 16,-1 1 5-16,3 1 3 16,-3 1 0-16,1 0-1 15,-2 0 2-15,-3-4-1 16,0-1-2-16,-1-3 2 15,-4 0 2-15,-1-3 2 16,3-2 0-16,-3-2-1 16,0-1 1-16,0 0 6 15,0 0-3-15,0 0 26 16,0 0 4-16,0 0 0 16,0 0-11-16,0 0-11 0,0-4-7 15,0-1-4-15,0-4 4 16,0-1-3-16,0-3-1 15,0 0 1-15,0-4-3 16,0 4 5-16,5 1-4 16,1 1 1-16,-2 3-3 15,1 0 2-15,1-2 1 16,2 0 3-16,1-1-3 16,2 1-1-16,1 1 0 15,0-2-3-15,-3 5 3 16,0 3 0-16,-5 0 1 15,-2 3 0-15,1-1 2 16,0 1-2-16,0 0-3 16,1 0 1-16,2 0-2 0,3 0-2 15,3 7 2 1,3 8 1-16,-2 1 1 0,2 2 1 16,-4 0 0-16,-2-2 1 15,-3 6 0-15,-2-2-1 16,-4 3 1-16,0 1-1 15,0-3 0-15,0-2 1 16,0-3 3-16,0-2 0 16,-3-6-1-16,3-3 1 15,0-2-3-15,0-1 1 16,0-2-1-16,0 0 3 16,6 0-3-16,12 0 4 15,7-12-4-15,7 0-11 0,-1-7-79 16,-4-5-79-16,-3-7-247 15</inkml:trace>
  <inkml:trace contextRef="#ctx0" brushRef="#br0" timeOffset="74600.64">18993 3890 54 0,'0'0'522'15,"0"0"-441"-15,0 0 22 16,0 0-22-16,0 0 4 16,0 0-10-16,0 0-25 15,0 0-18-15,-18-33-11 16,18 33 5-16,0 0 0 16,-2 0-2-16,2 0 5 0,-1 0-16 15,-1 0 3-15,2 0-10 16,-1 0-6-16,1 6-2 15,0 9 1-15,0 3 1 16,0 10 10-16,1 1-1 16,6 4-1-16,-3 4 8 15,0 1-6-15,-1 3 18 16,0-1-7-16,-1 2-5 16,1 0-8-16,0-2 8 15,1-3-11-15,2 2-3 16,4 1 0-16,1-3 5 15,0 1 4-15,0-3-6 16,-2 0 2-16,-1-5-4 16,-3-3 1-16,0-2 4 15,0-2 4-15,-2 0-9 16,-2 1 4-16,2 3-3 16,0-1-1-16,0 3-3 0,-1-1 5 15,1-3-5-15,-2-4 2 16,1-1-3-16,-2-5 5 15,2-3-3-15,-2-2-1 16,0-1 0-16,0-3 1 16,0 1 1-16,0-1-2 15,0-2 0-15,0 0 0 16,0-3 0-16,0 0 0 16,0-1 0-16,0 0-14 15,0 0-5-15,0 0-30 0,2 0-18 16,1-2-16-16,2-17-69 15,-2-9-213-15</inkml:trace>
  <inkml:trace contextRef="#ctx0" brushRef="#br0" timeOffset="77040.45">19165 3867 603 0,'0'0'37'0,"0"0"63"16,0 0-22-16,0 0-29 15,0 0-16-15,0 0-24 16,-29-1-6-16,28 1-3 16,-2 0 2-16,0 3 0 0,0-1 8 15,-2 3 0 1,-3-1 5-16,-3 1-2 0,-1-1-1 15,-6-1-7-15,1 0-5 16,0-2 4-16,2-1 0 16,1 0-3-16,8 0 3 15,2 0 25-15,4 0 1 16,0 0-16-16,0 0-10 16,0 0-3-16,0 0 2 15,0 0-6-15,0 2 2 16,0 0-8-16,0 2 4 15,6 2 5-15,15 1 2 16,8 0-2-16,12 1 9 16,17-6 5-16,14-2 12 15,11 0 3-15,7 0-2 16,2 0-14-16,1-5 1 16,1 2-3-16,-2 1 7 0,1-1-12 15,-1-1 3-15,5 0-8 16,7-2 9-16,2 1-5 15,3-2-5-15,-4 0 2 16,-10 1-1-16,-5 3-1 16,-11 3-1-16,-11 0 1 15,-3 0 2-15,-5 0-2 16,3 0 2-16,3 1-1 16,3-1 4-16,5 0-5 15,-2 0 0-15,1 0 5 16,-1 0-5-16,-5 0 1 0,-3 0-3 15,0-1 1-15,2-7-2 16,3 0 3-16,2-4 2 16,1 0-2-16,-4 0 0 15,-3-1-4-15,-6 3 4 16,-5 0 0-16,-7 2 0 16,-3 1 0-16,-5-1 0 15,-5 3 4-15,-3 1-7 16,-4 1 3-16,-5 1 0 15,-2 2 3-15,-5 0-3 16,1 0-1-16,-2 0 0 16,-4 0 1-16,-1 0-1 15,-3 0 1-15,-3 0-1 16,-2 0 0-16,1 0-1 0,-2 0-1 16,0 0 4-16,0 0-4 15,0 0 4-15,0 0-3 16,0 2 1-16,0-1 0 15,0 1 0-15,0-2 1 16,0 1 5-16,2 0-5 16,-2 1 0-16,1 3 2 15,1 1 0-15,1 3 4 16,-2-1 0-16,1 2-3 16,0 2 4-16,1-1-5 15,-1 3 7-15,1 2-3 16,-2 3-2-16,2 3 5 0,-1 4-2 15,2 5-3-15,1 3 1 16,-2 3 9-16,2 4-11 16,0 1 6-16,1-1-6 15,-1 2 6-15,1 0-5 16,0-2-2-16,-1-1 8 16,0-1-9-16,-1 0 0 15,-2 1 2-15,1-2 2 16,-2-2-4-16,-1-4 2 15,4-1-2-15,-3-1-1 16,1 0 1-16,1-3 0 16,1 2 1-16,-3-4-1 15,2 0-1-15,-1-4 1 16,-2-1 2-16,1-2-1 16,-1-6-2-16,0-1 3 0,0-3-3 15,0 0-2-15,0 0 2 16,0-2 0-16,0-1 1 15,0 0-1-15,0-1 0 16,0-1 1-16,0-3 0 16,0 4-2-16,0-2 2 15,0-2-1-15,0 2 1 16,0 0 1-16,0-2-1 16,0 0 2-16,0 0 4 15,-6 1-5-15,-15 0 9 0,-10 2-7 16,-13 0-1-16,-7 1-2 15,-11 2 1-15,-3 2-1 16,-8-4-2-16,-3 3 3 16,-5-1-2-16,2 0 0 15,-3 2 0-15,0-3 1 16,-2 0 0-16,-5 4 2 16,-5-2-3-16,1 3 2 15,7-2-2-15,11-1 1 16,18-1-3-16,8 0 2 15,5 0 0-15,2 0-1 16,1-4 2-16,-2 3-1 16,-3 1 0-16,-5 0-1 0,-7 1 1 15,-4 0 0 1,-4-1 1-16,2-1-1 0,6-2 0 16,8 0 4-16,9 1-4 15,6-3 0-15,7 1 1 16,5-1 1-16,1 0-2 15,-3 3 0-15,-5-2 0 16,-8 2-1-16,-6 0 5 16,-6-1-4-16,1-2 2 15,3-1-2-15,4 0 0 16,7 0 0-16,6-1-3 16,4-3 3-16,2 1 0 15,1 3 4-15,1 0-8 0,0 0 3 16,-3 0 0-16,-1 0 1 15,0 3 0-15,2 1 0 16,4-1 0-16,-1 0 0 16,4 0 2-16,0-2-2 15,0 1 3-15,2-2-3 16,2 0 0-16,-1 0 1 16,-3 0-1-16,-1 0 1 15,-3 1-4-15,-2 0 3 16,-2 1 0-16,-3 0-2 15,-1 0 7-15,1-1-5 16,6 2 0-16,5-1 1 16,10-2-1-16,3 0 1 15,3 0-1-15,0 0 0 0,0 0-1 16,0 0 1 0,-2 0 0-16,1 0 2 0,-1 0 0 15,1 0 0-15,-1 0 4 16,-3 0 3-16,1 0 2 15,0 0-2-15,-1-2-6 16,-1-1 0-16,-1 0-1 16,-3-2-2-16,0 1 0 15,-2-1 0-15,-1 1 2 16,0 0-2-16,-1 1-1 16,4 3-2-16,1-2 3 15,4 2 0-15,0-2-2 0,0 2 2 16,-1 0 0-16,-3 0-1 15,-4 0-1-15,-2 0-1 16,-3 0 3-16,-2 0-3 16,-1 0 3-16,4 0 0 15,5 0 0-15,2 0 0 16,3 0 1-16,4 0-1 16,0 0 0-16,3 0 1 15,0 0 0-15,-1 0 1 16,-2 0-1-16,0 0-1 15,-3 0 0-15,4-1-1 16,1-4-6-16,1 3-21 16,0 0-25-16,0-2-30 0,3-3-26 15,15-4-76 1,6-6-155-16,-2-3-225 0</inkml:trace>
  <inkml:trace contextRef="#ctx0" brushRef="#br0" timeOffset="77759.62">19869 4370 858 0,'0'0'79'0,"0"0"-5"16,0 0-3-16,0 0-26 15,0 0 0-15,0 0-24 16,0 0-21-16,-74-2-4 15,57 25 4-15,-2 7 0 16,6 2 1-16,3 5 0 16,4 1-2-16,6 1 1 15,0 0 0-15,0-4 0 0,6-6-2 16,9-3-27 0,4-6 1-16,3-8 12 0,2-8 2 15,-1-4 11-15,1 0 3 16,-4-9 0-16,-1-5 1 15,-5-3 8-15,-3 4-3 16,-5 3 8-16,-3 4-6 16,-1 4 5-16,0 2-2 15,-2 0-11-15,1 0-4 16,6 0-6-16,5 9-16 16,8 6 26-16,7-4-6 15,5-4-10-15,0-1 7 0,-2-6 5 16,0 0 0-16,-6 0 1 15,-3-5 5-15,-5-7-2 16,-4 0 7-16,-4-3 19 16,-7-1 17-16,-1-1-13 15,0-1-4-15,-4 2-2 16,-8 4-4-16,-3 6-1 16,-4 0-4-16,-2 6-11 15,-5 0-4-15,-3 0-5 16,2 6 1-16,1 11 3 15,5 3-5-15,8 2-52 16,2 2-22-16,8 3-20 16,3-3-43-16,0-6-143 15</inkml:trace>
  <inkml:trace contextRef="#ctx0" brushRef="#br0" timeOffset="78522.13">20350 4482 1031 0,'0'0'15'0,"0"0"13"16,0 0 4-16,0 0 3 16,0 0-35-16,0 0-10 0,-14 50 9 15,14-18 0 1,0-2-9-16,11-4-12 0,12-5-2 15,2-7-9-15,4-8 3 16,-1-6 14-16,-1 0 12 16,-5-2 4-16,-4-14 20 15,-4-1 25-15,-4-5-4 16,-7-3 8-16,-3 0-22 16,0 5-20-16,0 6 14 15,0 5 9-15,0 7-17 16,0 2-6-16,0 0-7 15,0 5-19-15,0 13-18 16,5 7 33-16,9 0-21 16,4-1-20-16,8-7 11 15,4-4 3-15,2-8 14 0,1-5 14 16,-3 0 3 0,-3-14 20-16,-6-6 19 0,-6-3 16 15,-5-7 11 1,-7-1-23-16,-3-6-16 0,0 3-2 15,-5 3-22-15,-5 11 6 16,4 4 7-16,2 9-2 16,-1 3 0-16,4 3-9 15,-1 1-5-15,1 0-2 16,-3 0-18-16,-3 13-44 16,1 10 15-16,0 0-17 15,6-1-21-15,0-2 36 0,2-3-10 16,14-5 16-1,4-4 12-15,2-2 3 0,-3-2 17 16,-4-2 13-16,-4 0 0 16,-1 4 16-16,-2-1 1 15,-1 4 8-15,1 0 1 16,0 3-2-16,0 2 0 16,0 2-11-16,-1-2 1 15,2-1 6-15,-3-2 0 16,-2-6 3-16,1-2-8 15,-4-3 6-15,4 0-3 16,5 0-9-16,4 0-8 16,8-8-1-16,5-9-73 0,-2-3-114 15,1-5-238 1</inkml:trace>
  <inkml:trace contextRef="#ctx0" brushRef="#br0" timeOffset="78879.28">21178 4293 844 0,'0'0'96'0,"0"0"-19"15,0 0-19-15,0 0-15 16,0 0-43-16,0 0-2 16,0 0 2-16,-94 89-1 15,80-54-2-15,6 1 0 16,8-5-33-16,0-4 1 0,11-7 0 15,11-4 1-15,0-6 8 16,-2-1 17-16,-4-2 6 16,-4-1 3-16,-3-1 6 15,-8 0 22-15,-1-2 3 16,0 3 5-16,0-1-14 16,-7 1 15-16,-6-1 7 15,-8 1-19-15,-2-3-8 16,-1 1-4-16,1-3-12 15,6-1-1-15,5 0-28 16,9 0-54-16,3-2-84 16,5-10-294-16</inkml:trace>
  <inkml:trace contextRef="#ctx0" brushRef="#br0" timeOffset="79240.88">21470 4438 810 0,'0'0'83'0,"0"0"-12"16,0 0 7-16,89-77-1 15,-86 64 2-15,-3 3-31 16,0-2-14-16,-1 3-3 16,-13 1-16-16,-5 4 2 15,-5 4-17-15,-2 0 6 0,-4 0-6 16,-1 14-1-16,-2 8-2 15,6 8-1-15,2 6 0 16,7 2 2-16,9-1 1 16,9-6 0-16,0-5-4 15,14-5-1-15,14-5 1 16,8-3 0-16,6-6 3 16,-5-6 3-16,0-1-4 15,-1 0 3-15,-3-1 0 16,-3-9 0-16,-7 2-16 15,0-4-31-15,-2-1-64 16,-3-6-104-16,1-2-505 16</inkml:trace>
  <inkml:trace contextRef="#ctx0" brushRef="#br0" timeOffset="99442.48">14872 4441 98 0,'0'0'326'0,"0"0"-289"16,0 0-12-16,0 0 27 15,0 0 17-15,0 0-20 16,0 0 7-16,0 0-7 16,-18 7-4-16,17-7-5 15,-2 0 4-15,3 0-3 16,0 0 5-16,0 0-10 16,-2 0 0-16,-4 0-11 15,-1 3-17-15,-7-1-3 0,2 2 0 16,2 0 4-16,0-1-1 15,4 1 10-15,3-2-7 16,3 0-4-16,0-2-5 16,0 0-2-16,0 0-3 15,0 1 0-15,0-1 2 16,0 3-3-16,0 1 2 16,0 2 2-16,9-1 0 15,2 1 3-15,-2 0-1 16,2-2-1-16,-1-1 4 15,1 0 8-15,2-1-3 16,4-2 11-16,3 0-4 16,1 0 3-16,3 0-3 0,5 0-3 15,-1 0-6 1,3 0 0-16,5 0-4 0,1 0 0 16,5-1 0-16,-2-4 3 15,5-3 0-15,1-1 0 16,3 1-1-16,-1 0-5 15,-2-1 5-15,-2 1-2 16,-8 2-1-16,-5 1-2 16,-4 4 0-16,1-3 1 15,2 2 5-15,-2-1-2 16,1 0 4-16,-3 0-2 16,-1 0-3-16,-2-1 6 15,0 0-8-15,-7 0 10 16,-2 4-12-16,-5-2 4 0,-6 2-3 15,1 0 0-15,-1-1 2 16,0 1-2-16,1-3 1 16,4 3-2-16,-1 0 3 15,2 0 2-15,-3-2 0 16,0 2 0-16,-4 0-5 16,1 0 0-16,-2 0-1 15,1 0 1-15,-2 0-2 16,0 0 6-16,0 0-4 15,0 0 1-15,1 0-1 16,-1 0 0-16,2 0 2 16,-2 0-2-16,0 0 3 15,0 0-2-15,0 0-1 0,0 0 0 16,0 0 0-16,0 0-1 16,0 0 0-16,3 0 1 15,4 0 0-15,0 0 0 16,6 0 0-16,-2 0 4 15,0 0-4-15,1-2 1 16,-3 2 1-16,0-2-2 16,-3 2 0-16,-2 0 1 15,2 0 1-15,3-1-2 16,3 0 1-16,7-1 5 16,1-1 0-16,2 0-1 15,-3 0 1-15,-3 0-5 16,-3 2 1-16,-6-2 0 15,-2 3 1-15,-4-1 2 0,-1 1 0 16,0 0 1-16,0 0 2 16,0 0 1-16,0 0-6 15,0 0 2-15,0 0-5 16,0 0-8-16,0-2-30 16,0-2-20-16,0-3-77 15,0-1-122-15,-9-1-400 16</inkml:trace>
  <inkml:trace contextRef="#ctx0" brushRef="#br0" timeOffset="100365.8">16092 4360 454 0,'0'0'9'16,"0"0"-6"-16,0 0 16 15,0 0 19-15,0 0 29 16,0 0-13-16,-3 7-11 16,3-7 10-16,0 0-6 15,0 0-6-15,0 0 10 16,0 0-4-16,0 0 2 16,0 0-20-16,0 0-3 15,0 0 1-15,0 0-6 16,0-1 8-16,11-13 20 15,6-4 11-15,3-7-36 16,2 0-5-16,-2-2 0 16,-1-1 10-16,1-2-3 15,-1 1-5-15,-1-4-5 0,3 3-4 16,-5-4-5 0,4 2 3-16,-4 1-1 0,4 0 4 15,-4 1-10-15,2 1 14 16,0-3-6-16,-2 1-5 15,-1-3 8-15,-4 5-1 16,-1 1-5-16,-1-1-1 16,-3-3 1-16,0 3-4 15,-2 1-3-15,1 5 0 16,2 2 1-16,-1 1-3 16,0 3 3-16,-1 4-1 15,-2 1 0-15,0 5 1 0,-2-2-1 16,2 2-1-16,3-2 3 15,-4 1-2-15,5-1 0 16,-2 0-1-16,2 1 0 16,-1 0-1-16,3 0 0 15,-3 2 1-15,-3 3 1 16,0 0-1-16,-2 1 0 16,-1 0 0-16,0-1 1 15,0 0-1-15,4-5 3 16,6-3-3-16,3-4 0 15,3 0-1-15,0 3-1 16,-6 5 2-16,-3 2 0 16,-4 4 1-16,-1 1-1 15,-1 0 0-15,-1 0 0 0,0 0 0 16,0 0-1-16,0 0 0 16,0 0-2-16,0 0 1 15,0 0-3-15,0 0 1 16,0 0-21-16,0 0-28 15,0 11-70-15,0 9 10 16,-7 2-83-16,-11-1-303 16</inkml:trace>
  <inkml:trace contextRef="#ctx0" brushRef="#br0" timeOffset="101473.51">16015 4484 355 0,'0'0'69'0,"0"0"-34"15,0 0-25-15,0 0 6 16,0 0-16-16,0 0-4 16,28-41 1-16,-19 36 3 15,-2 1-1-15,-2 1 1 16,-4 1 1-16,-1 1 2 16,0 1 41-16,0 0 56 15,0 0-12-15,0-1-9 16,0-1-27-16,0 2 6 15,0-2-1-15,0 2-4 16,0-2-17-16,0 2 6 0,0 0-1 16,0 0-2-16,0 0-3 15,0 0-11 1,0 0-15-16,0 0 0 0,0 0-7 16,0 0-2-16,0 0 0 15,0 0-2-15,5 0 1 16,6 0 0-16,3 7 12 15,6 1-6-15,7 4 5 16,3 4 10-16,2 4 28 16,1 3-29-16,-4-1-9 15,-4 2-7-15,-3-1 0 16,-2-2-2-16,-1-2-1 16,-1-3 2-16,0 0-3 15,1 1 0-15,3 2 1 16,1 1 2-16,1 2 1 0,1 0 1 15,-3 2-5-15,-2-1 2 16,1 0-1-16,0 1 7 16,-3-2-2-16,4-1 2 15,0-3 10-15,1-1-10 16,1-1-4-16,0-1 4 16,-4 0-2-16,-2-3-6 15,-3-1 9-15,-4 1-5 16,-2-4-2-16,-1-1-2 15,0 0 3-15,0 0 0 16,1-1-2-16,-1 0 2 16,-2-2-2-16,0-2 1 15,-1 3-1-15,-2-4 1 16,0 2-1-16,-1-3-1 0,-2 0 0 16,2 0-13-16,1 0-9 15,3-1-15-15,2-16-19 16,-1-9-48-16,-7-6-117 15,0-7-379-15</inkml:trace>
  <inkml:trace contextRef="#ctx0" brushRef="#br0" timeOffset="103245.76">16669 3473 487 0,'0'0'97'0,"0"0"-39"16,0 0 49-16,0 0-15 15,0 0-27-15,0 0-18 16,0-50 6-16,0 48-27 0,0 1 10 15,0 1 11-15,0 0-17 16,0 0-2-16,0 0-6 16,0 0-4-16,0 0-7 15,-2 0-2-15,2 0-4 16,0 0-1-16,0 0-4 16,0 0-6-16,0 4 6 15,16 6 2-15,2-3 6 16,3 4 6-16,0 0-3 15,3 3 2-15,0 0 6 16,1 0-9-16,1 4 0 16,0 1-1-16,-1 3 2 15,2 2-2-15,1 3-3 0,-1 4-1 16,2 0 5 0,2 1-5-16,1-4-2 0,-1-2 1 15,0 1 2-15,-4-3-4 16,-1-3 0-16,-7-3-2 15,-1-1 2-15,0-2-2 16,-3-2 1-16,-1 1-1 16,2-2 1-16,0 1 0 15,-3-2-1-15,1 2 0 16,-2 1 0-16,0 0 0 16,1-1 0-16,-2 1 0 15,2-2 0-15,-3 1 0 0,1 0 1 16,1 0-1-16,0 2-1 15,-2-1 1-15,2-3 3 16,-4 0-1-16,-1-1 3 16,2-1-5-16,-2-2-1 15,-1 0 1-15,0-1 3 16,-1-2-3-16,-1 1 0 16,1-4 0-16,-1 5 2 15,1-1 0-15,1 1-1 16,-1-1 0-16,3 1-1 15,-2 2 5-15,2-2-4 16,-1 1-1-16,2-2 0 16,-2 2 0-16,-1-1 1 0,-1-4 0 15,-1 1 0 1,-2-2 0-16,1 1 0 0,0 0 0 16,-3 0 2-16,1 2-1 15,-1-2 2-15,0-1 0 16,0-1-1-16,0 0-1 15,0 1-2-15,0-1 2 16,0 0-2-16,0 0 4 16,0 0-3-16,0 0 4 15,0 0 3-15,0 0-7 16,0 0 2-16,0 2-3 16,0 1-4-16,0 1 2 15,0 4 2-15,0 3 0 16,-13 5 0-16,2 1 1 15,-5 3 6-15,-2 1-7 0,-4 1 4 16,-2 3-3-16,-4 3 2 16,-1 1 4-16,1 1-6 15,1 1 4-15,0-1 1 16,2-3-1-16,2-3-1 16,5-4-2-16,1 0 4 15,3-1-4-15,-1 2 3 16,2-1 0-16,-1 1 1 15,1 3-6-15,-3 2 1 16,0 4 1-16,-1-2 0 16,0-4 0-16,4-6 5 15,1-3-5-15,4-5-2 16,1-4-1-16,1 0 1 16,0 1 5-16,0-1-4 0,-4 3 0 15,-2 1-1 1,-2-1 0-16,-3 3 2 0,6-2-1 15,-2-2-1-15,5-1-1 16,2 0 1-16,0-1 0 16,0-1 0-16,0 0 0 15,0 3 0-15,0 1-2 16,0-1 2-16,-3 2 0 16,3-2 0-16,0 1 0 15,2-2 0-15,1-3 0 0,1 0 0 16,1-1 0-16,-1-2 1 15,0 1-1-15,0-1 0 16,1-1 0-16,-1 1 0 16,2-1 0-16,0 2 2 15,0-2-1-15,0 0-1 16,0 0-3-16,0 0-2 16,0 0-6-16,0 0 8 15,0 0-12-15,0 0 4 16,0 0-2-16,0 0-22 15,0 0-15-15,0 0-40 16,0-7-10-16,0-14-88 0,0-13-181 16</inkml:trace>
  <inkml:trace contextRef="#ctx0" brushRef="#br0" timeOffset="103805.86">16516 4256 274 0,'0'0'198'0,"0"0"-164"16,0 0 46-16,0 0-14 16,0 0-24-16,0 0-16 15,-18 55-12-15,18-35-9 16,0-3 18-16,0-1-3 16,2-2-10-16,5-3-7 15,2-1-1-15,3-4 2 16,-1-2 2-16,3-4-1 15,-2 0 5-15,1 0 3 16,-2 0 2-16,-2-8 36 16,-1-7 20-16,-1 0-25 15,-3-2-7-15,-2-2 6 0,-2 0-3 16,0-1-3-16,0 6-9 16,0-1-12-16,-2 5 0 15,-2 5 2-15,-2-1-4 16,2 6-5-16,-2 0 1 15,-3 0-12-15,-8 0-6 16,-5 10 5-16,-3 7-3 16,-1 1 0-16,2 0 4 15,5 1-19-15,9-2-17 16,4-2-33-16,6-2-33 16,3-4-74-16,20-9-119 15</inkml:trace>
  <inkml:trace contextRef="#ctx0" brushRef="#br0" timeOffset="105120.59">16747 4148 438 0,'0'0'429'15,"0"0"-338"-15,0 0-3 16,0 0-11-16,0 0-23 15,0 0-54-15,-6 6-9 16,6 17 2-16,0 7 7 16,8 7 5-16,3 3-1 0,6-1 1 15,-2-1-3 1,2-1-2-16,-7-1 0 0,0-6-1 16,-4-3-1-16,-3-7-16 15,0-8-2-15,-2-8 12 16,1-4 6-16,3 0 2 15,3-4 1-15,5-9 20 16,-1-5-12-16,-1 4-1 16,-4-1-5-16,-4 5 4 15,-3 0 5-15,0 2-6 16,-10 0 11-16,-9 2-14 16,-5 2-3-16,-1 2 0 0,1 2-1 15,-1 0 1-15,5-1 1 16,7-2 0-16,4-1 3 15,6-7 9-15,3-1-12 16,0-8-1-16,10-2-1 16,16-3-4-16,1 3 0 15,4 0 4-15,-4 5-4 16,-6 3 4-16,-5 1 1 16,-5 3 0-16,-5 2 1 15,-2 4-1-15,-2 0 5 16,-2 2 6-16,0 2-6 15,0 0-2-15,0 0-3 16,0 0-14-16,0 0-4 16,0 8 0-16,0 6 17 0,4 5 1 15,3 0 0-15,2 4 3 16,2 0-1-16,1 2-2 16,-3 0-5-16,0 0 4 15,1-4-9-15,-1-3 3 16,0-5-6-16,0-5 2 15,0-2-1-15,-3-3-2 16,-4-2 0-16,0-1 4 16,0 0 3-16,-2 0 7 15,0 0 1-15,0-5 9 16,0-8 3-16,0 0 0 16,-4-1 0-16,-3 1-3 15,1 1-4-15,-1-2-3 0,4 3 9 16,3-1 2-16,0 1-13 15,0-2 2-15,0 1-3 16,2-1 3-16,6 2-1 16,-2-1 1-16,-1 0 2 15,-1 1 17-15,-1 0-10 16,-1-2 0-16,1 0 6 16,0 3-8-16,1-2-2 15,-1 3-8-15,0 3 5 16,-1 0 1-16,-2 3-1 15,0 3 1-15,0 0 2 16,0 0-1-16,0 0-1 0,0 0-6 16,0 0-11-1,0 0-2-15,0 10-22 16,-2 5 20-16,-2 3 0 0,-2 4-14 16,5-2-2-16,1-2 2 15,0-4-6-15,0-3 18 16,14-3 0-16,4-2 13 15,5-4-5-15,3-2 5 16,-2 0 2-16,-3 0 1 16,-3-2 1-16,-3-4 0 15,-5-5 0-15,-4 1 1 16,-1 1 15-16,-5-3 13 16,0 1 10-16,0 0-6 15,-3 1-1-15,-2 1-12 16,1 4-6-16,2 3-2 15,1 2-4-15,-1 0-2 0,2 0-6 16,0 0-1-16,0 0-10 16,0 0 0-16,0 3-10 15,2 7 12-15,13 3 9 16,3 0 4-16,0-1-3 16,-2 1-1-16,-2-1 0 15,-3 2 0-15,-5-6 0 16,0 2-1-16,-4-2-7 15,1-1-48-15,2-1-32 16,2-6-70-16,3 0-230 16</inkml:trace>
  <inkml:trace contextRef="#ctx0" brushRef="#br0" timeOffset="106205.01">17692 4207 587 0,'0'0'60'16,"0"0"26"-16,0 0 15 16,0 0-14-16,0 0-35 15,0 0-16-15,0 0-13 16,-12 23-4-16,12-21-1 16,0 0-1-16,-2 0-14 15,2 2 2-15,0 2-2 16,0-2 6-16,0 0-9 15,0 1 6-15,0-3-2 16,0 1-3-16,0-1 0 0,0-2 6 16,0 1-2-16,0 0 10 15,0-1 0 1,0 3-3-16,0-1 0 0,0-2-3 16,0 3-5-16,0-1 8 15,0 2-2-15,8-2 4 16,5 0 3-16,4 1-8 15,5 1 8-15,3-2-6 16,4-1-5-16,-3-1-4 16,3 0-2-16,2 0 4 15,2 0-2-15,1 0 2 16,1-4 0-16,-4-2-4 16,-1 2 1-16,1 0-1 15,2 2 0-15,1-1 1 16,2 3-1-16,-1 0 3 15,0-2-2-15,-5 1 2 0,4-2-2 16,-4 0-1-16,-6 0 1 16,2 1-1-16,0 0 1 15,3 1-1-15,-1-1 5 16,2 2 4-16,-2 0-7 16,0 0-1-16,-2 0 1 15,0-1-2-15,-3-2-1 16,0-1 1-16,-5 2 0 15,-2 0 5-15,-4 0-5 16,1 1-3-16,-2 1 3 16,5-3 0-16,4 3 3 15,8 0 0-15,9 0-2 0,9 0 4 16,5 0-4-16,-8 0 0 16,-7 0-1-16,-9 0 1 15,-9 0-2-15,-8 0 1 16,-4 0-3-16,-6 0 6 15,0 0-6-15,0 0 6 16,0 0-3-16,2 0 1 16,-1 0-1-16,1 0 0 15,1 0 0-15,1 0 1 16,1 0-1-16,-1 0-4 16,1 0 4-16,-1 0 4 15,1 0-4-15,1 0 0 0,-1 0 0 16,2 0 2-16,-3 0-1 15,-1 0 1-15,-3 0-2 16,0 0 6-16,0 0 0 16,0 0 6-16,0 0-1 15,0 0-2-15,0 0-8 16,0 0-1-16,0 0 0 16,0 0-21-16,-6 0-62 15,-16 0-112-15,-8-8-776 16</inkml:trace>
  <inkml:trace contextRef="#ctx0" brushRef="#br0" timeOffset="108100.52">15579 3995 506 0,'0'0'120'0,"0"0"2"16,0 0-13-16,0 0 12 16,0 0-34-16,0 0-30 15,0-9-1-15,0 9-6 16,0 0-17-16,0 0-15 16,0 0-7-16,0 0 0 0,0 0-3 15,0 0-4 1,0 0-4-16,0 0 0 0,0 6 0 15,0 4 4-15,0 2 7 16,0 2 5-16,0 3-7 16,0 1 6-16,2 3-5 15,1-1 1-15,-2 2-2 16,2 0 8-16,0 0-11 16,-1-3 10-16,2 1-10 15,-3-3-2-15,1-1 1 16,1 1-2-16,-2-3 1 15,3-2 4-15,-1-1-6 16,0 2 3-16,0-6-3 16,-2 0 0-16,1-2 2 0,-2-2 1 15,0-2-2-15,0 1 5 16,0-2 0-16,0 0 0 16,0 0-1-16,3 0 1 15,-3 0 4-15,0 0 0 16,1 0-5-16,-1 0 2 15,0 0-6-15,0 0 0 16,0 0-3-16,0 0 0 16,0 0 0-16,0 0 0 15,0 0 0-15,0 0 0 16,0 0 1-16,0 0-1 16,0 0-2-16,0 0 2 15,0 0 1-15,0 0-1 0,0 0-2 16,0 0 2-1,0 0 0-15,0 0 1 0,0 0-1 16,0 0 0-16,0 0 0 16,0 0 1-16,0 0-1 15,0 0 1-15,0 0-1 16,0 0 3-16,0 0-3 16,0 0-1-16,0 0 1 15,0 0 1-15,0 0-1 16,0 0-1-16,0 0 1 15,0 0-1-15,0 0 2 16,0 0-2-16,0 0 2 0,0 0-1 16,0 0 0-16,0 0 0 15,0 0-3-15,0 0 0 16,0 0 2-16,0 0 0 16,0 0 1-16,0 0-1 15,0 0 1-15,0 0 2 16,0 0-2-16,0 0 1 15,0 0-1-15,0 0 0 16,0 0 0-16,0 0-1 16,0 0 1-16,0 0-1 15,0 0 3-15,0 0-2 16,0 0 0-16,0 0 1 16,0 0 0-16,0 0 0 0,0 0-1 15,3 0 2 1,-3 0 2-16,0 0-2 0,0 0 1 15,0 0-3-15,0 0 2 16,0 0-2-16,0 0 0 16,0 0-2-16,0 0 3 15,0 0-2-15,0 0 1 16,0 0-7-16,0 0-18 16,1 0-12-16,1-3-7 15,2-5-20-15,2-2-19 16,6-2-24-16,6-4-56 15,1-1-138-15</inkml:trace>
  <inkml:trace contextRef="#ctx0" brushRef="#br0" timeOffset="109786.53">17953 3688 195 0,'0'0'571'0,"0"0"-464"0,0 0-11 15,0 0-8-15,0 0-9 16,0 0-13-16,0-21-29 15,0 21-13-15,0 0-16 16,0 0-7-16,-2 0-2 16,2 10-2-16,0 5-7 15,0 8 10-15,2 3 2 16,7-1 4-16,1 1-2 16,-2-1-3-16,-1-1 3 15,-2-5-2-15,-2-3 0 16,-3-4-2-16,1-4 1 15,-1-4 0-15,0-1 4 0,0-2 0 16,0-1 4-16,0 0 9 16,0 0 11-16,0 0-7 15,0 0 1-15,0 0-8 16,0 0-3-16,0-8 5 16,0-4-16-16,0-6 0 15,-6-3 1-15,-2-3-2 16,4-1 0-16,0-2 0 15,2 3-3-15,2 0 2 16,0 4-9-16,5 1 8 16,10 0-7-16,7 1 0 0,2 2-6 15,2 2 8 1,0 6-3-16,-6 3 2 0,-3 5-2 16,-3 0-5-16,1 5 4 15,0 11 5-15,1 9-1 16,1 1 2-16,-3 5 5 15,0-1 0-15,-1-2-1 16,-2-3 1-16,-5-6 0 16,-2-3-1-16,-2-8 1 15,-1-2 0-15,-1-4 1 16,0-2-1-16,0 0 1 16,2 0 7-16,-2 0 13 15,0 0 7-15,0-1 2 16,0-14-8-16,0-4-17 0,0-6-4 15,0-3-1-15,0-2-2 16,0 3-1-16,0 1-4 16,4 6 2-16,3 1-3 15,1 5 6-15,1 4-2 16,-2 1-1-16,-1 4 2 16,0 1 2-16,2-1-2 15,-2 2-3-15,3 3-1 16,-2 0-4-16,1 0-8 15,1 0 17-15,1 5-2 16,1 7 4-16,-1 6-8 16,2 6 7-16,-3 4-1 15,-1 4 1-15,0 2 1 0,-2-2 2 16,2 0-1-16,-2-5 4 16,1 1-2-16,-3-4 1 15,1-1-2-15,-2-1 4 16,-1-3 3-16,-1-3-1 15,1-4-4-15,1-4-3 16,0-4 2-16,1-2-6 16,5-2 3-16,9 0-9 15,12-12 6-15,10-8-38 16,-3-8-124-16,-6-5-251 16</inkml:trace>
  <inkml:trace contextRef="#ctx0" brushRef="#br0" timeOffset="126188.27">17138 10889 26 0,'0'0'265'15,"0"0"-252"-15,0 0-13 16,0 0 16-16,0 0-13 0,0 0 17 16,0 0 19-1,0 0-18-15,84-79-9 0,-77 73-6 16,-2 1 25-16,-2-1-6 16,-3-3 11-16,0 1 3 15,0 1-1-15,0-1-24 16,0 0 11-16,0 2 18 15,0-1 3-15,0 1-46 16,0 0 5-16,0 2 4 16,0-2 14-16,0 2 30 15,0 0 16-15,0 0 6 16,0-1-10-16,0 3-13 16,0 2-6-16,0 0-5 15,0 0-7-15,0 0-3 16,0 0-17-16,0 0-1 0,0 0-10 15,0 4-3-15,0 17 0 16,0 8 10-16,-5 11 29 16,1 4-14-16,-2 6-2 15,0 3 2-15,0 6-2 16,-2 6-5-16,0 3-8 16,-1 6 4-16,-2 2-4 15,-1-1 6-15,2-1-9 16,2-4 3-16,4-7 0 15,2-7 0-15,2-7-1 16,0-3 1-16,0-5-5 16,0-2 8-16,6-2-2 15,0 2-9-15,-1 1 7 16,-2-1-3-16,-3 0 8 0,0-6-12 16,0-4 3-16,0-5 2 15,0-5-6-15,0-5 1 16,0-6-1-16,0-2 2 15,0-3-4-15,0 0 2 16,0-1 2-16,0-2-2 16,0 0-1-16,0 0 0 15,0 0-2-15,0 0-17 16,0-2-19-16,0-12-27 16,0-11-45-16,6-11-86 15,2-10-224-15</inkml:trace>
  <inkml:trace contextRef="#ctx0" brushRef="#br0" timeOffset="129351.38">17310 10724 567 0,'0'0'73'16,"0"0"-18"-16,0 0 8 15,0 0 8-15,0 0-7 16,0 0-23-16,0 0-20 16,0 0 0-16,0 0 5 15,0 0 6-15,0 0-11 0,0 0-7 16,0 0-1-16,0 0 3 16,0 0 3-16,0 0-11 15,12 0-4-15,10 0 2 16,14-3 44-16,19-5-10 15,15-2-25-15,9 0-11 16,11 0 5-16,5 1 8 16,6-2-9-16,4 1-8 15,0 2 3-15,-1 0-3 16,-2 0 8-16,-4 3-7 16,-2-1 7-16,-4 0-5 15,1 2 2-15,1-1 0 16,1-4-3-16,2 1 4 15,-3 0-4-15,0-1-2 0,-3 2-3 16,-7 0 3-16,1 1 3 16,-7-4-3-16,-1 2 1 15,-1-1 4-15,3-1 1 16,0 1-1-16,-3 0-4 16,1-1 2-16,0 2-2 15,2 6 6-15,-2-2-7 16,1 3-1-16,-6 1 0 15,-4 0-2-15,-2-1 1 16,2-1 4-16,3-2-5 16,2-1 3-16,4-1 0 15,3 2 0-15,-2 2 0 16,-1 0 0-16,-6 2 2 0,-7-3-1 16,-6 2 0-1,-4-1-2-15,0-2 2 0,1 0 0 16,2-1 3-16,1-2-4 15,-4-1 0-15,0 0-1 16,-7 1-2-16,-8 1 3 16,-6 0 0-16,-6 2 1 15,-5 2-2-15,-1 0 2 16,3-4-2-16,3 2 2 16,2 0-1-16,3-2 0 15,4 2 0-15,-2 0-5 16,-6 1 5-16,-8 2 0 0,-10-1 1 15,-5 0-1-15,-2 1 0 16,-3 1 5-16,0-3-2 16,0 2 12-16,0 0 0 15,0 1-4-15,0 0-3 16,0 0-5-16,0 0-1 16,0 0-2-16,0 0 1 15,0 0-4-15,0 0 3 16,0 0 0-16,0 0 1 15,0 0-1-15,0 0-1 16,0 1 1-16,0 8 1 16,0 0 1-16,0 3-2 15,0 1 0-15,0 4 0 0,0 1 1 16,0 4 1 0,0 2 1-16,0 1 3 0,-3 5-6 15,0-3 13-15,-2 0-8 16,1 1-2-16,1-1-1 15,0-1 4-15,1 2 0 16,2 0-2-16,0 3 4 16,0 0-1-16,0 0-7 15,-2-1 4-15,2 2 2 16,-1-1-1-16,1 0-2 16,0-1 0-16,0 2 0 15,-3-2 1-15,0 0 0 16,-1 1 7-16,-2-1-5 15,-2 4-2-15,-2-2 8 0,3-1-12 16,-3 1 5-16,3 0-4 16,0-2 0-16,2-2 0 15,4 1-1-15,1-2 1 16,0-1 1-16,0 1-2 16,0-3 0-16,0-1 0 15,0-4 2-15,0-2-2 16,0-1-1-16,0 0 1 15,1-1 1-15,2 0-1 16,3 2 0-16,-3-1 0 16,1-3 0-16,-1 1 3 0,-1-2-3 15,-2 2 0 1,0-4-1-16,0-1 0 0,0-3 1 16,0-2 0-1,0-2 0-15,0-1 0 0,0-1 0 16,0 1 4-16,0-1-4 15,0 0 2-15,0 0 4 16,0 0-3-16,0 0 3 16,-3 0 4-16,-10 1 0 15,-2 2-9-15,-5-1 2 16,1-2-2-16,-5 0 0 16,-3 0 4-16,-4 0-5 0,-8 0-2 15,-7 4 2-15,-4 0 4 16,-6 3-4-16,-6-1-1 15,-6 0 1-15,-8 0 0 16,0 0-4-16,-6 0 4 16,-5-2-5-16,-1 2 5 15,-4-2 0-15,2 0 0 16,3-1 0-16,6 1 1 16,-1 0-1-16,5 2 2 15,-1 0-2-15,-2 1 2 16,-6 0-2-16,-4 0-5 15,1 0 3-15,-1 0-4 16,4-1 6-16,7-1-5 16,4-1 5-16,13-1-1 15,9-3 1-15,4 0 0 0,4 0 0 16,-3 0 5-16,-2 0-10 16,-3 0 5-16,-5 1 0 15,-1 8-1-15,-4 1 1 16,5 2 0-16,3 0 0 15,8-2 0-15,6-3 0 16,3-1 0-16,4-2 0 16,-2 0-1-16,-1 3-4 15,-6 0 1-15,-2 3-4 16,-4 0 7-16,-5 1 0 16,0 1-4-16,-3-1 5 15,2-1-1-15,6-2 1 16,6 0 0-16,4-1 1 15,4 3-2-15,0 3 0 0,-1 0 1 16,-1 1 2-16,-7 3-2 16,-3 0-3-16,-3-2-2 15,-3-2 2-15,2-1 6 16,5-5-2-16,4-3 0 16,11-3-1-16,4 0 1 15,7-1 1-15,3 2-2 16,3-2 1-16,1 2-1 15,2-1 0-15,-1 0 0 16,-4 1 0-16,1-2 1 16,-7 0-1-16,-2 0 0 15,-3 0 0-15,0 0 0 16,3 0 0-16,0 0 0 0,0 0 0 16,-1 0 0-16,-1 0 0 15,3 0-5-15,-1 0 5 16,0 0 0-16,3 0 0 15,6 0 0-15,5 0 1 16,4 0 0-16,4 0 1 16,2 0-2-16,0 0 3 15,0 0 0-15,0 0-2 16,-3 0 3-16,-4 0 0 16,-5 0-3-16,-7 0 2 15,-5 0-3-15,-1-3 0 16,0 2 3-16,6-1-1 0,4 0 0 15,8 2 2-15,4 0-4 16,1 0 4-16,1 0-4 16,1 0-4-16,0 0 1 15,-2 0 3-15,1 0-5 16,-4 0 4-16,-1 0 0 16,-1 0-4-16,5 0 4 15,2 0-14-15,0 0-33 16,0 0-29-16,23-6-53 15,14-14-31-15,12-11-126 16</inkml:trace>
  <inkml:trace contextRef="#ctx0" brushRef="#br0" timeOffset="129983.97">17757 11701 494 0,'0'0'270'16,"0"0"-262"-16,0 0-3 15,0 0 59-15,0 0 34 0,0 0-38 16,0-27-33-16,12-5-18 15,5-9 18-15,-2-3 0 16,1 1-3-16,-4 0 2 16,-4 2 16-16,0 3-9 15,-5-3-7-15,2 5-10 16,-4 3-4-16,2 6 4 0,0 9-3 16,-1 4-10-1,-1 9 8-15,-1 2-8 16,0 2-3-16,0 1-4 15,0 0 1-15,0 3-36 0,-3 13-7 16,-7 8 24 0,0 3-7-16,2 1-17 15,5-1 5-15,3-2-6 16,0-3-5-16,5-4 6 0,14-4 6 16,3 1 19-16,4-3 7 15,3 1 14-15,2 0-1 16,-3 3 1-16,0-2 20 15,-7 5 20-15,-1 2-5 16,-4 3-3-16,-7 4-2 16,-5-3-2-16,-1-3-5 15,-3-3 5-15,0-4 0 16,0-4 12-16,-15-1 12 16,-4-4-12-16,-8-1-15 0,-6-3-6 15,2-2-12-15,4 0-7 16,8-7-9-16,11-11-71 15,8-11-95-15,0-9-241 16</inkml:trace>
  <inkml:trace contextRef="#ctx0" brushRef="#br0" timeOffset="131146.57">18075 11282 1034 0,'0'0'100'0,"0"0"-58"15,0 0-12-15,0 0 18 16,0 0-21-16,0 0-18 16,27 69 25-16,-12-26-7 15,0 4-13-15,0 1-5 0,0 3-3 16,-2-6-4-16,0-8 0 16,-4-8-2-16,-2-12-3 15,-3-10-22-15,-2-4-25 16,-2-3-25-16,1-2 3 15,-1-18 41-15,0-11-38 16,0-5 4-16,0-2-6 16,0 6 12-16,0 5 52 15,0 7 7-15,6 3 17 16,3 2 8-16,5 0 8 16,6 2 1-16,7 2-13 15,3 3 3-15,4 4 0 16,1 4 9-16,-3 0-11 15,-5 17 2-15,-5 11-16 0,-6 7 0 16,-6 5 11-16,-4-2-12 16,1-7-5-16,2-8-2 15,3-6 7-15,2-9-6 16,7-6 6-16,2-2 1 16,3-8 4-16,1-13-4 15,-5-6 5-15,-4-4-7 16,-6-1-1-16,-5 1 13 15,-5 0-7-15,-1 6-6 16,-1 7 16-16,0 7 2 16,0 5-12-16,0 5 2 15,0 1-7-15,0 0-6 16,0 0-9-16,0 8-7 0,8 12 5 16,5 3 7-1,6 2-11-15,4 0-3 0,4-4 3 16,1-7-8-16,4-5 20 15,-4-6 0-15,0-3 3 16,-2 0-4-16,-3-8 4 16,-1-8 2-16,0-2-1 15,-2-1-1-15,-1-1 0 16,-2 4-12-16,-3 0-25 16,-1 3 3-16,-5 3-2 15,-4 4 7-15,-4 0-2 16,0-2 7-16,0 2-7 0,-9-2 31 15,-7-1 0-15,-2-1 15 16,-1 0 46-16,2 3-9 16,-1 3 1-16,5 2-18 15,-5 2-1-15,-1 0-24 16,-1 7-8-16,-2 11-2 16,2 8-7-16,5 5 6 15,5 5 0-15,4 0 0 16,6-2-17-16,0-5-6 15,0-4 1-15,12-10 0 16,1-5-3-16,8-6 1 16,3-4-3-16,3-10 24 15,3-16-2-15,-2-5-3 16,-2-2-11-16,-7-2 20 16,-9-3-1-16,-3-1 0 0,-7-3 1 15,0-4 9-15,-7 0 14 16,-9 2 11-16,0 7-9 15,2 8 12-15,2 9 23 16,6 8-12-16,3 7-8 16,-1 3-7-16,4 2-5 15,0 0-21-15,0 0-7 16,0 21-9-16,0 13 9 16,0 7 0-16,13 8 6 15,7-2-6-15,-1-2 0 0,7-2 0 16,-1-3 7-1,-1-7-7-15,-4-1-2 0,-2-7 2 16,2-7-13-16,-1-3-40 16,5-10-60-16,3-5-50 15,1-10-226-15</inkml:trace>
  <inkml:trace contextRef="#ctx0" brushRef="#br0" timeOffset="131979.6">19386 11337 625 0,'0'0'238'0,"0"0"-229"15,0 0 5-15,0 0 79 0,84-40-34 16,-60 23-8-16,-6 2 2 16,-9-1 6-16,-8 2 0 15,-1 1-22-15,0 2 2 16,-9 3-14-16,-4 3-6 15,-2 3-6-15,-1 2-13 16,1 0 0-16,-3 12-1 16,4 11-3-16,3 6 3 15,6 5-5-15,5-2 4 16,0-1-21-16,21-5-11 16,10-6 10-16,7-5-1 0,6-8 10 15,1-7-9 1,-4 0 10-16,-5-5-2 0,-4-12 10 15,-6-4 6-15,-6-2 1 16,-5-2 3-16,-11-1-4 16,-4 5 0-16,0 6 0 15,0 7 15-15,0 6 2 16,-8 2-5-16,-4 3-12 16,-2 14-1-16,-1 4 1 15,6-3 3-15,3-4-3 16,5-5 0-16,1-7 0 15,0-1 0-15,0-1 0 16,0 0-2-16,10-3 2 16,14-10 5-16,0 0-5 15,3 3-3-15,-3 3 3 0,0 4-7 16,-1 3 4 0,2 0-8-16,-1 2 3 0,-1 7 2 15,-1 0 0-15,-3-5-1 16,-2-1-12-16,-1-3-23 15,-2 0 5-15,0 0 4 16,1-7-18-16,0-8-2 16,-1-4-3-16,-2-5 9 15,0-1 46-15,-3-4 1 16,-4-5 23-16,-5 5 13 16,0-2 30-16,0 10-1 15,0 6 17-15,-2 9 8 0,-2 4-21 16,2 2-15-16,1 0-20 15,-2 0-26-15,-3 10-8 16,-1 13 0-16,2 8 3 16,2 5-2-16,3 3 5 15,0-1-5-15,6-1 1 16,15-7-2-16,2-10 0 16,9-6-1-16,2-7 0 15,1-5-5-15,0-2-14 16,-2-4-39-16,0-13-13 15,-2-8-88-15,-5-4-181 16</inkml:trace>
  <inkml:trace contextRef="#ctx0" brushRef="#br0" timeOffset="132153.07">20210 11225 961 0,'0'0'44'15,"0"0"-41"-15,0 0 5 16,85-35 25-16,-34 19-33 16,-6 1-1-16,-11 2-54 15,-15 0-124-15,-11-1-151 16</inkml:trace>
  <inkml:trace contextRef="#ctx0" brushRef="#br0" timeOffset="133629.81">9902 10942 906 0,'0'0'69'0,"0"0"-18"15,0 0 0-15,0 0 9 0,0 0 15 16,0 0-36-16,0 0-29 15,-4-8-10-15,4 17-5 16,0 7 5-16,0 10 6 16,0 7 17-16,0 3 1 15,3 5-3-15,3 7 2 16,4 6-6-16,2 6 10 16,2 8-10-16,1 5-3 15,2 12 13-15,1 3 1 16,2 3-11-16,2 0 0 15,2-7-7-15,0-5-4 16,-3-4-6-16,3-4 11 16,-4-5-7-16,2-5-1 0,-2-7-1 15,-2-10-2 1,-1-6 0-16,-3-9-1 0,-3-6 4 16,-3-9-3-16,-2-4 0 15,-2-6-1-15,-3-3-18 16,1-1-10-16,-1 0-10 15,2-15-10-15,4-18-34 16,4-11-95-16,0-12-49 16,-8-3-352-16</inkml:trace>
  <inkml:trace contextRef="#ctx0" brushRef="#br0" timeOffset="135945.57">9853 11003 506 0,'0'0'65'15,"0"0"42"-15,0 0-3 16,0 0-21-16,0 0-15 16,0 0-29-16,-10-22-28 15,13 19-8-15,19 0 3 16,12 0 8-16,14 0 6 16,13-1 3-16,15-2-7 15,11-2 4-15,13-3 3 0,6-1-14 16,9-2-9-1,5-4 5-15,6 0 12 0,1-1 10 16,-2 4-13-16,5-1-3 16,5 6-4-16,0-1 6 15,1 0-6-15,1 4-1 16,-12 1 0-16,-4 2-5 16,-9 1 1-16,-6 1-1 15,-5-1-1-15,-1-3 5 16,2 0 5-16,-2 3 2 15,-2-3-6-15,1 2-5 16,-3-1 3-16,-2 1 0 16,2-2-4-16,2-1 1 0,3-4 1 15,-1-2-1 1,-2 0 1-16,-7 0 0 0,-6 0-1 16,-6 3 3-16,-9 3-1 15,-3 1-1-15,-7 3-2 16,-8 2 0-16,-7 1 0 15,-8 0 0-15,-6 0-2 16,-2 0 2-16,-8 0 0 16,3-2 0-16,-4 1 0 15,2-2-1-15,1 1 2 16,6 1-1-16,4-2 1 16,1 3 1-16,3 0-2 15,-1 0 0-15,0 0 0 16,0 0 1-16,-1 0 0 0,-4 0 4 15,-3 0 5-15,-5-3 13 16,0-1-2-16,-2 1-7 16,1-3 4-16,2 0-10 15,-6 0-1-15,3 2-1 16,-8 0-1-16,-3 0-1 16,-3 4-2-16,-4 0 3 15,-2 0-4-15,-1 0-1 16,0 0 3-16,0 0-3 15,0 0 8-15,0 0-8 16,0 0 4-16,0 0 3 16,0 0-7-16,0 0-1 15,0 0-3-15,1 12 4 16,3 6 1-16,-1 7 1 16,2 1-1-16,0 7 7 0,1 3 4 15,1 3-6-15,3 4-1 16,2-4 3-16,2 4 2 15,1 1-5-15,0-2-2 16,1 4-1-16,-2 1-1 16,-1 0 1-16,-4 0 0 15,-3-4 1-15,-1-5-1 16,-2-2-1-16,1-4 5 16,-3-4 1-16,1-3-5 15,-1-3-1-15,1-1 4 0,-1 0-5 16,1 2 0-16,1 2 0 15,2 2 0-15,-1 3 0 16,1-1 3-16,-2 1-3 16,2-1-3-16,-2-4 3 15,-1-3 0-15,1-1 0 16,-2 1-1-16,1-3 1 16,1 0 0-16,-2 0 1 15,2 0 2-15,0-1-3 16,1 2 1-16,-4-3-1 15,2-2 0-15,-2-3 0 16,0-4 0-16,0-1-1 16,0-2 2-16,0-3-1 15,0 3 4-15,-9-2-3 16,-3 0 4-16,-7 4-3 0,1-1 0 16,-6 0-1-16,0-1-1 15,-1 1 0-15,0 0-2 16,-8 0 5-16,-5 2-6 15,-6-1 8-15,-13 3-9 16,-7-2 8-16,-6 2-8 16,-5 0 4-16,0 0-5 15,3 0 1-15,6 3 3 16,3-4 1-16,-1 3 0 16,-2-1 0-16,-5-2 0 15,-5 0 0-15,-2 0-4 16,-7 1 4-16,-1-2 0 0,-1 0-1 15,8 1-2-15,6-3 3 16,6-2 0-16,3 5 0 16,-2-2 1-16,-3 2 2 15,-5 4-2-15,-3 1 0 16,-3 1-1-16,1-1 1 16,3 0 0-16,9-4 0 15,10-5-1-15,11 0-2 16,6-4 2-16,4-1 0 15,-3 0-1-15,-4 0 1 16,-2 1 0-16,-6 2 2 16,-1 4-6-16,-2 2 7 15,-1 1-3-15,0-1 0 0,1 1-1 16,0-1 1 0,4-2 2-16,2 1-1 0,0 1 0 15,3-1-2-15,4 1 1 16,2-3-2-16,6 1 2 15,0-1 1-15,0 0 3 16,-3 0-4-16,-4-2 1 16,-6 2-1-16,-8 0 0 15,-4 0 0-15,2 0-2 16,3 0 0-16,4-1-1 16,4-3 3-16,4 3-1 15,3-1 1-15,5-1 0 0,5 1-1 16,1 2 1-16,3 0 0 15,1 0 0-15,-3 2-1 16,4-1-1-16,-4-1 2 16,7 0 0-16,-1-4 1 15,4-2 0-15,3 3 0 16,1-3-1-16,-2 0 1 16,2 0-1-16,-4 0 4 15,-5 1-5-15,-6 1 2 16,-6 3-2-16,-5 1 2 15,2-2-1-15,2 0 0 16,7-2 0-16,7-1 0 16,7-1 0-16,6 0 0 15,5 0 4-15,0 0-4 16,1 0-3-16,-5 0 3 0,-4 2 2 16,-6-1-2-1,-3 2-1-15,3 0 1 0,2-3 0 16,7 0 1-16,4 0 0 15,3 0-1-15,0 0 2 16,0 0-2-16,0 0-4 16,0 0 3-16,0 0-3 15,-2 0-4-15,-2 0 2 16,-3 0-13-16,2 0-20 16,4 0-6-16,1-12-45 15,11-7-104-15,17-7-275 16</inkml:trace>
  <inkml:trace contextRef="#ctx0" brushRef="#br0" timeOffset="136595.28">10847 11633 724 0,'0'0'125'0,"0"0"-71"0,0 0-30 15,0 0 10-15,0 0 1 16,0 0 2-16,-36 34-17 16,21-25 7-16,-4-6 2 15,-1-3 5-15,-1 0 24 16,-3-17-17-16,2-8-24 0,1-6-1 16,6-6-16-1,5-2 4-15,1 1-2 0,6 4-1 16,3 6-1-1,0 6 4-15,0 8 3 0,0 6-4 16,2 4-3-16,-1 3 0 16,3 1-2-16,4 0-4 15,7 5-1-15,10 17 4 16,7 14 2-16,2 12-3 16,2 8-1-16,2 6 3 15,-3 0 1-15,-6-1 0 16,-5-2 0-16,-9-4-4 15,-6-4 5-15,-7-4 0 16,-2-9 0-16,0-6 0 16,-14-3 4-16,-8-4 8 15,-3-3 6-15,-7-3-9 16,-2-5 11-16,-3-3-10 0,-2-2-6 16,1-6-1-16,4-3-3 15,10 0-6-15,8-3-35 16,11-19-49-16,5-7-115 15,17-6-144-15</inkml:trace>
  <inkml:trace contextRef="#ctx0" brushRef="#br0" timeOffset="137266.76">11069 11898 693 0,'0'0'51'0,"0"0"23"0,0 0-35 15,0 0 28-15,29 77-9 16,-29-69-13-16,0-4-20 16,0-4 14-16,0 0 9 15,0 0 24-15,0-11 5 16,0-10-55-16,-2-8-18 16,1-3-3-16,1-2-1 15,0 5-8-15,0 3-5 16,8 8 2-16,1 7 1 15,2 7-8-15,5 4-5 16,2 0-30-16,8 17 19 16,2 5 23-16,5 0-12 15,1 1-1-15,-1-3-2 0,-2-7 7 16,-4-5 1 0,-5-8 7-16,-4 0 8 0,-5-6 3 15,1-14 16-15,-2-7 21 16,-4-5 0-16,-4-4 8 15,-4-3-4-15,0 1-3 16,-1 3-12-16,-10 7-16 16,2 7 0-16,0 9 4 15,5 6 3-15,0 5-8 16,2 1-6-16,-1 0-3 16,-3 14-14-16,-2 12 3 15,4 6-9-15,1 5-15 16,3-2-33-16,0-3 11 0,16-4 8 15,11-10 22-15,4-7-2 16,3-3 8-16,-2-4 10 16,-4 1 9-16,-7-1-2 15,-4 2 4-15,-7 2 16 16,-1-1 6-16,-3 5 9 16,-6 2-7-16,0 1-3 15,0 4 4-15,-7-1-4 16,-10-1-2-16,-5-1-2 15,-5-5-11-15,0-1 3 16,2-5-9-16,1-4-5 16,11-1-72-16,10-9-30 15,3-21-304-15</inkml:trace>
  <inkml:trace contextRef="#ctx0" brushRef="#br0" timeOffset="137514.57">11670 11512 1073 0,'0'0'59'15,"0"0"-47"-15,0 0 36 16,0 0-12-16,0 0-36 16,17 87 13-16,-7-39 7 15,2-2-10-15,0-6-8 16,2-5 3-16,0-6-2 0,-2-4 3 15,2-7-6-15,-1-5-21 16,1-6-57-16,2-5-57 16,-1-2-92-16,0-8-163 15</inkml:trace>
  <inkml:trace contextRef="#ctx0" brushRef="#br0" timeOffset="138063.59">11864 11674 774 0,'0'0'80'0,"0"0"-50"16,45-73 59-16,-17 57-16 16,5 3-30-16,0 12-20 0,0 1-12 15,-5 12-3-15,-3 15 7 16,-8 10-14-16,-2 3 0 16,-6 1 3-16,-3 1 2 15,-3-9-1-15,-2-8-5 16,1-10 2-16,-2-9-1 15,1-5 0-15,-1-1 0 16,0 0 38-16,0-7 31 16,0-13-33-16,0-8-36 15,0-3 0-15,0-7-1 16,0 1-1-16,2 2-12 16,8 6-9-16,1 5 4 15,2 13 3-15,-3 8-1 0,3 3-19 16,1 10-7-16,3 15 23 15,1 4-3-15,-3-1-15 16,-4-2 11-16,0-9 4 16,-3-6 6-16,-5-7 8 15,4-4 8-15,-3 0 1 16,5-5-1-16,5-15 30 16,-1-7-13-16,1-1 0 15,-1-1 4-15,-2 7 8 16,-4 5 0-16,0 9 13 15,-4 5-3-15,3 3-31 16,3 3-8-16,6 13 0 16,3 7 5-16,0-1-2 15,-3-2 0-15,0-6-1 16,-3-1-2-16,0-3-2 0,0-3-50 16,4-4-72-16,4-3-48 15,2-4-284-15</inkml:trace>
  <inkml:trace contextRef="#ctx0" brushRef="#br0" timeOffset="139359.1">12713 11392 994 0,'0'0'82'0,"0"0"-21"15,0 0 18 1,0 0-44-16,0 0-35 0,0 0-10 15,-33 87 10-15,33-35 2 16,0 0-2-16,0-5-4 16,11-9-9-16,7-11-17 15,5-10-9-15,3-10 10 16,4-7-3-16,0-3 15 16,0-19 11-16,-2-10 4 15,-1-8-19-15,-8-1-16 16,-5-1 22-16,-7-3 15 15,-7 8-3-15,0 2 8 16,0 7-4-16,-7 6 40 16,-4 3 2-16,-2 5 9 15,4 3 9-15,4 4-12 0,1 4-9 16,2 3-18 0,2 0-10-16,0 0-12 0,0 6-1 15,0 16-12-15,0 13 13 16,6 5 0-16,5 7 1 15,2 3-1-15,-2-3 0 16,-2-4 1-16,-2-8-2 16,-4-13 0-16,-3-8-2 15,0-6 3-15,0-6 0 16,0-2 2-16,1-2 1 16,4-21 4-16,2-9-7 15,4-7-2-15,7-1-7 16,-1 3-16-16,3 8 6 0,-2 6 2 15,-3 6 5-15,0 4-7 16,-5 7 16-16,2 6 1 16,0 0-4-16,-1 5-4 15,2 15 2-15,0 8 0 16,2 5 5-16,-1 0 2 16,3-4 1-16,-1-6-15 15,3-7-3-15,-3-9 5 16,2-1 5-16,-4-6 7 15,2 0 1-15,-2-18 2 16,2-5 9-16,-3-7 7 16,-1-5 9-16,-4 0-9 15,-7-1 6-15,-1 3-10 16,0 1 4-16,-15 7-5 0,0 5 5 16,-1 7 7-1,1 6-7-15,3 5-11 0,-3 2-7 16,-1 0-4-16,1 20-2 15,0-2 3-15,-3 6-8 16,2-2-13-16,4-4-4 16,0-2-9-16,1-6 22 15,5-4 1-15,3-6 7 16,3 0 7-16,0 0 8 16,0 0-8-16,9-8-2 15,15-4-6-15,6-1-15 16,3 1-8-16,0-3-13 15,-2 0 19-15,-4-2 4 0,1-5 21 16,-2-2 1-16,-3-2 13 16,-8-1 31-16,-9 4 24 15,-6-1 4-15,0 5-24 16,-3 3-16-16,-9 5 1 16,2 2-2-16,4 5-12 15,2 2-8-15,1 2-12 16,-4 0-4-16,-3 14-6 15,0 11 1-15,-1 7-14 16,5 3-20-16,5-1-12 16,1-7-1-16,1-7 18 15,16-5 6-15,4-3 2 0,4-5 9 16,-4-4 15-16,-2 2 6 16,-5-4 0-16,-3 2 3 15,-1 0 2-15,-3 1 8 16,2 3-4-16,0 4 0 15,-1 2 2-15,2 6-5 16,0 2 0-16,-2 1 11 16,-2-1 9-16,-2-3 12 15,2-7-7-15,-3-2-4 16,1-7-6-16,1-2 0 16,6 0-5-16,6-2 1 15,7-16 18-15,1-2-30 0,3-5-5 16,-5 1-29-16,0-1-74 15,-3-1-83-15,-4-4-389 16</inkml:trace>
  <inkml:trace contextRef="#ctx0" brushRef="#br0" timeOffset="152050.63">20476 5085 346 0,'0'0'74'0,"0"0"-53"16,0 0-4-16,0 0 28 0,0 0 18 16,0 0-18-1,0 0-9-15,0 0 39 0,-9 0-28 16,9 0-11-16,0 0 26 15,0 0 15-15,0 0-16 16,0 0-5-16,0 0-2 16,-2 0-5-16,2 0-6 15,-1 0-7-15,1 0-15 16,0 0-8-16,0 0 0 16,0 0-4-16,0 0 0 15,0 0-5-15,0 0 3 16,-2 0-6-16,2 4 1 15,-4 5-2-15,3 4 1 16,-2 5 15-16,-2 4-6 0,3-1-1 16,1 2 4-16,1 2-4 15,0-2-1-15,0 3 2 16,0 1-6-16,0-2 13 16,0 1-2-16,0 0-1 15,0-1 2-15,0 1-5 16,0 1 0-16,0-3-1 15,0-1-6-15,0 1 0 16,0-4-1-16,0 5 3 16,0-3-4-16,0 0 5 15,0 1 1-15,0-1-3 16,0-3 4-16,0-1 0 16,0 0-6-16,0 0 0 0,0-2 6 15,0 0-5 1,0 0-1-16,0 1-1 0,0 4 3 15,0 3-4 1,0 3 7-16,0 2-2 0,-3 1 0 16,-2-1 3-16,2 1-4 15,-1-4-2-15,-2-2-2 16,3-2 6-16,2-3-6 16,-1-2 1-16,2-2-2 15,-1 0 0-15,1-1 1 16,0 3-1-16,0 1 0 15,0-1-2-15,0 2 5 16,0 2-4-16,0 1 2 0,0-1 0 16,0 1-1-16,0-2 1 15,0 1 1-15,0-2 0 16,0-3-1-16,0 6-1 16,0-2 1-16,0 5-1 15,0 2 0-15,0-1 1 16,0 0 7-16,-3 0-3 15,1-4-5-15,2-3 1 16,-1-2 3-16,1-2-4 16,0-4 1-16,0-2-1 15,0-2 1-15,0-1-2 16,0-1 1-16,0 0 0 0,0-2 0 16,0-2 1-1,0-1-1-15,0 0 3 0,0 0-2 16,0 0 2-16,0 0 1 15,0 0 3-15,0 0 0 16,0 0-7-16,0 0 0 16,0 0 0-16,0 0-34 15,0 0-24-15,0 0-25 16,0 0-40-16,4-4-75 16,5-6-56-16,1-1-253 15</inkml:trace>
  <inkml:trace contextRef="#ctx0" brushRef="#br0" timeOffset="154743.16">20419 6728 287 0,'0'0'77'0,"0"0"8"16,0 0-33-16,0 0 50 15,0 0-12-15,0 0-18 16,24-33-30-16,-24 32-3 16,0 1 10-16,0 0-2 15,0 0 5-15,0 0-2 16,0 0-6-16,0 0-9 16,0 0 5-16,0 0-1 15,0 0 3-15,0 0-13 16,0 0-9-16,0 0-10 0,-2 0-5 15,-11 13-5 1,-8 7 5-16,-9 6 8 0,-6 3 13 16,-2 0 1-16,-1 2-5 15,-1 2-2-15,1 1-1 16,-1-1-9-16,1 4 7 16,1 4-10-16,-1 2 4 15,3 3 0-15,0 1-7 16,-3 0 4-16,0-3 4 15,-1 0 3-15,1-2-6 16,0-1 0-16,5-4-6 16,2-1 4-16,4-4-2 15,6-4 0-15,1-4-2 16,4-2 0-16,1-1-2 16,1-3 1-16,-1 6 1 15,-2-2-1-15,-2-1 6 16,3-1-3-16,3-6-2 0,5-3-2 15,3-4 0-15,2 0-1 16,1-5 0-16,1 0 0 16,2-2 0-16,0 2 0 15,0-1 1-15,-1-1 0 16,1 0-1-16,0 0-1 16,0 0 1-16,0 0-1 15,0 0-8-15,0 0-12 16,0 0-8-16,0 0-14 15,0-11-17-15,14-15-45 0,15-11-80 16,4-14-165 0</inkml:trace>
  <inkml:trace contextRef="#ctx0" brushRef="#br0" timeOffset="155828.78">20500 6735 439 0,'0'0'40'15,"0"0"48"-15,0 0 9 16,0 0 14-16,0 0-20 16,0 0-5-16,-27-16-19 15,25 14-12-15,1 2-6 16,-1 0 2-16,2 0-10 15,0 0-12-15,0 0-10 16,-1 0-3-16,1 0-3 16,0 0-4-16,0 0-4 15,0 0-5-15,0 0 1 16,0 0-2-16,0 0 0 16,7 8 1-16,10 5 1 0,7 2 1 15,6 2 7-15,5-1 1 16,2 5-1-16,1-1 1 15,-1 1 3-15,1-2-8 16,0 2 1-16,-1 0 1 16,-1-2 0-16,-3 0 2 15,3 1-3-15,3 4-2 16,2 1 30-16,6 3-14 16,-1-1-19-16,0-4 3 15,0 2-1-15,-2-6 2 16,-2 0-2-16,-2-1 5 15,-3-1-3-15,-1 0-3 0,-5-2 3 16,0-1-3-16,-2 4 2 16,-2-2 1-16,1 0 0 15,-4-1-4-15,1-3 4 16,-1-1-3-16,-3-1-2 16,-2-3-1-16,0 2 1 15,-2-1 4-15,1 2-4 16,3 0 1-16,-2 1-1 15,1 1 0-15,-1-2 4 16,2-1-1-16,-1 1-3 16,0 1 1-16,1-1 2 15,-1 1 0-15,0-1 1 16,-3 0-3-16,-1-2 1 16,-3-1 0-16,-5-2 0 15,-2-1 1-15,-1 1-2 0,-2-1-1 16,3 0 1-16,-2 0 1 15,5-1 2-15,-3 1-3 16,0-1 4-16,0-2-4 16,-1 1 2-16,-1-1-2 15,-3-1 2-15,-1 0-3 16,0 0-14-16,0 0-21 16,0 0-28-16,-14 0-28 15,-24 0-102-15,-21 0-246 16</inkml:trace>
  <inkml:trace contextRef="#ctx0" brushRef="#br0" timeOffset="158163.74">19596 7647 496 0,'0'0'141'0,"0"0"-53"16,0 0-2-16,0 0 10 16,0 0-27-16,0 0-34 15,-14-2-27-15,10 2-7 16,-7 12-1-16,-1 5 22 0,-3 2 1 16,-4 1 1-16,-2 1 1 15,-6 2 2-15,-2 1 1 16,-3-2-1-16,1-1-3 15,4-5 8-15,3-3-19 16,5-3 1-16,5-2-2 16,2-2 6-16,2-1-11 15,1 1 5-15,-4 1-1 16,0 1-5-16,-1 2 0 16,-3 1 4-16,-1 1-2 15,2-1-2-15,-1 0 1 16,5-2-2-16,2-1 2 0,4-2-5 15,2-3-1-15,4-1-1 16,0 0 0-16,0-2 0 16,0 0 0-16,0 0 0 15,0 0 1-15,0 0-1 16,0 1-1-16,0 4 1 16,7 0 5-16,3 1-2 15,1 0 5-15,0-1-4 16,0 3-3-16,1-4 5 15,-3 0-1-15,3 2 1 16,-3-2-2-16,0 0 2 16,3 0 5-16,-2 2-5 15,4-1 3-15,1 4-4 16,2 2 5-16,2 2-3 16,3 4-3-16,2 3 1 0,1 3 1 15,-1 4 1-15,3 2-3 16,0-2-1-16,0-1-3 15,1-2 1-15,-1 1 2 16,1-4 2-16,0 3-1 16,-2 1-4-16,2-1 2 15,1 1 2-15,0-1-4 16,1 0 3-16,2-4 2 16,-1-1-3-16,-1-1-2 15,-2-3 4-15,-1 1-3 16,-3-4 0-16,-3 2 0 15,0-1 0-15,-2 0 0 0,1 2-1 16,-1 0 1-16,5-1-1 16,-1-1 2-16,3 0-2 15,1-1 2-15,-3 3-2 16,-1-1 0-16,-3 0-1 16,1-1 1-16,-2-2 0 15,-2 0-1-15,-1-2 1 16,-4 0-1-16,3-1-1 15,-2-2 2-15,5 2 0 16,0-1 0-16,1 0 3 16,1 2-3-16,-4-2 0 15,-2 0 0-15,-1-1 1 16,-2-2-1-16,0 0 1 16,-2 0-1-16,2-2 0 15,2 2 0-15,2 0 0 0,3 0 2 16,0 3-2-16,3 1 0 15,-2 0 0-15,-1 0-1 16,0 2 0-16,-3-1 2 16,1 0-3-16,-3 0 4 15,0-2-2-15,-3 0 0 16,1-1-1-16,1 0 1 16,0-1 3-16,-1 0-3 15,1 0-2-15,-2-1 1 16,0-1 1-16,-4 0 1 15,0-2 3-15,-2 1-5 16,-1-2 1-16,-1 0 0 0,-1 0-2 16,-1 0 2-16,0 0 0 15,2 0 1-15,-1 0 0 16,5 0 3-16,0-6-4 16,3-2-1-16,2-2 1 15,5-2-1-15,1-2-2 16,3 0 3-16,4-1 0 15,-2-1 0-15,1 1-2 16,-1-4 2-16,4 1 1 16,-1-4 0-16,0-2-1 15,2-2 0-15,2-3-1 16,-1-1 0-16,0 3 2 16,-1 0-1-16,-2 5 0 0,-4 0 1 15,-6 2-1 1,0 2 0-16,-1 0-1 0,-1-3 1 15,5 1 2-15,1-3-2 16,2-3 0-16,6 1 0 16,1-4 0-16,2-2-1 15,-1 2 0-15,-4-2 1 16,-1 4 0-16,-8 1 2 16,0 1-1-16,0-1 0 15,-2 0 0-15,-2 1 2 16,1 0-3-16,1 3 0 15,-2-1 1-15,5 2-1 16,-2 0-1-16,1 3 1 0,1 2 0 16,-1-1 0-16,2-1 0 15,1 2 0-15,-1-1 0 16,-1 0 0-16,-1-2 2 16,0-1-2-16,4-5 1 15,2-1 0-15,-1-1 1 16,0 0-2-16,3 0 1 15,-8 2-2-15,0 4 2 16,-2 3-1-16,-5 0 1 16,-3 6 2-16,-2-1 0 15,-1 0 1-15,0 0-2 16,0-2-1-16,3-4-1 0,1 2 1 16,1-3-2-1,0-1 2-15,-2 7-2 16,1-1 1-16,-4 4 0 0,0 3 2 15,0 2-1-15,-3 3-1 16,1 2 3-16,-1 1-1 16,0 0-1-16,0 0-1 15,2-3 2-15,-1-1-3 16,4-6 2-16,0 3-1 16,1-3 1-16,1 1-1 15,-3 5 0-15,-2 0 1 16,-2 2 0-16,0 2 7 0,0 0-6 15,0 0-2 1,0 0-2-16,0 0-2 0,0 0-4 16,0 0-30-16,3 6-37 15,-3 16-42-15,0 11-3 16,-9 9-87-16,-30 5-175 16</inkml:trace>
  <inkml:trace contextRef="#ctx0" brushRef="#br0" timeOffset="159894.91">20799 8968 438 0,'0'0'98'0,"0"0"-17"16,0 0 7-16,0 0-4 0,0 0-25 15,0 0-10-15,0 0 11 16,0 0-6-16,-1 0-12 16,1 0-14-16,0 0-4 15,0 0-12-15,0 1-7 16,0 4-1-16,0 0-1 16,0 3 6-16,0 5 21 15,0 0-7-15,0 0 0 16,0 4 18-16,0 2-19 15,0 1-6-15,0 4-1 16,0-2 5-16,0 1 7 16,0 7-3-16,0-3-9 15,-1 5 2-15,-7-3 0 16,2-1-5-16,2-1-7 16,1-2-2-16,1-3 4 0,2-5-1 15,0 1-4-15,0 0-1 16,0 0 0-16,0 2 9 15,0-3 0-15,0 5-7 16,0-1 3-16,-2 0-1 16,-3 1 3-16,0-2-8 15,1 0 4-15,2 0 0 16,2-1-3-16,0-1 3 16,0-1-1-16,0-2 1 15,0 1 5-15,0-1 0 16,0 3 2-16,-1-2-10 15,-1 4 4-15,1 1 3 16,-2 1-5-16,1-1-1 0,-1-1-2 16,2-1 2-16,-1-2 2 15,-2-1-2-15,3 1 4 16,-1-2-6-16,1-1 3 16,-1 1-3-16,1 1 0 15,-3 1 10-15,1 0-6 16,0 0 3-16,1-3-7 15,2 3 3-15,0-4-1 16,0-4-2-16,0-2 1 16,0 0-1-16,0 1 1 15,0-1 0-15,0 2-1 16,0 1 1-16,0 0 1 16,0 1-1-16,0-1 1 15,0 0-1-15,0 0-1 0,0 0 1 16,0-2-3-1,0 1 6-15,0 1-4 0,0-4 0 16,0 2 1-16,0-3-1 16,0 0 0-16,0 1 1 15,0 2 0-15,0 0-2 16,0 2 2-16,0 1 0 16,0-3-1-16,0-2 3 15,0 2-6-15,0-3 5 16,0 0-5-16,0-2 4 0,0 1-1 15,0 4 0 1,0 0 0-16,0 2 0 0,0 2 0 16,0-1-1-16,0 2 4 15,0-4-2-15,-1 1 0 16,0-1-1-16,1-2 1 16,0 1-2-16,0-5 1 15,0 1-4-15,0 1 3 16,0-1 1-16,0 3 0 15,0-1 4-15,0 1-3 16,0 0-1-16,0-1-1 16,0 1-2-16,0 0 3 15,0-1 3-15,0 0-3 16,0-3 0-16,0 0-3 16,0-3 3-16,0 0 0 0,0 0 5 15,0 0-3-15,0 0-2 16,0 0-2-16,0-7-3 15,0-9-16-15,0-5-14 16,0-8-12-16,7 0-25 16,4-5-36-16,-2 0-89 15,-5 1-195-15</inkml:trace>
  <inkml:trace contextRef="#ctx0" brushRef="#br0" timeOffset="161747.29">19828 8025 287 0,'0'0'215'0,"0"0"-212"16,0 0-3-16,0 0 60 16,0 0-22-16,0 0-29 15,-1 0-3-15,1 1 5 16,0-1 48-16,0 0 7 16,0 2-27-16,0-2-16 15,0 0 9-15,0 0-10 16,0 0-7-16,0 0-7 15,0 0-3-15,0 0-5 0,0 0 0 16,0 0 0-16,4 0 32 16,5 0 9-16,1-2 0 15,1-5-19-15,0-1-10 16,-1-2 2-16,-1 2 1 16,-1-4-2-16,-1-2 10 15,-1 0 21-15,-3-3 2 16,-2 3-22-16,-1 2 5 15,0 2-10-15,0 3-1 16,-4-1 2-16,-6 4-10 16,0 0 4-16,1 2-9 15,-1 2-1-15,1 0-4 16,-1 3-5-16,-4 12 0 0,2 5 5 16,2 3-4-1,1 5 2-15,6-1-4 0,3 0 5 16,0-3-4-1,3-2-10-15,12-4 2 0,3-1 6 16,6-5-6-16,2-2-6 16,4-6 8-16,-1-4-3 15,-1 0 13-15,-1 0-10 16,-6-10 10-16,-2-1-1 16,-3 1-3-16,-7 1 1 15,-3 4 4-15,-2 1-5 16,-1 3 5-16,-3-2 4 0,1 3-2 15,-1 0 1 1,0 0 4-16,0 0-2 0,0 0 1 16,0 0 4-16,0 0-9 15,0 0-1-15,0 0-1 16,0 0 0-16,0 0-1 16,0 0 2-16,0 0 0 15,0 0 0-15,0 0 0 16,0 0 2-16,0 0 0 15,0 0-1-15,0 0 1 16,0 0 2-16,0 0-4 16,0 0 1-16,0 0-1 15,0 0 1-15,0 0 3 16,2-4 7-16,3-4 7 16,0-2-3-16,1-4-9 15,-2 0-1-15,2-1 4 16,-1 2-3-16,-2 0 3 0,1 0 1 15,-4 2-9-15,0 3 4 16,0 1 0-16,0 1-1 16,0 2 0-16,0 2 7 15,0 1-8-15,0 1 6 16,0 0-8-16,0 0-2 16,-2 0-2-16,2 15-13 15,0 9 10-15,0 7 6 16,0 2 2-16,2-4-1 15,6 0-1-15,-4-8 0 0,1-1 0 16,-2-8 0 0,-2-5-3-16,1-4 3 0,-2-3 4 15,0 0 2-15,0 0 18 16,0-11 27-16,-3-7-23 16,-8-6-23-16,0-2-5 15,0-1-1-15,2 2 1 16,6 2-1-16,1 3 0 15,2 4-1-15,0 3-4 16,9 3 3-16,5 2-7 16,7 8-1-16,5 0-8 15,6 0 4-15,2 4-2 16,2 9 15-16,-5 1 2 0,-4 1-6 16,-8 2 5-1,-5-1-4-15,-5 1-1 0,-6-1-3 16,-3 0 4-16,0-1-9 15,0-2-28-15,0 0-22 16,0-3-85-16,0-8-82 16,0-2-257-16</inkml:trace>
  <inkml:trace contextRef="#ctx0" brushRef="#br0" timeOffset="162342.96">20373 7909 693 0,'0'0'117'16,"0"0"-68"-16,0 0 27 0,0 0 8 16,0 0-30-16,110-42-23 15,-74 42-8-15,0 7 1 16,-9 12-16-16,-5 3-6 16,-7 1 4-16,-8 3-1 15,-5-4 1-15,-2-3 1 16,0-5 2-16,0-4-2 15,-6-4 8-15,-2-3 9 16,1-3-5-16,1 0 1 16,-3-6-2-16,0-13-17 15,3-6-1-15,3-5-4 16,3 0 2-16,0-1-5 16,0 6-11-16,12 9 11 0,0 1-3 15,-1 6-10-15,0 5 5 16,-2 2-2-16,2 2 0 15,2 2-17-15,0 10 13 16,6 5 0-16,-3 1-6 16,3-2 13-16,1-4 7 15,-4-4-6-15,0-1 7 16,0-6 5-16,-5-1 1 16,1 0 7-16,-1 0 5 15,-1-10 10-15,-1-4 10 16,0-3-5-16,-1-4-8 15,0 2 3-15,-3 0 6 16,-2 2 2-16,-3 3-7 0,0 5-7 16,0 4 15-16,0 2 1 15,-15 3-9-15,-6 0-23 16,-6 6-9-16,-4 10 7 16,1 2 1-16,5 1-4 15,10-2-36-15,6-1-45 16,9-5-33-16,0-7-68 15,16-4-235-15</inkml:trace>
  <inkml:trace contextRef="#ctx0" brushRef="#br0" timeOffset="162635.43">20889 7628 851 0,'0'0'63'0,"0"0"-13"16,0 0 51-16,0 0-11 16,0 0-17-16,0 0-61 15,24-4-10-15,-11 29 16 16,1 7 1-16,-1 3-5 16,1 3 2-16,-2-1-10 15,1 1 4-15,-3-1-9 16,0-4 3-16,-3-4-4 0,-3-7-11 15,-1-6-18-15,-1-10-44 16,-1-6-35-16,4 0-60 16,-1-16-82-16</inkml:trace>
  <inkml:trace contextRef="#ctx0" brushRef="#br0" timeOffset="162902.57">21048 7599 822 0,'0'0'74'0,"0"0"-21"15,0 0 28-15,0 0-30 0,0 0-33 16,0 0 14 0,0 62 31-16,8-27-23 0,-2 0-10 15,0 1-14-15,0-3 2 16,0-2-14-16,0-5-2 15,-3 0-2-15,0-6 2 16,1-4-4-16,-2-5-20 16,1-3-43-16,0-4-61 15,-1-4-95-15,2 0-457 16</inkml:trace>
  <inkml:trace contextRef="#ctx0" brushRef="#br0" timeOffset="163619.37">21363 7557 870 0,'0'0'125'16,"0"0"-46"-16,0 0-5 16,0 0-2-16,0 0-39 15,0 0-26-15,-44-15-7 16,26 23-5-16,-2 9 4 0,4 6-1 15,2 3-2 1,4-3-11-16,4-1-15 0,6-5 5 16,0-4 3-16,0-7-1 15,14 0 9-15,8-5 4 16,5 1 1-16,4-1 8 16,-1 2-2-16,0 1 2 15,-9 2 0-15,-2 2 1 16,-7 0 2-16,-3 5 1 15,-3-1 2-15,-3 5 7 16,-3-3 2-16,0 0 5 16,0-4 11-16,0-2-5 15,0-2 8-15,0-2 7 0,-9 2-6 16,-7 0 11 0,-8-1-10-16,-2 1-14 15,-5 0-4-15,2 0-7 16,3-1-9-16,3-4-2 0,6 1-3 15,5-2-34-15,2 0-76 16,3 0-96-16,1 0-359 16</inkml:trace>
  <inkml:trace contextRef="#ctx0" brushRef="#br0" timeOffset="192954.43">20865 6070 636 0,'0'0'87'0,"0"0"8"15,0 0-16-15,0 0 7 16,0 0-17-16,0 0-5 16,0 0-39-16,0 0 3 15,0-9-2-15,0 9-7 16,0 0-14-16,0 15-5 16,0 7 0-16,0 8 15 15,0 5 11-15,0 0-21 16,0 5 10-16,1 0-3 15,3-4-1-15,-3 0-7 0,1-7 8 16,-1-5-9-16,-1-4-3 16,0-7 3-16,0-5 0 15,0-4 0-15,0-2 2 16,0-2-1-16,0 0 5 16,0 0 23-16,0-2 22 15,0-16 12-15,0-9-43 16,-9-9-23-16,2-5-1 15,4 0-1-15,3 3-8 16,0 5-5-16,0 7 3 16,3 3 2-16,13 1-5 15,5 4 4-15,3 3-1 16,6 1 4-16,0 4-5 0,4 4-5 16,3 5 8-16,-4 1-8 15,-2 1 3-15,-7 16-1 16,-4 5-2-16,-6 7 16 15,-3 1 0-15,-5-1-4 16,-3-2 6-16,-1-4 1 16,-2-5 0-16,1-7-2 15,-1-5 2-15,2-4 1 16,-1-2-1-16,-1 0 2 16,0 0 34-16,0-10 11 15,0-10-26-15,0-8-15 16,0-5-7-16,0-4-4 0,0-1-3 15,4 2-9-15,7 4-2 16,1 6 4-16,3 8 2 16,-5 6 6-16,1 4 3 15,-3 4 1-15,0 2 0 16,4 2 0-16,4 0-2 16,3 6 3-16,3 11-4 15,0 6 2-15,2 6 1 16,-6 2 2-16,3 0-1 15,-5 1 5-15,-4 0-4 16,-3-1 0-16,-1 0 3 16,-3 0 2-16,-3-2-1 0,-1 0 4 15,-1-2-2-15,0 1-3 16,0-3-1-16,0-1-2 16,0 2 0-16,-4-1-23 15,-5 0-72-15,-3-3-124 16,0-3-370-16</inkml:trace>
  <inkml:trace contextRef="#ctx0" brushRef="#br0" timeOffset="194375.53">21280 9420 480 0,'0'0'99'16,"0"0"-77"-16,0 0-7 15,0 0 31-15,0 0 43 16,0 0-32-16,1-21-8 16,-1 21-4-16,0 0-6 15,0 0 14-15,0 0-13 16,0 0-16-16,0 0-14 16,2 1-6-16,3 15 3 15,2 6 24-15,-1 5-6 0,0 7 5 16,-2 0-8-1,-2 3 6-15,-1-2-18 0,-1 0 4 16,0-5-7-16,0-4-1 16,0-9-2-16,0-5 4 15,0-5-2-15,0-4 0 16,0-3 5-16,0 0 14 16,-3 0 19-16,-3-7-3 15,-1-15-33-15,-3-8-6 16,-1-6-2-16,8-3 0 15,3 3-1-15,0 0 0 16,3 3-8-16,19 5 0 16,5 3 1-16,6 4-10 15,4 6 2-15,3 7 11 16,-2 5 0-16,-1 3-6 0,-6 3 4 16,-8 16-6-16,-4 6 6 15,-8 3 5-15,-7 2-4 16,-4 0 6-16,0-5 0 15,0-5 1-15,0-6-1 16,-4-7 0-16,4-4 0 16,0-3 2-16,0 0 6 15,0 0 13-15,0-16 17 16,0-10-21-16,7-6-17 16,7-7 0-16,3-2 0 15,5 0-4-15,3 3 1 16,0 5-6-16,-1 11 4 0,-1 4-2 15,-1 11 6-15,-1 5 0 16,-3 2-4-16,2 3 1 16,3 16-5-16,0 6 9 15,-1 4 0-15,-3 0 0 16,-4 5 2-16,-3-1-2 16,-8 3 0-16,-4-1 9 15,0 0 2-15,-3-3-6 16,-7-2 0-16,3-5-4 15,0-1-1-15,4-2-15 16,3-3-44-16,0-2-106 16,0-9-187-16</inkml:trace>
  <inkml:trace contextRef="#ctx0" brushRef="#br0" timeOffset="-194853.68">12894 10599 443 0,'0'0'23'0,"0"0"-22"0,0 0 15 15,0 0 40-15,0 0 7 16,0 0-31-16,-48 48-12 16,47-44 2-16,-1-2 13 15,1-2-5-15,1 2-4 16,-2-2-5-16,2 0 4 16,0 0 8-16,0 0 3 15,0 0-3-15,0 0-12 16,0 0 2-16,0 0-3 15,0 0-7-15,0 0-4 0,0 0-2 16,0 0-3 0,0 0-4-16,0 0 5 0,0-4-2 15,9-8-2-15,4-2 9 16,4-4 6-16,4-3 2 16,1-6-7-16,3-1 4 15,1-4-5 1,-1 1 4-16,2 0-2 0,-3 1-4 15,-4 7-2-15,-1 2-2 16,-5 2-2-16,-3 3 0 16,-3 0 3-16,1-1 8 15,-1 0-9-15,0-1 7 16,1-2-8-16,1-2 7 16,2-3-6-16,3-6 4 15,2 1 4-15,2-2 0 0,-3 3-3 16,2 2-1-1,-3 2 3-15,1-1-5 0,-3 4-1 16,-2 0-1-16,1-3 2 16,0 1-1-16,2-2-3 15,-2 1 0-15,-2-2-2 16,3 2 5-16,0 2-1 16,-2 0-2-16,-2 3 1 15,-1 0 0-15,1 2 1 16,-5 1-2-16,2 0-1 15,-1 2 1-15,-1 3-2 16,1 1 1-16,-1 0-1 0,2-2 2 31,-2 1-3-31,2-2 2 0,2-3-1 0,0 0 0 16,2-2 0-16,-4 0 0 16,-1 4 2-16,-1 3-2 15,-3 4 2-15,1 4-2 16,-2 4 3-16,0 0-7 15,0 0 4-15,0 0-6 16,0 0-9-16,0 0-14 16,0 0-26-16,0 0-43 15,0 0-45-15,0 4-166 16</inkml:trace>
  <inkml:trace contextRef="#ctx0" brushRef="#br0" timeOffset="-190450.91">19427 5239 53 0,'0'0'184'0,"0"0"-128"16,0 0-49-16,0 0-6 15,0 0 1-15,0 0 41 16,28-71 3-16,-25 62-33 15,0-2 23-15,-1 2 0 16,-1-1 23-16,-1 2 30 16,0-2-5-16,0 5-30 15,0 2-17-15,0-1 11 16,0 4-15-16,0 0 14 16,0 0-23-16,0 0-9 15,0 0-7-15,0 0-6 0,0 0 5 16,0 0 14-16,0 0-5 15,-4 4-6-15,-4 4 10 16,-5 3 17-16,1 2 1 16,0-2-14-16,0-1-2 15,2 1-8-15,-5 2 0 16,1 1 4-16,-2 2 0 16,-2-1 8-16,-1 2-6 15,-5 0-3-15,1 2 0 16,-4-1-6-16,-2 2 3 15,2 0-5-15,-2 0 1 16,3 0-3-16,2 0 1 0,1-3-8 16,-1-1 6-1,2 2-3-15,-2-4 0 0,3-2 11 16,-1 0-4-16,0-1 4 16,2 0-11-16,2 0-2 15,1-1-1-15,3 2 3 16,-1-1-2-16,-1 2-2 15,-4 1 3-15,1 1-4 16,-1 2 3-16,-2 1-5 16,-1-2 8-16,-5 1-7 15,0 0 7-15,0-3-4 16,2 0 0-16,3-1 0 16,1-2-1-16,-1 5 3 15,-1-2-4-15,-5 4 4 16,0 3-1-16,-6 2-1 15,-2 3-2-15,-5 4 1 16,-3 3 1-16,2-1 2 0,1-2-2 16,3-3-2-16,5-2 2 15,0-1-3-15,1 2 3 16,-1-4-1-16,-2 3 0 16,2 0 2-16,1 1-2 15,0 3 1-15,0-1 0 16,-1 1 0-16,1 0 1 15,-3-1-1-15,0 0 0 16,-1-1-1-16,1 1 0 16,4-1 1-16,0-1-1 0,4-1-2 15,-2 1 2-15,3-1 0 16,-2 0 2-16,-3 3-1 16,-5 2 0-16,-7 1 0 15,-5 0 0-15,2-1-2 16,2-4 2-16,8-2 0 15,7-1 0-15,3-3 0 16,3 0 0-16,0-2 0 16,0 1-1-16,-3 4 3 15,-2 1-2-15,-4 4 0 16,-9 5 0-16,-7 3 0 16,-4 1 1-16,4-4-1 15,4-7-1-15,13-5 1 16,6-5 1-16,8-4 1 0,3-1-2 15,3-1 0-15,-1-1 0 16,1 0 0-16,-2 2 1 16,-3 2-2-16,-2-1 1 15,-1 1 0-15,2-1 1 16,2-4 0-16,4-2 2 16,6-2 1-16,1-1-1 15,4-3-2-15,1 0 1 16,0 0-2-16,0 0 4 15,0 0 0-15,0 0-2 16,0 0-2-16,0 0-1 0,0 0 1 16,0 0-10-16,0 0-12 15,0 0-23-15,0 0-45 16,0 0-40-16,0 0-34 16,0 0-166-16</inkml:trace>
  <inkml:trace contextRef="#ctx0" brushRef="#br0" timeOffset="-188461.67">14650 7461 475 0,'0'0'67'0,"0"0"12"15,0 0-6-15,0 0 3 16,0 0-15-16,-82 6-11 15,80-6-2-15,2 0-11 16,0 0-8-16,0 0 5 16,0 0-13-16,-1 0-12 15,1 0 0-15,0 2 0 16,0-2-3-16,0 0 0 16,0 0-3-16,0 0 4 0,0 0 1 15,0 0-1 1,10 0-5-16,16-6 8 0,15-8 11 15,12-3-4 1,11-5 7-16,9-2-9 0,7 1-7 16,7 1 1-16,1 0 2 15,-3 4-3-15,-11-2-8 16,-8 2 0-16,-8-1 0 16,-1 1 4-16,-5 1-3 15,3-3 3-15,2 0-1 16,3 1 7-16,1 0 9 15,-3 1-18-15,-4 4-1 16,-5 0 0-16,-4 1 0 16,0 2 5-16,-2 0-5 0,-6-1 3 15,1 2 0-15,-4-4 8 16,3 0-4-16,2 0-5 16,1-1 7-16,2 1-8 15,-6 2 1-15,1 2-2 16,-7 4-1-16,-8 1 0 15,-8 0 1-15,-8 4 0 16,-2 0 0-16,-4 1 0 16,2 0 2-16,-2 0-2 15,0 0 2-15,0 0-2 16,0 0-1-16,0 0-1 16,0 0-3-16,0 0 5 15,0 0-4-15,0 0 0 16,0 0-2-16,1 0 6 0,2 0-2 15,-2 1 2-15,2 5 1 16,0-1-1-16,1 4 1 16,-1-2-1-16,3 3 3 15,0-2-3-15,1 1 0 16,-1 0 1-16,-3-2-3 16,0 2 2-16,1 0 0 15,-1-1 2-15,0 2-2 16,3 1 1-16,-4 3-1 15,1-2 3-15,0 2 0 16,-2 0-2-16,1 1 2 0,-1 0 1 16,1 0 3-1,-1 1 1-15,1 1-5 16,-1 2 4-16,1 1 1 0,1 3-6 16,-2 1 2-16,2 2-2 15,-1 1 10-15,0 0-8 16,-2 0 3-16,0-3-2 15,0-1 0-15,0-2 2 16,0-2-4-16,0 0-1 16,0-3 1-16,2 5 2 15,0-2 1-15,2 1-5 16,-3 1 5-16,3 1-2 16,-3-1-2-16,1 0-1 15,-1-3 3-15,1 2-4 16,-1-2 1-16,1-1-1 0,-1-1 3 15,-1-2-2-15,0 3-1 16,3-1 0-16,-1 4 2 16,-1 4 4-16,2 1-3 15,-3 6 6-15,0-1-2 16,0-1 0-16,0 1 4 16,0-6-4-16,0 1-2 15,0-1 5-15,0-3-6 16,1 1 4-16,1 0-2 15,1-2 2-15,0-2 0 16,-2-2-3-16,2-4 1 16,-3 0-5-16,2-2-1 0,-2 2 1 15,0 1-1-15,0 1 0 16,0 0 0-16,1 0 1 16,-1-2-1-16,0-1 2 15,0-4-2-15,0-2-2 16,0-3 2-16,0-2 0 15,0 0-11-15,2 0-2 16,-1 0-10-16,-1 0-15 16,0 0-11-16,0 0-12 15,0-7-33-15,0-9-79 16,-3-4-173-16</inkml:trace>
  <inkml:trace contextRef="#ctx0" brushRef="#br0" timeOffset="-186795.96">14691 7600 453 0,'0'0'64'0,"0"0"39"0,0 0-4 16,0 0-45-16,0 0 13 16,0 0-16-16,-13 0-5 15,13 0 7-15,0 0-5 16,0 0-11-16,0 0-11 15,-2 0 6-15,2 0-2 16,-1 0 7-16,-1 0-23 16,1 11 10-16,-2 7-2 0,0 4-2 15,2 2 5-15,-2 3-8 16,0-1 2-16,-2 0-2 16,2-1 1-16,-1 0-1 15,2 0-8-15,1-1 1 16,-1 4-3-16,2 1-1 15,-1 4-2-15,-2 3 9 16,0 3-1-16,1 1-4 16,2 2 4-16,-1-1 0 15,1-2-9-15,0-1 4 16,0-1-1-16,0-5-4 16,0-2 0-16,0-4 0 15,3 2 3-15,3-3-4 16,-5-1-1-16,-1 0-1 15,0-3 1-15,0 1 1 0,0-3 1 16,0-1-2-16,2-2 3 16,-1 0-2-16,-1-4-1 15,2 2-5-15,-1 1 5 16,2 4 5-16,-1 1-5 16,1 1 0-16,-2 0 0 15,2 0 1-15,0-4-1 16,-1-3-5-16,-1-2 5 15,1-4 0-15,-1-4 0 16,2 0-1-16,-2-2 1 0,1 0 0 16,-1-1 0-1,1-1-4-15,-1 1 4 0,-1 1 0 16,2 0-2-16,1-2 1 16,2 0-4-16,1 0 4 15,2 0-5-15,4 0 5 16,5 0 0-16,4 0 1 15,4 0 0-15,5-8-1 16,1-2 0-16,4-2-6 16,0 2 1-16,1 1 0 15,3-1 0-15,4 0 1 16,3-2 4-16,1-3-2 16,2 0-1-16,-1-4 3 15,2 1 0-15,2-2 1 16,1 2-4-16,4-1 4 0,-1 5 2 15,-2 1-1-15,-6 3-1 16,-2 2 0-16,-7 0-1 16,0 1 2-16,1 1-1 15,-5-3 1-15,3 0-2 16,-2 1 2-16,0-1-2 16,0 1 4-16,-1-2-5 15,-2 3 3-15,-2-4-1 16,-1 3 4-16,0-2-1 15,-2-1-1-15,3 0-1 16,-2 1 1-16,1 0-2 16,-2 1 0-16,-2 3 1 15,-3 0-1-15,-3 2 2 0,-4 0-2 16,-1 2-1-16,-4 0 1 16,2 0 1-16,2 0-1 15,-1-2 0-15,3 1 1 16,0 0-1-16,1 1 0 15,-1 1 0-15,-2-2-6 16,0 3 6-16,-4-1 0 16,-5-1 2-16,-2 2-4 15,-1 0 2-15,-1 0 0 16,1 0 0-16,2 0 0 16,5 0 1-16,-1 0 1 15,4-2 1-15,0 1 3 0,1 0-1 16,-4-2-2-1,-2 3-3-15,-4-2 2 0,-1 2-2 16,-3 0 2-16,0 0-1 16,0 0 2-16,0 0-1 15,0 0-1-15,0-1-1 16,0 1 0-16,0 0-13 16,0 0-27-16,0 0-94 15,0 0-75-15,-22 0-263 16</inkml:trace>
  <inkml:trace contextRef="#ctx0" brushRef="#br0" timeOffset="-184788.41">13478 9682 453 0,'0'0'27'16,"0"0"-5"-16,0 0 59 16,0 0-39-16,0 0 9 15,0 0 8-15,-17 0-16 16,14 0-1-16,1 0 3 16,1 0-18-16,1 0-4 0,0 0-13 15,0 0 2 1,0 0-4-16,0 0 10 0,0 0-4 15,0 0-8-15,0 0 1 16,0 0 0-16,0 0 0 16,0 0 1-16,-2 0-5 15,2 0 15-15,0 0-5 16,0 0 3-16,0 0 2 16,0 0 6-16,0 0-5 15,0 0 2-15,0-2 8 16,0-7-13-16,9 0-13 15,6-4-2-15,0 1-1 16,3 0 0-16,1-1-1 16,4-2 3-16,2-2-2 0,0 0 0 15,4 0 0 1,-1-1 1-16,0 1-1 0,-2 0-2 16,-1 1 2-16,-3 2 0 15,-2 1 0-15,-4 0 0 16,2 1 2-16,-1-2-2 15,-1 1 5-15,-1-3-5 16,0 2 0-16,-2-1 0 16,2 1 2-16,-1 0 12 15,0 0 4-15,2 1-8 16,-3-1-5-16,2 1 0 16,-2 1-2-16,-1 1-3 15,-3 0 0-15,0 1 1 16,1 0 0-16,0-2 0 15,-3 0 1-15,3 1 1 0,-1-1 1 16,2-2 2-16,1 2-1 16,-2-1-3-16,4 0 2 15,0 1 1-15,0 1-4 16,-1 1 1-16,-1 2 0 16,-3-1-2-16,2 3 0 15,-5-1 4-15,1 1-2 16,-1 1-1-16,3-2 1 15,2-2-1-15,-1-1 2 16,5 1-3-16,0-4 1 16,3 3-1-16,-3-1 3 15,-2 4-3-15,-2 1 1 16,-2 0-1-16,-1 0 0 0,3 1-1 16,-1 0 3-16,5-4-3 15,7-2 1-15,4-5 0 16,1 1 1-16,4-1 2 15,-5 0-1-15,-4 7-2 16,-9 1 1-16,-2 2 0 16,-7 3-1-16,-1 2 6 15,-3-1-2-15,0 2 7 16,0-1-5-16,3-2 0 16,2-1-5-16,1 0 1 0,1-1 5 15,-4 0-7 1,4 3 1-16,-2-2 3 0,0 2 1 15,-1-2-4-15,-1 2 0 16,1 2-1-16,-1-2 5 16,-1 2-4-16,1-2-1 15,-2 1 0-15,4-2 0 16,2 0 2-16,2-1-1 16,-1 0 0-16,-2-1 7 15,0 4-1-15,0-4-1 16,2 0 2-16,-2 1 3 15,1-1-4-15,0 0-4 16,-2 1 0-16,0 0 6 16,-3 3-9-16,-1-2 8 0,-1 3-7 15,0 0 1-15,0 0 2 16,0 0-4-16,0 0-2 16,0 0-16-16,0 0-29 15,0 0-42-15,0 0-54 16,0 0-48-16,0 0-190 15</inkml:trace>
  <inkml:trace contextRef="#ctx0" brushRef="#br0" timeOffset="-182778.11">14984 7617 524 0,'0'0'64'0,"0"0"15"16,0 0 28-16,0 0-10 15,0 0-2-15,0 0-38 16,-7-37-18-16,7 37-11 16,-2 0-8-16,1 0-11 15,1 0-7-15,0 10-1 16,0 6 10-16,3 5 17 15,4 6-5-15,0 4 5 16,2 4-2-16,-1 2-6 16,-1 5-10-16,-4-1-5 15,-1-2-5-15,-1-3 4 16,2-2-2-16,-1-7-2 16,1-2 0-16,0-5 0 15,-2-5-21-15,4-2-46 16,-1-5-28-16,-1-1-48 0,-3-7-146 15,0 0-361-15</inkml:trace>
  <inkml:trace contextRef="#ctx0" brushRef="#br0" timeOffset="-182512.96">14871 7994 752 0,'0'0'27'15,"0"0"31"-15,0 0 7 16,0 0-20-16,0 0-10 16,0 0-26-16,3-79-9 0,22 57 1 15,6 0 2-15,5 1-3 16,1 1-1-16,3 1 0 16,2 2 1-16,-3 4-1 15,-3 0-9-15,-5 2-17 16,-7 4-16-16,-6 2-12 15,-6 4-32-15,-4 1-66 16,-1 0-75-16</inkml:trace>
  <inkml:trace contextRef="#ctx0" brushRef="#br0" timeOffset="-180667.85">15388 7653 710 0,'0'0'126'0,"0"0"-39"15,0 0-5-15,0 0-23 16,0 0-17-16,0 0-18 16,-83-4-20-16,60 24-4 15,2 5-3-15,-3 5 3 16,2 0 2-16,7-2-1 16,5-3-2-16,7-6-4 15,3-5 3-15,0-3-7 16,0-5-15-16,7-2-1 15,4-4 11-15,-1 0 1 16,2 0 12-16,0-7 2 0,-1-7 2 16,0-2-3-16,-2-1 1 15,-1-4 6-15,-2 2 0 16,1-1 5-16,-2 4-7 16,-1 7-5-16,-2 3 2 15,-2 3 7-15,0 3-7 16,0 0 5-16,0 0-7 15,0 1-4-15,7 13-8 16,3 1 12-16,3-1 0 16,2 3 1-16,2-6-1 15,-1-3-3-15,0-2-10 16,-4-3 3-16,-1-3-7 16,-3 0 12-16,0 0 3 15,-1 0-1-15,0-11-5 16,-2-3 2-16,-1-3 6 0,-4-2-14 15,0 0-2-15,0 1 5 16,0 5-4-16,0 3 8 16,0 7 7-16,0 1 4 15,0 2 19-15,0 0-12 16,0 0-11-16,0 9-13 16,5 8 11-16,3 1 2 15,3-2 0-15,1-1 0 16,1-5 1-16,0-2 0 15,-3-3 0-15,2-5-1 16,-2 0 4-16,4 0 2 16,-4 0 2-16,2-11 1 0,1-1-7 15,-2-1 3-15,0-3-4 16,-4 1-1-16,-3 0-1 16,-4 1-4-16,0 2 2 15,0 2 3-15,0 3 0 16,-4 5 0-16,-2 0 3 15,2 2 6-15,4 0-9 16,-3 0 0-16,1 0 0 16,1 4-4-16,-1 8 4 15,2 1 0-15,0-1-3 16,6 1 2-16,9-4-3 16,1 1 2-16,1-6-4 15,-1 2-3-15,0-6 0 0,-2 0 0 16,1-3 6-1,0-12 3-15,1-4 6 0,1-4 3 16,-1-1 2-16,-2-1 5 16,0 5-3-16,-5 1-2 15,-1 6-1-15,-5 3 3 16,-3 3 9-16,0 4 14 16,0-1-5-16,0 3-11 15,0 1-5-15,-5 0-14 16,-1 0-1-16,-3 0-6 15,-1 7-4-15,-2 9-2 16,1 1-7-16,1 3 1 0,3-3-5 16,2-1 4-1,5-2-1-15,0-6 11 0,0 1-4 16,2-3 1-16,10-2 5 16,6 2 4-16,1 0 0 15,2 0 5-15,0 4-2 16,1 4 0-16,-4 3-1 15,0 3 1-15,-6 2 0 16,-3-2 0-16,-6 1 5 16,-3-1-1-16,0-1-3 15,-6 1 15-15,-9-2 8 16,-3-4-3-16,1-5 3 16,3-5-10-16,2-4 7 15,3 0-1-15,0-2-12 16,4-13-8-16,4-8-1 0,1-5-17 15,3-6-12-15,18-4-15 16,1-3-5-16,-1-1 16 16,-2-2 3-16,-6 2 5 15,-3 1 13-15,-6 4 13 16,-1 6 1-16,-1 5 11 16,-2 7 26-16,0 3-6 15,0 8 0-15,0 4-2 16,0 2-10-16,0 2-8 15,0 3-12-15,0 17-29 16,0 8 27-16,0 5 0 16,0-3 2-16,0-1-4 15,4-7-1-15,5-2-7 16,0-6-8-16,-3-6 3 0,-1-3 9 16,-4-5-2-16,1 0 10 15,-1 0-1-15,1 0 3 16,2-9 2-16,2-5 0 15,0-1-4-15,1 0-3 16,-1 5-7-16,2 1 0 16,-2 6 2-16,-2 2 1 15,4 1 7-15,-1 0-9 16,5 0 2-16,2 0 7 16,2 1-1-16,-1 2 1 15,0-3-1-15,-2 0-2 0,2 0-4 16,-4-3-7-16,-2-6-21 15,-2-1 6-15,0-4-22 16,-2-1 2-16,-2-2-12 16,-3-2 37-16,0 0 24 15,0-1 11-15,-6 1 30 16,-4 0 5-16,1 5-15 16,-1 4 36-16,6 4 7 15,-1 5 0-15,3 1-29 16,0 0-3-16,1 0-28 15,-2 1-14-15,0 16 0 16,1 8 3-16,2 2 11 0,0 3-11 16,0-1 8-1,2-1-7-15,7-3-1 0,1-2 1 16,-2-3-4-16,-1-5-4 16,2-4-36-16,-3-4-23 15,1-3-48-15,1-4-74 16,-2 0-96-16</inkml:trace>
  <inkml:trace contextRef="#ctx0" brushRef="#br0" timeOffset="-180484.54">16145 7525 800 0,'0'0'89'0,"0"0"-50"16,0 0-24-16,0 0 2 15,74-78-10-15,-39 62-7 16,-4 6-44-16,-7 2-50 16,-11 6-95-16,-8 2-265 15</inkml:trace>
  <inkml:trace contextRef="#ctx0" brushRef="#br0" timeOffset="-179513.42">15167 8119 811 0,'0'0'94'0,"0"0"-58"16,0 0-14-16,0 0 1 16,0 0-23-16,0 0 10 0,11 67 13 15,1-34-10-15,-2-1-5 16,-1-3-6-16,0-3-1 15,-3-7 1-15,-2-3 1 16,-1-6-3-16,-3-5 0 16,0-4 2-16,2-1-1 15,-2 0 5-15,1 0 8 16,2-8 5-16,4-8-13 16,3-1-6-16,6 1 1 15,2 1-2-15,3 4-3 16,0 2 4-16,1 4-1 15,-2 4-1-15,-1 1-2 16,-7 1 1-16,-2 13-2 16,-7 4 1-16,-3 3 4 15,0 4 1-15,-19 2 3 16,-8-1 6-16,-4-3 2 0,-3-3 3 16,-2-3-12-16,3-5 5 15,8-4-8-15,8-7 0 16,8-1-11-16,9-5-28 15,5-17-98-15,20-5-137 16,10-5-328-16</inkml:trace>
  <inkml:trace contextRef="#ctx0" brushRef="#br0" timeOffset="-178893.17">15491 8149 825 0,'0'0'63'15,"0"0"-25"-15,0 0-5 0,0 0 6 16,0 0-33-16,0 0-6 16,6 8-2-16,4 9 0 15,6 2 1-15,6-5-2 16,3 1-1-16,2-6 0 16,-1-5-7-16,-6-4-2 15,1 0 5-15,-3-6 8 16,0-13 1-16,-1-5 0 15,-3-2 4-15,-3-1-5 16,-2 1 22-16,-6 1-5 0,1 4 4 16,-4 4-1-1,0 5 1-15,0 4-2 0,0 0 0 16,0 3-1-16,0 3 11 16,0 0-18-16,0 2-3 15,0 0-8-15,0 0-4 16,0 4-14-16,0 13 12 15,3 4 5-15,5 2 1 16,1 6-1-16,4 1 1 16,-2 5 0-16,2 2 0 15,-4 1 0-15,-2 1-1 16,-1-2 1-16,-1-3-2 16,-4 3 2-16,2 1-1 15,-1 3 1-15,-2-1 11 16,0-1-6-16,0-6-1 0,0-5-2 15,-5-3 3-15,-4-11 0 16,3-6-2-16,2-8 5 16,-2 0 60-16,-4-22-1 15,-2-13-56-15,-1-5 12 16,2 1-13-16,0 2-9 16,2 5-1-16,2 8-8 15,1 5-17-15,4 5-21 16,2 1-46-16,0 2-23 15,17-1-109-15,5-1-298 16</inkml:trace>
  <inkml:trace contextRef="#ctx0" brushRef="#br0" timeOffset="-163533.72">14134 9617 481 0,'0'0'49'15,"0"0"9"-15,0 0-17 16,0 0 85-16,0 0-33 16,0 0-24-16,0 0-15 15,0 0-17-15,-10-13 8 16,10 13-1-16,0 0-5 15,0 0-6-15,0 0-10 16,-1 0-2-16,1 0 1 16,0 0-11-16,0 0-2 0,0 0 0 15,0 0-1 1,0 0-4-16,0 3-2 0,0 9 2 16,0 6 17-16,0 4-4 15,1 1 1-15,5 3-5 16,-1 1 2-16,3 1-1 15,-1 2 0-15,-1 2-12 16,0 2 9-16,-2-1-2 16,2-1-4-16,-1-2 4 15,2-5-4-15,-1-1 5 16,0-1-4-16,0-2 0 16,-1-1 2-16,2 0-2 15,-3-6 0-15,-1 1 2 0,-1-5-5 16,0-4 2-1,-2-2-2-15,1-2-1 0,-1-2 2 16,0 0-3-16,2 0 1 16,-2 0 7-16,1 0 0 15,-1 0 4-15,0 0-7 16,0 0 0-16,0 0-6 16,0 0-6-16,2 0-15 15,4-8-39-15,7-7-50 16,2-5-78-16,-2-7-189 15</inkml:trace>
  <inkml:trace contextRef="#ctx0" brushRef="#br0" timeOffset="-161770.1">17878 6697 696 0,'0'0'86'0,"0"0"-3"15,0 0-25-15,0 0 4 16,0 0 2-16,0 0-22 16,0 0-17-16,0-19-22 15,0 19-3-15,0 13-7 16,3 7 7-16,2 5 10 0,2 3 8 16,1 0-4-16,-1 2-5 15,1-5 1-15,-2-2-4 16,0-1 3-16,-2-7-3 15,0-5-3-15,-2-5 0 16,-2-2-1-16,0-3 9 16,0 0 12-16,0 0 25 15,0 0-1-15,0-11 8 16,-10-13-37-16,-2-7-17 16,0-6-2-16,6-1 1 15,6 1-6-15,0 1-14 16,6 3 7-16,16 8-1 15,3 4 2-15,5 4 8 16,2 6-10-16,0 4 10 16,3 7 2-16,-2 0-3 0,-4 0 2 15,-3 14-7 1,-6 4-2-16,-6 1 0 0,-5 1 2 16,-2-2 2-16,-5-7 5 15,-1-4 3-15,-1-2 1 16,0-5-1-16,0 0 5 15,2 0 4-15,-2 0 5 16,0-5 16-16,0-13-4 16,0-7-24-16,0-4-1 15,6-2-2-15,1-1-1 16,4 5-9-16,1 2 1 16,1 6 0-16,2 5 4 15,-1 3 5-15,3 6 0 0,0 5-3 16,4 0 2-16,1 0 1 15,3 11-6-15,1 7 7 16,-5 1 1-16,0 4 0 16,-6 1-1-16,-4 4 0 15,-5 0 3-15,-3 3 7 16,-3-1 0-16,0 0-7 16,0-4 6-16,0-1 4 15,0-2-12-15,0-1 2 16,0-1-6-16,0-3-28 15,0-7-115-15,-6-8-255 16</inkml:trace>
  <inkml:trace contextRef="#ctx0" brushRef="#br0" timeOffset="-155155.47">11627 5264 446 0,'0'0'49'15,"0"0"29"-15,0 0-17 0,0 0 14 16,0 0-19-16,0 0-19 16,0 0 0-16,0 0-4 15,-7-11 7-15,7 11 7 16,-2 0-11-16,2 0-6 15,0 0 2-15,0 0-6 16,-1 0 16-16,1 0-11 16,0 0 1-16,0 0 8 15,0 0-14-15,0 0-5 16,-2 0-4-16,2 0-10 16,0 0 0-16,0 0-2 0,-1 0 2 15,1 0-6 1,0 0 4-16,0 0-3 0,0 0 2 15,-2 0-1-15,2 1-3 16,-1 8 7-16,-1 2-2 16,2 5 5-16,0 1 2 15,-2 4 5-15,2 2-3 16,-2 5-6-16,-1 2 7 16,0-1 1-16,0-1 4 15,-3-2-15-15,4-1-1 16,1-2-3-16,-1 1 4 15,2-2-2-15,0 1-3 16,0-1 1-16,0 0-1 16,0-2 5-16,0 2 1 0,0-1-6 15,0-1 4 1,0 0-4-16,0-1 1 0,0 1 1 16,0-4-1-16,2 2 2 15,-1-5-3-15,3 1 2 16,-2-2 0-16,1 1-2 15,-1 4 1-15,1 2-1 16,-3 6 1-16,1-1 2 16,-1 1 1-16,0 0 1 15,0-3-2-15,0 0-1 16,2 0 0-16,0-1-2 16,2-1 1-16,-1 2-1 15,0 2 2-15,0-1-1 16,1 2-1-16,-3 0 0 15,-1 2 5-15,0-3-1 0,0 0-4 16,0-1 9-16,0-6-8 16,0-3 2-16,0-1-1 15,0-2 0-15,0-2 0 16,0 0-1-16,2 0 0 16,-2-1-1-16,1-2 1 15,-1 2-1-15,0 0 1 16,2-3-1-16,-2 1 2 15,1-2-2-15,-1-2 1 16,0 1-2-16,2-3 2 0,-2 0-1 16,0 0 2-16,0 0 0 15,0 0 1-15,0 0-3 16,0 0-4-16,0 0-6 16,1 0-20-16,-1 0-8 15,2 0-14-15,-1 0-33 16,1-4-26-16,1-1-76 15,-1-1-112-15</inkml:trace>
  <inkml:trace contextRef="#ctx0" brushRef="#br0" timeOffset="-154062.83">11657 6440 141 0,'0'0'352'0,"0"0"-279"0,0 0-57 16,0 0 19-16,0 0 1 15,0 0-18-15,0 0-14 16,0 0 28-16,0 2 20 16,0-2 5-16,0 2-11 15,0 1 3-15,0 2 5 16,-3-3-17-16,-3 3-10 15,3 0-5-15,-3 3-7 16,-2-1-6-16,4 3 3 0,-5 0-1 16,3 0 0-16,-1 0 7 15,-1 0-1-15,-2 0 3 16,-1 1 0-16,-2 2 0 16,-2 2-2-16,-6 2-1 15,-3 7-5-15,-7 4-4 16,-8 3 7-16,0 4 3 15,-1-1-6-15,-2 1-5 16,5-4-2-16,6-5 3 16,5-5 3-16,8-2-1 15,1-1-3-15,0 2 1 16,-2 4-4-16,-5 2-1 16,-3 4 0-16,-4 7-1 15,-2 0 2-15,0-1 1 16,2-3-2-16,5-7 4 0,5-6-4 15,2-1 4-15,5-7-4 16,1 0 1-16,4-3 3 16,0 3 0-16,0-1-7 15,-2 2 5-15,3-1 1 16,-1 1-5-16,3-7 1 16,5 0-2-16,-1-6 0 15,1 2 0-15,1-2 0 16,0 0 2-16,0 0-2 15,0 0 0-15,0 0 0 16,0 0 6-16,-2 0-6 16,2 0-5-16,0 0 2 15,0 0-16-15,0 0-8 0,0-7-35 16,8-10-35-16,15-6-81 16,4-7-108-16</inkml:trace>
  <inkml:trace contextRef="#ctx0" brushRef="#br0" timeOffset="-152981.93">11748 6389 495 0,'0'0'82'15,"0"0"-25"-15,0 0 54 16,0 0-9-16,0 0-36 16,0 0-20-16,0 2-18 15,0-2-12-15,0 1-5 16,0 2-7-16,1 1-1 16,2 4-1-16,2 2 32 0,-2 1-4 15,0-3 3 1,-2 3 2-16,2-1-15 0,0 0 5 15,-1-2-2-15,1 1-14 16,3-2 1-16,-2 0 1 16,4 1 4-16,1 2-6 15,4 2 2-15,2-1 2 16,1 3 1-16,4 0-5 16,2 3-5-16,3-2 5 15,4 3-1-15,1 0-5 16,1-1-2-16,-1-1 5 15,4 2-5-15,1 0 1 16,-1-1 22-16,0-2-12 16,-1-1-6-16,-2 0-1 0,1 0 7 15,-2-2-7-15,-2 1 1 16,-1 0-4-16,-1-1 1 16,-2 2 3-16,0-1-5 15,0 2-1-15,5 1 1 16,2 1 0-16,3-1 2 15,2 1 4-15,-2 0-2 16,-3-3-3-16,-1 4-2 16,-1 0 2-16,-4 3-1 15,1 0 0-15,-3 1-1 16,-2 0 2-16,-4-4-2 16,-3-1 6-16,-3-7-5 15,-3 0 1-15,-1-1 1 0,-1-2-3 16,-2-1 4-1,1-1 0-15,-1 2-1 0,2 0 8 16,2 1-5-16,-1 2-1 16,1-3-2-16,-1-1 3 15,0-2 2-15,-1 1-7 16,-1-2 0-16,-2-2 6 16,0 2-7-16,-1 0 1 15,2-2 1-15,1 1-2 16,-1-2 0-16,-1 2 0 15,-2 0-13-15,-1-2-2 16,0 0-24-16,0 0-24 0,0 0-22 16,-11 0-28-1,-21 0-170-15</inkml:trace>
  <inkml:trace contextRef="#ctx0" brushRef="#br0" timeOffset="-151879.8">10763 7411 682 0,'0'0'74'15,"0"0"18"-15,0 0 8 16,0 0-20-16,0 0-10 16,0 0-27-16,-21-14-7 15,21 14 0-15,0 0-6 0,0 0-6 16,0 0-12-16,0 0-6 15,0 0-6-15,0 8 0 16,6 11 2-16,11 4 20 16,1 0 13-16,1 3-12 15,2-1-1-15,0 1-8 16,1 1-1-16,5-2-1 16,3-2 7-16,4 0-5 15,0 0-3-15,2-3-4 16,-1 2 9-16,-2-1-14 15,-1-1 9-15,4 0-3 16,-2-2-1-16,1 0-2 0,-4-1-2 16,0 0 3-1,-4-1-6-15,-4 1 5 0,3 0-4 16,-3-2-1-16,1 1 2 16,-1-2 3-16,2 4-3 15,0-3 1-15,0 1 5 16,2-2-5-16,-2 0-3 15,0 1 0-15,0-1 0 16,2-2 2-16,-2 2-1 16,0-4 0-16,0 0 2 15,-2-1-3-15,-1 1 1 16,1-2 1-16,-1 1 5 16,-2 0-7-16,-1 1 3 15,-3 0 6-15,-1 0-9 16,-3-1 1-16,-3 0-1 0,0 0 3 15,-1 0-3-15,-4-2 0 16,2 0 1-16,0-2-1 16,-2-1 4-16,-1-1-4 15,0-3 0-15,-1 0 1 16,-2 1-5-16,1-1 2 16,-1 0-9-16,0 0-7 15,0 0-9-15,3 0-5 16,0 0-2-16,3 0-15 15,6 0-31-15,2-4-35 16,0-15-89-16,2-10-320 16</inkml:trace>
  <inkml:trace contextRef="#ctx0" brushRef="#br0" timeOffset="-150693.72">13004 7178 474 0,'0'0'119'0,"0"0"-107"16,0 0 45-16,0 0 25 16,0 0-38-16,0 0-17 15,0 38 15-15,-3-21-7 16,-3 2 4-16,-4-2 12 16,-4 2-9-16,-1-2-7 15,-1 2 4-15,-1-2-8 16,1 0-8-16,-2 3-6 0,-1 1-1 15,-3 1 2-15,-1 4-9 16,-4 1 10-16,-3 5-11 16,-3-2-3-16,1 0 6 15,-1-2-3-15,-1-3 2 16,4 0 6-16,4-4-6 16,-1 0 5-16,4 1-3 15,-3 1-8-15,0 1 1 16,-4 3 0-16,-2 2-5 15,3 1 3-15,0 0-3 16,7-2 2-16,-1-2-2 16,3-5-1-16,0-1 0 0,-1-2 1 15,-1-1 2-15,-2 3-1 16,0 0 0-16,0 0 1 16,2 0-2-16,0 0 1 15,6 0-1-15,3-3 1 16,0-4 2-16,4 0-2 15,1-3 6-15,-1-3-2 16,2 3-2-16,-1-2-1 16,-3 0-1-16,3-2-1 15,0 0 4-15,2 0-8 16,3-2 8-16,2-1-4 16,-2 0 0-16,3-1 1 15,-1-1-2-15,1 2 1 0,-2-1-1 16,1 2 2-16,-2-1-2 15,0 2 2-15,1-1 0 16,1 2-1-16,-1-5 0 16,2 1-1-16,0-1 2 15,0 0-2-15,-1-1 3 16,1 2-2-16,-2 0 0 16,2-2-2-16,0 0 2 15,0 0 5-15,0 0-5 16,0 0 0-16,0 0 2 15,0 0-1-15,0 0 5 16,0 0-3-16,0 0-1 0,0 0-2 16,0 0-4-1,0-2-14-15,0-5-30 0,0-5-11 16,0-3-61-16,3-5-53 16,6 1-207-16</inkml:trace>
  <inkml:trace contextRef="#ctx0" brushRef="#br0" timeOffset="-146649.37">12039 8163 565 0,'0'0'39'16,"0"0"-20"-16,0 0 25 16,0 0 23-16,0 0-31 15,0 0-15-15,-3 0-16 16,3 0 7-16,0 1 19 15,0-1-2-15,-3 2 2 16,3 0-4-16,0-2 6 0,0 2 3 16,0 2-5-16,0-2-3 15,0 2-6-15,0-2-13 16,0 2 4-16,0 3-1 16,-2 0 4-16,1 3 8 15,-1-1 12-15,-1 3-6 16,-1-2-3-16,3-1-6 15,-1 0-2-15,1 1-9 16,1 1 2-16,-2 5-5 16,-1 4 5-16,0 5 0 15,-2 3 7-15,1 4-11 16,-2-1 3-16,-1 2 4 16,-1-1-7-16,1-3 7 15,1 5-2-15,-2-1-2 16,4-2-5-16,-1-2-1 0,2-1-2 15,0 0 8-15,-1 1-11 16,-1 4 10-16,-5 3 3 16,-1 3-4-16,-2 5 2 15,-5-1-8-15,0 3 15 16,2-3-10-16,0 0 2 16,2-2-9-16,1 0 0 15,1 0 5-15,3-5-2 16,-2 1 1-16,4-2-4 15,1 0 2-15,0 3-2 16,-2-1 0-16,0 1-1 16,0-1 1-16,0-5 0 0,0-1-1 15,3-1 2-15,1-7-2 16,1-1 1-16,0 1-1 16,-2-1 1-16,-1 4-1 15,-3 2 1-15,0 3 1 16,0 0 0-16,-4 1-1 15,1-3 5-15,1-1-6 16,0-4 1-16,3-5-1 16,2 0 2-16,2 0-2 15,-2-1 0-15,0 1 1 16,0 4 1-16,-2 3 3 16,-3 1-4-16,-3 5 3 15,-2-1 1-15,1 1-3 16,1-5 1-16,2-3 1 15,5-4-3-15,1-3 1 0,1-3-2 16,1-2 0-16,1 3 1 16,0-1-1-16,-1 7 0 15,-4 0 1-15,0 0 1 16,0 2 0-16,-3-3-1 16,2-1 0-16,0-2 1 15,2-3-1-15,2-1-1 16,1-1 1-16,-1 2 0 15,1-1 0-15,-4 6-1 16,3-2 2-16,-3 6-2 0,-5 1 1 16,2-2 2-1,-1-2-1-15,0-3-2 0,3-5-4 16,2 0 4-16,2-3 0 16,-2 1 0-16,1 2-1 15,2 0 1-15,-4 0-1 16,5 2 3-16,-3-1 0 15,0 1-2-15,0-2 0 16,1-2 0-16,3-2 0 16,-1-2 0-16,1-3 0 15,2 1-4-15,-1 1 4 16,-1 0 2-16,-1 1 0 16,-1 3-2-16,1 1 0 15,0 0 0-15,0 2-2 16,3-4 2-16,-2 0 0 0,1-4 0 15,1-2 0-15,-2-2 2 16,2 0-2-16,0 0 0 16,0 0-2-16,0 0 2 15,0 0 2-15,0 0-2 16,0 0 0-16,0 0-3 16,0 0-9-16,0-4-9 15,0-13-21-15,0-11-34 16,0-10-60-16,0-11-90 15,5-11-287-15</inkml:trace>
  <inkml:trace contextRef="#ctx0" brushRef="#br0" timeOffset="-145569.08">11180 7229 580 0,'0'0'107'16,"0"0"-62"-16,0 0 15 16,0 0 12-16,0 0-4 15,0 0-14-15,-4 0-27 16,4 0-10-16,0 0 5 15,0 3-8-15,0 14-4 16,0 8 31-16,0 9-2 16,0 8-1-16,4 9-12 0,9 5-6 15,-3 3-7-15,4-9-10 16,-1-6-1-16,-2-15-1 16,-2-9 0-16,-2-11 0 15,-3-6 2-15,-4-3 6 16,0 0 35-16,0-3 25 15,0-12-17-15,0-9-36 16,0-2-14-16,2-1-2 16,7 0 0-16,0 2-8 15,7 2-11-15,-1 6 10 16,2 2-2-16,-2 2-2 16,4 4 2-16,2 4 4 15,-2 4-4-15,2 1-2 16,3 0 3-16,1 3-1 15,-2 13 2-15,1 3-1 0,-4 1 2 16,-6-1 0-16,-2-2 0 16,-6 1 5-16,-3-6 2 15,-3 1-4-15,0-3-9 16,0-1-34-16,0 1-51 16,0-6-85-16,0-2-220 15</inkml:trace>
  <inkml:trace contextRef="#ctx0" brushRef="#br0" timeOffset="-144698.66">11790 7344 906 0,'0'0'66'0,"0"0"9"15,0 0-4-15,0 0 12 16,0 0-11-16,0 0-40 15,-5-63-14-15,2 63-10 16,-4 0-8-16,-4 5-5 16,-2 14 2-16,-3 7 0 15,0 1 0-15,6 3-8 16,6-1-5-16,2 1-12 16,2-1-6-16,0-4-1 15,0-4 5-15,8-7 1 16,0-3 0-16,3-8 13 15,-1-3 6-15,5 0 6 0,0-12 4 16,0-8 5-16,-1-4 4 16,-7 0 9-16,-1 1 10 15,-6 1-7-15,0 4 2 16,0 6-7-16,0 5 4 16,0 4 8-16,0 3-9 15,0 0-15-15,0 0-4 16,0 9-27-16,0 10 12 15,7 4 12-15,10 0-7 16,5-3-5-16,4-7-9 16,0-2 6-16,0-8 5 0,-4-3 7 15,-1 0 6-15,-5-15 3 16,0-6 17-16,-3-7 23 16,-7-7 4-16,-5 2 2 15,-1-3-18-15,0 2-5 16,-3 4-9-16,-5 5-11 15,2 4 6-15,1 8-5 16,2 7-1-16,3 0-2 16,-2 6-2-16,2 0-2 15,-1 0-5-15,1 7-27 16,-2 15-32-16,1 9 31 16,1 0-20-16,0-1-12 15,0-8-21-15,0-7 45 0,1-2 1 16,9-7-3-16,-3-1 21 15,2-2 12-15,0-3 9 16,1 0 2-16,3 0 4 16,3 0-1-16,1 0 7 15,0 2-6-15,2 2-4 16,1 1 0-16,-2-1 4 16,-1 0 2-16,-1 4 11 15,-3-1 3-15,-6 0-5 16,1 3-5-16,-7 1 1 15,-1 0 1-15,0 6 16 16,-4-3 12-16,-11 2-11 0,-6 1-9 16,-1-3-8-16,-2 2-1 15,1-4-11-15,2 1-1 16,5-1-42-16,7-7-100 16,5-3-250-16</inkml:trace>
  <inkml:trace contextRef="#ctx0" brushRef="#br0" timeOffset="-134838.81">12100 5650 440 0,'0'0'52'15,"0"0"20"-15,0 0 1 16,0 0 15-16,0 0-34 15,0 0 5-15,0 0-20 16,0 0-16-16,0-22 3 16,0 22 2-16,0 0 5 15,0 0 3-15,0 0-5 0,0 0-7 16,0 0-3 0,0 0 6-16,0 0-13 0,0 0-9 15,-2 0-4-15,2 0 1 16,0 0-4-16,0 1 1 15,-1 9 1-15,-1 4 2 16,1 3 5-16,-2 2 7 16,-2 3 1-16,0 3-2 15,0-1 22-15,1-2-24 16,1 0-1-16,0-3 3 16,3-1-5-16,-2 0-2 15,2 1 3-15,0 1-7 16,0 4 3-16,0 1 4 15,0 2 3-15,0 0-2 0,0-5 5 16,0-2-7 0,0-4-4-16,0-6 2 0,0-3 2 15,0-4-5-15,0-2-1 16,0 1 2-16,0-2-3 16,0 0-1-16,0 0 7 15,0 0-1-15,0 0 12 16,0 0 2-16,0 0 5 15,0 0-2-15,0 0-12 16,0 0-9-16,0 0-2 16,0 0-26-16,0-2-38 15,3 1-44-15,5 1-48 16,-1 0-122-16,0 0-279 0</inkml:trace>
  <inkml:trace contextRef="#ctx0" brushRef="#br0" timeOffset="-132827.22">11900 9712 307 0,'0'0'198'16,"0"0"-110"-16,0 0-43 0,0 0 34 16,0 0-17-16,0 0-15 15,0-11-18-15,0 11-20 16,0 0-5-16,0 0 7 15,0 0 6-15,0 0-10 16,0 0 4-16,0 0-2 16,0 0 10-16,3 0-11 15,-2 9 19-15,2 2-5 16,0 7 3-16,0 3-10 16,2 5 7-16,-2 2-6 15,2 2-2-15,0-2-4 16,-2-1 5-16,2-2-8 15,-2-4-4-15,0-3 2 0,-2-2 0 16,1-5-5-16,-1-4 10 16,-1-4-9-16,0-2 1 15,0-1-2-15,0 0 11 16,0 0 2-16,0 0 24 16,0 0 5-16,-1-14-7 15,-10-8-35-15,-2-6-2 16,6-2-1-16,3-1 2 15,4 1-6-15,0 3 3 16,0 1-1-16,7 1 2 16,7 0-6-16,1 4 7 15,5 5 3-15,-2 1-2 16,2 6 1-16,0 6-6 16,-1 3 1-16,2 0-3 0,-2 2-2 15,1 14 1-15,-1 6 8 16,-2 4-4-16,-2 1 3 15,-6 1 2-15,-5-6 2 16,-1-3-2-16,-3-5 0 16,0-6 1-16,0-3 1 15,0-4 0-15,0-1 5 16,0 0 13-16,0 0 3 16,0 0 3-16,0-7-8 15,0-10-12-15,-4-7-6 16,-2-4-3-16,3 0 2 15,3 0-5-15,0 1-3 16,0 5 7-16,6 3-6 0,5 1 6 16,0 4-1-16,1 2-1 15,3-1-1-15,0 2 5 16,-2 5 0-16,-2 2 0 16,-2 3-6-16,-2 1-1 15,2 0-2-15,-1 0-3 16,2 11 5-16,0 3 0 15,1 2 7-15,-2 2 1 16,0 1-1-16,-2 1 1 16,-1 3-1-16,3-1 1 15,0 2 3-15,-2-1-4 16,-2-2 7-16,0-3-3 16,-1-2-2-16,2-6-1 15,-3-4 0-15,0-2 0 0,-2-3 2 16,1-1 2-16,-2 0 4 15,0 0 1-15,4 0 6 16,4-11-2-16,5-10 5 16,5-10-14-16,4-5-5 15,2-3-6-15,2-3-33 16,-7-3-63-16,-1-2-120 16,-7-4-439-16</inkml:trace>
  <inkml:trace contextRef="#ctx0" brushRef="#br0" timeOffset="-88231.8">13323 10559 226 0,'0'0'39'0,"0"0"-39"0,0 0 5 15,0 0-2-15,0 0-1 16,0 0-2-16,0 0 0 15,0 0-1-15,0 0 1 16,0 0-3-16,-1-6-3 16,1 6 4-16,0 0-57 15</inkml:trace>
  <inkml:trace contextRef="#ctx0" brushRef="#br0" timeOffset="-75469.08">12903 10674 512 0,'0'0'74'16,"0"0"-58"-16,0 0-14 16,0 0 17-16,0 0 9 15,0 0-16-15,0 0-12 16,0 0 12-16,0 0 33 15,0 0-2-15,0 0-7 16,0 0 11-16,0 0-5 16,0 0 6-16,0 0-7 15,0 0-12-15,0 0-4 0,0 1-9 16,0 0-9 0,-2 1 4-16,1 2-4 0,-2 1-1 15,0 0-3-15,0-1-2 16,0 0 5-16,-2 0 1 15,1 2 1-15,-2 2 6 16,-2 5 1-16,-2 3-5 16,-5-1-6-16,1 2 3 15,1-3-3-15,3-3 1 16,2-1 1-16,4-6 6 16,2-2 3-16,1-2-7 15,1 0 4-15,0 0 5 16,0 0-1-16,0 0-7 0,0 0-1 15,0 0-1-15,0 0 3 16,0 0-4-16,0 0 2 16,0 0-3-16,0 0 2 15,0-1-4-15,0-6 1 16,0-1-3-16,0-2 1 16,0-1-1-16,0-3-1 15,6-2 6-15,0 1-1 16,1-3 3-16,-1-1-1 15,2 1-2-15,0 3 2 16,1 0-1-16,-1 1-6 16,2 1 5-16,-1-1-4 0,-1 1 5 15,2-4-6 1,2-3 8-16,2-3-4 0,-1 1 3 16,1-2-2-1,3 1 9-15,-5 3-7 0,3 1 6 16,-4 3-10-16,-2 2 4 15,-2 1-3-15,-1 3 6 16,-1 0-8-16,1-2 5 16,0 0 3-16,-2-1-9 15,3-3 7-15,1-2-1 16,1-1-5-16,0-1-1 16,0 0 5-16,1 3-3 15,-2-3 5-15,0 4-5 16,1 0 2-16,-2 4-2 0,-1 1 0 15,0-1-1-15,1 3-1 16,0-3 5-16,1-2-6 16,4 0-4-16,-2-3 3 15,4-2 2-15,0 0 0 16,-1-1-1-16,0 2 4 16,-3 1-5-16,1 3 1 15,1 2 0-15,-3-2 1 16,-2 1-1-16,3-1-3 15,1 0 3-15,0-1 3 16,2-2 0-16,-1-1-3 16,0-2-3-16,1 0 3 15,-2 2 5-15,-1 2-5 0,-3 3-4 16,0 2 4-16,-3 3 3 16,-1-1-3-16,2 1 0 15,0-2 0-15,3-2 0 16,2-1 1-16,2-3-1 15,0 0 0-15,2 4 0 16,-3-1-2-16,2 2-1 16,-4 0 3-16,1 3 3 15,-1-1-2-15,1-3-1 16,2-1 0-16,2-1 1 16,2-1-1-16,1-2 0 15,2 3-2-15,-1 0 3 0,-2-1-1 16,0 6 0-1,-3-1 0-15,-1 3 0 0,-1 0 0 16,-2 2 0-16,3-1 0 16,2-2-1-16,-1-3 1 15,3-2 1-15,3 0-1 16,3-3 0-16,0 2-4 16,0 0 4-16,-3 2-1 15,-3 2 1-15,-4 2 0 16,3-2-3-16,-3 1 4 15,0 0-1-15,5-4 0 16,6-2 2-16,4-1-2 16,5-1 0-16,4-4-2 0,2 3 2 15,-1-2 0 1,2 0 0-16,-4 0-1 0,-3 2 1 16,-6 3 0-1,-5 1 0-15,-1 1 1 0,-5 1-1 16,1 2 3-16,-1-4-3 15,2 3 2-15,-2-3-2 16,1 2 0-16,-1-1 0 16,0 2 0-16,-5 0-2 15,-2 4 2-15,-1 1 2 16,-2 5-1-16,-2-1-1 16,-2-1 0-16,2 2 0 15,1-3-1-15,3 0 1 16,1-1 0-16,3-1 0 0,1-2 0 15,3 1-1-15,-2-1 1 16,2 0-1-16,-4 1 1 16,-1 1 2-16,-1 0-2 15,-3 1 0-15,0 2 0 16,-3 0 0-16,2-1 0 16,3 0 1-16,1-2-1 15,2 0-2-15,2-2 2 16,1 0-1-16,-1-1 2 15,-1 1-1-15,-1 1 2 16,-1 1-2-16,-4 2 1 16,-3 2-3-16,0-1 3 15,-2 3-1-15,1-1 0 0,-2 1 3 16,0 0-6 0,0 0 2-16,0 0 0 0,0 0 0 15,0 0 1-15,0 0 0 16,0 0 0-16,0 0 1 15,0 0 1-15,0 0-2 16,0-2-1-16,0 2-8 16,0 0-19-16,1 0-24 15,1 0-62-15,-2 0-76 16,-2 8-189-16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4:03:50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2947 5098 328 0,'0'0'61'15,"0"0"3"-15,0 0-3 16,0 0 19-16,0 0 2 15,0 0-14-15,0 0-31 16,-3 0 9-16,3 0-2 16,0 0-18-16,-2 0-1 0,2 0-11 15,0 0-6-15,0 0-6 16,0 0-2-16,0 0 5 16,0 0-5-16,0 0 6 15,0 0 4-15,0 1-4 16,0 3-4-16,0 2-2 15,0 1-1-15,0 3 1 16,0 3 1-16,0-1 1 16,0-2 2-16,-1 1 3 15,1-2-3-15,0 0 4 16,0 1 0-16,0 1 5 16,0 1-1-16,0-1-5 0,0-2 3 15,0 1-8 1,0-2 2-16,0 1 1 0,0 0 0 15,0-2 0-15,0 1-1 16,0-1-2-16,0-1 4 16,0 0-3-16,0-3 4 15,0 1-7-15,0-1 4 16,0 0 2-16,0-1-5 16,0-1 1-16,0-1 4 15,0 0 3-15,0 0 14 16,0 0-2-16,0 0-3 15,0 0-4-15,0 0-8 16,0 0-2-16,0 0 1 16,0 0-5-16,0 0-1 0,0 0-34 15,0 0-38-15,0 0-37 16,0-2-183-16</inkml:trace>
  <inkml:trace contextRef="#ctx0" brushRef="#br0" timeOffset="11060.7">3244 5373 70 0,'0'0'15'0,"0"0"18"16,0 0 8-16,0 0 70 15,0 0-34-15,0 0-26 16,0 0-13-16,0 2-8 16,0-2-15-16,0 0 3 15,0 0-8-15,0 0 11 16,0 0-8-16,0 0-3 16,0 0 11-16,0 0 5 15,0 0 13-15,0 0 8 16,0 0-2-16,0 0-16 15,0 0-10-15,0 0-8 16,0 0 7-16,0 0-11 0,0 0-3 16,0 0 5-1,0 0-8-15,0 0 5 0,0 0-1 16,0 0 15-16,0 0-15 16,0 0 3-16,0 0 0 15,0 0 0-15,0 0 4 16,0 0-3-16,0 0-7 15,0 0 1-15,0 0-3 16,0 0 0-16,0 0 0 16,0 0 0-16,0 0-4 15,0 0 4-15,0 0-1 16,0 0-1-16,0 0 2 16,0 0 0-16,0 0-7 0,0 0 2 15,0 0-20 1,0 0-47-16,0 0-69 0,0 0-119 15</inkml:trace>
  <inkml:trace contextRef="#ctx0" brushRef="#br0" timeOffset="36961.11">3124 5409 443 0,'0'0'39'0,"0"0"-38"16,0 0 44-16,0 0 76 15,0 0 0-15,0 0-44 16,0 0 4-16,0 0-24 15,0 0-21-15,0 0-8 16,0 0-2-16,0 0-6 16,0 0 6-16,0 0 1 15,0 0-6-15,0 0-7 16,0 0 6-16,0 0-7 16,0 0-5-16,0 0 0 15,0 0 1-15,0 0-9 16,0 0 6-16,0 1-2 15,0-1 4-15,0 1 3 0,0-1-9 16,0 3 4-16,0 5 2 16,0 1-2-16,0 5 14 15,0 5-5-15,0 1-4 16,0-1-2-16,0 1 8 16,-4 1-7-16,0 2-5 15,-5 5 0-15,1 1-1 16,-1 1 4-16,-1 0-2 15,-2 1-1-15,-1-4 3 16,2-1-7-16,2 0 7 16,-1-3-5-16,1 2 3 15,-3 1-3-15,4 0 3 16,-1 2-6-16,-1 3 4 0,-5 2-2 16,3 3 1-16,-3 1-1 15,0-4 4-15,-1-2 1 16,4-3 0-16,0-4-4 15,0-3 3-15,6-3-3 16,-2 2-3-16,2 1 1 16,-1 1 1-16,1-2-2 15,2 3 0-15,-1 1 0 16,-1 1 2-16,-1 3-1 16,-1-1 1-16,1 1-1 15,-2-3 2-15,2 1 1 16,-1-4-2-16,5-1-1 15,-2-1 1-15,2-4-1 0,0 0-1 16,-1 1 0-16,-2 2 0 16,-1 1 1-16,-4 4 2 15,2-1 0-15,-3 1 5 16,2-2-3-16,-2-3 3 16,0-1-4-16,6-2-3 15,-3 0-1-15,2-1 3 16,1-4-1-16,0 2-1 15,1 1-1-15,-1-1 2 16,-4 3-3-16,1 0 4 16,0-2-2-16,2-4 5 15,2 0-6-15,2-3 0 0,0-1-1 16,3-2 2-16,-3 0-1 16,3-1 0-16,-2 2 0 15,1-1 0-15,-1-1 0 16,1-1 0-16,1 0 0 15,-2 1 0-15,2-2 1 16,0-1-1-16,0 0 0 16,-1 1 2-16,1-1-2 15,0 0 0-15,-2 0 0 16,2 0-1-16,0 0 2 16,0 0-1-16,0 0 3 15,0 0-3-15,0 0-11 0,0 0-19 16,0 0-21-1,0 0-33-15,2-7-42 0,13-12-81 16,4-3-213-16</inkml:trace>
  <inkml:trace contextRef="#ctx0" brushRef="#br0" timeOffset="39227.67">2707 7063 430 0,'0'0'81'0,"0"0"8"16,0 0 7-16,0 0 4 15,0 0-24-15,0 0-21 16,-8-4-10-16,8 4-7 15,0 0-9-15,0 0 8 16,-1 0-12-16,-1 0 16 16,-2 0-8-16,-3 0-16 15,2-2 9-15,-4 2 0 0,0 0-4 16,-4 0-1 0,-4 0-11-16,2 0 0 0,-1 0-1 15,-5 0-2-15,0 0 5 16,-4 3-4-16,2 2-6 15,-2 4 4-15,0-1 3 16,1 3-3-16,-6 3-1 16,3 3 0-16,0-5-3 15,0 5 10-15,2-3-5 16,-5 3-7-16,-1 2 5 16,-1-3-3-16,1 0 0 15,3-2 3-15,1 0-4 16,0 0 2-16,0 0 2 0,-1 1-5 15,0 1 1-15,-2-2 1 16,6 4-1-16,-6 2 1 16,-6 0-1-16,-1 5-1 15,0 0 0-15,-4 1 3 16,1 0 0-16,-2-1 1 16,5-1 2-16,-2-2-6 15,6-3 0-15,6-1 3 16,4 0-1-16,2-2 2 15,3 2-2-15,-3 4-1 16,0 0 0-16,0 6-1 16,-5-2 2-16,3 2 0 15,-2 1 0-15,-2 1 1 16,3 0-2-16,-2-1 2 16,3 0-2-16,0-1 1 15,4 3-2-15,-2 0 0 0,0 1 0 16,0 1 0-16,3 2 2 15,-1 0-1-15,4 4 5 16,0 1-4-16,3-1-2 16,3-4 1-16,3-1 1 15,2-4 1-15,2-1-3 16,2-3 0-16,0-1 0 16,0 2 0-16,0-2 1 0,0-2-1 15,2 4 0 1,8-5 0-16,1 2 1 0,1-3 0 15,4 1-1-15,3-1 1 16,2-2 0-16,8 0 7 16,2-1-7-16,5 1-1 15,4-4 1-15,-3 0 0 16,2-1 0-16,1-2-1 16,-1-1 0-16,3-4-2 15,4 0 2-15,2-1 0 16,7 0 1-16,2-2 0 15,-1-1-1-15,0-3 2 16,2 0-2-16,2 0 2 16,1 0-1-16,0 0-1 15,6-5 2-15,0-4-2 16,0-2 2-16,0 3-1 16,1-2-1-16,2 2 2 0,0 0-2 15,-5 1 0-15,0-1 0 16,-7-2-2-16,0 0 1 15,-4 1 1-15,1-2 0 16,5-4-1-16,-1-1 0 16,1-2 1-16,0-1 2 15,-1-1-2-15,-1 0 1 16,-1 0 1-16,-6 2-2 16,-2 1 2-16,-2-1-1 15,-6 1 0-15,4-3-1 16,-2-1 0-16,-3-1 0 15,3 0 1-15,2-1-1 0,-1 2 3 16,-1 0-2-16,-6 1-1 16,-7 2-1-16,0-2 0 15,-5 1 1-15,-2-4-1 16,-1 4 1-16,0 1 0 16,-5 1 1-16,5 1-1 15,-1-4 0-15,-3 2 0 16,0-1 3-16,-3-1 0 15,0 1-1-15,-3 0 5 16,-2 0-5-16,-4 1 10 16,0-1-6-16,-3-3-2 15,-1 0-1-15,-2 0-2 16,0 0 0-16,0 0 0 0,0 0-1 16,-3 1 0-1,-8 0 1-15,1 0-1 0,-4-1 0 16,-2-3 2-16,-1 0-1 15,-2 0-1-15,1 0 1 16,-1 1-2-16,1 2 1 16,0-1 0-16,-1 2-1 15,-4 1 2-15,1-2 0 16,-4 2 0-16,-5-1-1 16,-3 0-1-16,-2 0 0 15,-3-1 0-15,2 2 0 16,4 2-1-16,0 3 3 0,2 0-3 15,0 3 1-15,-1 1 1 16,1 1 0-16,0 0-1 16,-1 0 1-16,2 0 0 15,2 2 0-15,1-2 0 16,-1 3 1-16,4-2-2 16,-3 1 1-16,-1 1 0 15,-7-2 0-15,0 1 0 16,-1-1 0-16,2 2 0 15,1 0 0-15,0 2 0 16,5-2-1-16,1 2 1 16,0 1 2-16,3 0 0 15,-3 1-1-15,-4 2-2 16,-2 1 1-16,-7 0-1 0,-4 0-1 16,0 0 2-16,2 0 2 15,0 0-2-15,8 0 1 16,-2 0-2-16,6 0 2 15,5 0-1-15,1 0 0 16,0 0 0-16,2 0 0 16,-2 6-7-16,-5 3 7 15,-2 0-3-15,4 1 3 16,3-4 1-16,7-1-1 16,6-4 0-16,2 0-1 15,6-1 2-15,0 0 0 16,-1 0-1-16,4 0-2 15,-2 0-6-15,-1 0-32 0,-1 5-25 16,-7 6-26-16,-8 7-75 16,-9 7-28-16,-8 4-186 15</inkml:trace>
  <inkml:trace contextRef="#ctx0" brushRef="#br0" timeOffset="39735.25">2183 7199 239 0,'0'0'248'0,"0"0"-224"16,0 0 44-16,0 0 7 15,91-55-17-15,-61 47-23 16,7 1-21-16,6 2-4 15,5 0-6-15,1 3-4 16,-2 1 0-16,-4-1-1 16,-4 1-4-16,-5-1-56 15,-7 0-117-15</inkml:trace>
  <inkml:trace contextRef="#ctx0" brushRef="#br0" timeOffset="40496.65">1688 8430 899 0,'0'0'46'0,"0"0"-46"16,0 0-4-16,0 0 4 15,0 0 0-15,0 0 22 16,55 46 15-16,-43-25-20 15,-6-4 7-15,3-5 1 16,-8-2 0-16,1-5-13 16,-2-3-1-16,0-2 21 15,0 0 24-15,0 0 11 16,-5-7-5-16,-13-11-40 16,-6-7-21-16,5-1 0 0,1-4 4 15,8 1-5 1,4 3 0-16,6 0-2 15,0-1-2-15,10-1 3 0,11 2-3 16,9 1 2-16,6 4 0 16,4 9-5-16,-1 8 6 15,4 4 0-15,-6 8 1 16,-4 21-10-16,-6 8 10 16,-4 5 0-16,-4 0-1 15,-1-7 1-15,-6-4 0 16,-3-5 0-16,-2-6 0 15,-1-4 2-15,-6-7-2 16,3-3 0-16,-3-2-14 16,0-4-59-16,0 0-54 15,0 0-12-15,0-19-214 0</inkml:trace>
  <inkml:trace contextRef="#ctx0" brushRef="#br0" timeOffset="41438.68">2194 8135 991 0,'0'0'55'15,"0"0"-10"-15,0 0 19 16,0 0-8-16,0 0-43 16,0 0-13-16,-48 78-2 15,33-38 2-15,6 0 0 0,7-2 0 16,2-6 3-16,0-3-3 15,5-5-5-15,10-9 2 16,-3-5-11-16,-2-4 11 16,-1-4-1-16,2-2 1 15,-4 0 3-15,1-11 2 16,0-7 2-16,-2-5-2 16,-4-3 5-16,-2-4-6 15,0-1 4-15,0 1 1 16,0 6-1-16,0 6 6 15,0 8 10-15,-3 6 4 16,1 2-3-16,2 2-10 16,0 0-12-16,0 0-6 15,0 13-8-15,14 7 8 16,5 4 6-16,5-2-4 0,-1-4-6 16,2-5-7-1,-1-4 3-15,-2-7 1 0,-5-2-15 16,-3 0 17-16,-3 0 8 15,0-11 2-15,-1-8 1 16,-4 2 0-16,-2-4 1 16,-4 3 1-16,0 8 0 15,0 4 10-15,0 6 16 16,0 0-14-16,0 0-9 16,0 14-5-16,-1 6 0 15,-8-3 5-15,3-6 15 16,0-7 5-16,3-4 2 0,3 0 2 15,-3 0 9-15,-3-6 4 16,0-10-27-16,0-6-11 16,2-2-2-16,4-2-2 15,0-3 0-15,8 3-5 16,9 3 1-16,13 7-2 16,6 4 1-16,5 6-2 15,4 6 4-15,-2 0-5 16,-10 17 5-16,-3 3-3 15,-12 3-5-15,-6 2 11 16,-6-4-2-16,-5-3 1 16,-1-6 0-16,0-8 1 15,0-4-1-15,0 0 3 16,0 0-4-16,-17-16 2 16,3-6-8-16,-2-7 1 0,4-4-15 15,4-1-1-15,5 3 1 16,3 5 9-16,3 4 9 15,12 5-3-15,4 7 3 16,1 8 2-16,5 2-5 16,1 0 7-16,-1 12-4 15,-1 9 4-15,0 0 0 16,-2 4 0-16,-4 4 1 16,-3-1 1-16,-3-2-2 15,-5-1 0-15,-1-4-22 16,0-4-50-16,0-8-54 15,3-9-53-15,3 0-175 0</inkml:trace>
  <inkml:trace contextRef="#ctx0" brushRef="#br0" timeOffset="41793.18">3058 8054 718 0,'0'0'116'0,"0"0"-43"16,0 0 16-16,0 0-26 15,49-90-24-15,-40 73-12 16,-5 5-9-16,-4 3 5 16,0 5 11-16,0 1-10 0,0 3-3 15,-4 0-16 1,-10 0-5-16,-4 5-1 0,0 7-5 16,-1 8 4-16,5 0 1 15,6 3-1-15,5 3-1 16,3-1 1-16,0 0 1 15,14 0 0-15,5-3 0 16,4-3 2-16,1-7-1 16,0-4 0-16,0-5 0 15,1-3 1-15,1 0 0 16,0-10 5-16,-2-6-6 16,-3-4 0-16,-1 1-13 15,-3-2-87-15,-6-1-76 16,-5-3-524-16</inkml:trace>
  <inkml:trace contextRef="#ctx0" brushRef="#br0" timeOffset="46413.39">4397 5372 401 0,'0'0'61'16,"0"0"-29"-16,0 0 10 15,0 0 25-15,0 0-9 0,0 0-33 16,0 0-25-16,0 0 0 16,0 0 0-16,0 0 0 15,0 0 24-15,0 0 20 16,0 0 1-16,0 0-7 15,0 0 14-15,0 0 3 16,0 0-26-16,0 0-7 16,0 0 0-16,0 0-1 15,0 0-9-15,0 0 8 16,0 0 2-16,0 0-1 16,0 0 12-16,0 0-8 15,0 0-7-15,0 0 4 16,0 0 0-16,0 0-10 0,0 0 6 15,0 0-6 1,0 0-2-16,0 0-4 0,0 0-3 16,0 0-2-16,0 0-1 15,0 1 2-15,0 1-2 16,0-1 1-16,0 3 0 16,0 2-1-16,5 0 1 15,-1 4 5-15,4-1-1 16,2 2 2-16,-1-2-3 15,6 4 2-15,-2-1 3 16,1 3 0-16,-1 0-1 16,1-1 2-16,-3 3 1 15,0 0-9-15,1-1 10 16,0 1 0-16,1 0-6 0,2-1-2 16,0 3-1-16,3-2 1 15,0 4-1-15,4 0-2 16,-1 4 4-16,4-3 3 15,-5 1-2-15,-1 1 0 16,-2-4-2-16,-1 4 0 16,-1-1-2-16,1-1 3 15,0 1-1-15,1-2 1 16,1 1-2-16,-1-2 1 16,3 1-4-16,0 2 1 15,1 0 1-15,1-1 0 16,2 1-1-16,-3 0 0 15,1-1 5-15,-1-1-6 0,2 1 2 16,-4-2 3 0,2 1-3-16,-5-2 3 0,4 2-5 15,-4 2 3-15,2 1-2 16,3 3-1-16,-3 1 0 16,3 1 2-16,-1-2 1 15,-3-2 1-15,2 0-4 16,-5-2 2-16,-1-4-1 15,1 1 0-15,-1-2 2 16,2 0 1-16,-3-2 2 16,1-2 0-16,-1 1-4 15,0 0 0-15,3 0-2 0,-3-2 0 16,1 0 3 0,-2-1-3-16,1 1 2 0,-3 0-1 15,0 0 0-15,1-1-1 16,2 0 1-16,-3 0-1 15,3 1 0-15,-3 2 2 16,0-1-1-16,3 4 1 16,-2-3-2-16,-2-1 0 15,1 2 2-15,-2-4-1 16,1-1 3-16,-2-1-7 16,-2-1 3-16,2-2 0 15,0 1 0-15,-3-2 4 16,3 0-4-16,-3 1-1 15,3 1 1-15,-3-1 0 16,0 3 3-16,3-4-3 0,-5-1 1 16,2 0-1-16,-1-1 1 15,2-1-1-15,-2 0 0 16,-1 0 1-16,2-1-1 16,-1 0-1-16,-1-2 1 15,-1 2 1-15,0-2 0 16,0 0-1-16,0 0 1 15,0 0-1-15,0 0 0 16,0 0 2-16,0 0-1 16,0 0 2-16,0 0 1 15,0 0-4-15,0 0-7 16,0 0-22-16,-6 0-30 0,-6-4-36 16,-4-6-60-1,4 2-82-15,0-4-286 0</inkml:trace>
  <inkml:trace contextRef="#ctx0" brushRef="#br0" timeOffset="48785.84">5990 6888 467 0,'0'0'130'0,"0"0"-6"15,0 0-14-15,0 0 6 0,0 0-42 16,0 0-26 0,0 0-7-16,-7-3-2 0,0 3-7 15,1 0-13-15,-5 0 2 16,2 0-9-16,-3 0-2 15,-4 0 2-15,-1 0 3 16,-3 7-6-16,-3-1 2 16,1 3-4-16,-4 1 1 15,3 1 1-15,-3-3 2 16,5 1-2-16,0 1 2 16,1-2 6-16,0 0-1 15,2-1-4-15,2 1-1 16,-4-1-4-16,1 3-1 0,-2 1-2 15,0 3-1 1,-4-2-2-16,1 1 0 0,0 1 0 16,-1 1 5-16,-2 3 0 15,-1 2-1-15,-1 0-3 16,1-1 9-16,6-3 2 16,-1 2-8-16,-2 2-4 15,1 0 1-15,-1-3-1 16,5-3 7-16,1-1-4 15,3-4 1-15,2 2-3 16,2-3-2-16,2-2 1 16,2-1 4-16,2 1-1 15,0 0-4-15,-3 4 0 16,2 2 0-16,-4 2 1 0,-5 3-1 16,2 2 0-16,-5 2 2 15,1 0 0-15,-1-2-2 16,4 0-3-16,3-7 3 15,6 2 0-15,0-3-1 16,-1 0 1-16,4 3-1 16,0 0 1-16,1 0 0 15,-1 2 2-15,0 0-1 16,2-1-1-16,-2-1 1 16,1 0 2-16,-1-3-2 15,3-2 0-15,0 0 1 16,0-1-1-16,0-2-1 15,0 3 0-15,0 1 0 0,0 1 0 16,0-1 1 0,0 3-1-16,0 1 2 0,0-1-1 15,8 1-1-15,-4-2 1 16,2 3-1-16,3-2 0 16,-3-1 1-16,3 1-1 15,0 0 1-15,3 1 0 16,-2 0-1-16,1-2 0 15,1 1 0-15,0 0 4 16,1-1-4-16,-1 2 0 16,4-3 0-16,-1 0 1 15,0-1 0-15,2 1-1 16,0-3 0-16,0 0 0 0,2 2 0 16,-2-2 0-16,1-1 0 15,-2 0-1-15,2 0 1 16,3 0 2-16,-2-1-2 15,2-1-1-15,4-1 1 16,1-1 4-16,2 0-2 16,-1 0-1-16,2 0-1 15,0-2 1-15,0-1 0 16,-1 0-1-16,2 0 1 16,-3 0-1-16,-1 0 3 15,1 0-3-15,3 0 1 16,0 0-1-16,1-4 0 0,2-1 2 15,0 1-2 1,0 0 0-16,0-1 3 0,-2 0-3 16,0 1 1-16,-5 1-1 15,-3 1 0-15,0-3 0 16,1-1 0-16,3 0 2 16,1-4-2-16,2-1 1 15,1 1-1-15,2 0 1 16,0-2-1-16,0 1 0 15,-2 0 5-15,0 1-4 16,-2 1-1-16,-4 0-1 16,0-1-1-16,-2-2 0 15,1 2 4-15,-1-2-3 16,0-1 2-16,-1 1-1 0,1-2 0 16,0-2 1-16,3 0-1 15,-1 2 1-15,-1 0-5 16,0 0 5-16,0 3-1 15,-7-1 0-15,3-1 1 16,-1 1 1-16,0-2-2 16,-2 0 0-16,0-1 2 15,4-1-2-15,-4 0 0 16,0-4 0-16,1 5 0 16,-3-2 1-16,-2 2 2 15,-2 2-2-15,-4 1 0 16,0 4-1-16,-2-3 6 15,-2 0 2-15,1-3-7 0,1 2 6 16,3-3-6-16,-1 1-1 16,0-1 0-16,1 1 0 15,-2 3 0-15,0 1 0 16,-2 1 2-16,1 0 3 16,-4 0-2-16,1 0 8 15,-2 1-7-15,1-6 2 16,-1-1-4-16,0 1-2 15,2-2 0-15,-1 1-1 16,2-3 3-16,-1 4-1 16,-2 0-1-16,0 3 0 15,0 2 3-15,0-1-2 0,0-2 1 16,0-1-1 0,-2 1 3-16,-4-7-3 0,-3 1 0 15,-1-2-1-15,2-4 0 16,-1 6 0-16,-1 1-1 15,-2 2 1-15,3 4 0 16,-4-3 2-16,1 3-2 16,-5 0 0-16,2 1 1 15,-1-1 0-15,-1 1-1 16,0 0 1-16,-3-1-1 16,4 4-1-16,-1-3 1 15,-1 2 0-15,1 1-1 16,0 0 0-16,-4 3 1 15,2-1 0-15,-4-1 0 16,0 2 1-16,3-1-2 0,2 3 1 16,-2 0 0-16,7 0 0 15,-4 0 0-15,0 2 1 16,1 0-1-16,-2 0-1 16,-3 0 1-16,-4 0 0 15,-5 0-1-15,-6 6 2 16,-3 0-3-16,5-1 4 15,7-1-5-15,2-1 0 16,8-3 3-16,2 2 1 16,1-2 1-16,-2 1-4 15,0 1 4-15,-2 1-4 16,-4 4 1-16,-8 5-1 16,-7 2 2-16,4 0 0 0,-2 1-1 15,7-6 1-15,4 0 1 16,2-1-1-16,7-2 0 15,0 0 1-15,2-3-1 16,1 2 0-16,0 5-5 16,-10 3-12-16,-8 6-15 15,-9 6-9-15,-5 2-26 16,0-1 15-16,6-5-24 16,12-7-30-16,5-2-42 15,10-4-28-15,5-3-205 16</inkml:trace>
  <inkml:trace contextRef="#ctx0" brushRef="#br0" timeOffset="49467.07">5418 7549 709 0,'0'0'29'0,"0"0"32"16,0 0 16-16,0 0-12 16,0 0-34-16,0 0-17 15,-63 11-9-15,44 5 11 16,2 2 8-16,1 1-4 0,4 0-11 15,3 2-2 1,3-2-7-16,6 0 1 0,0-3-2 16,0-1 1-16,4-5 0 15,4-4-5-15,2-1-3 16,-2-4-4-16,-1-1-1 16,1 0 4-16,-1 0 9 15,-1-8 3-15,0-3-2 16,-3-3 6-16,-3-1 5 15,0 0 4-15,0 0-9 16,0 5 12-16,0 3-4 16,0 5 8-16,0 0 9 15,0 2-11-15,0 0-18 16,4 0-3-16,10 0-10 0,10 9 10 16,6-2 3-16,4 0-3 15,0-3 1-15,-2 0-1 16,-4-1-5-16,-3-1-30 15,-8-2-8-15,2 0-6 16,0 0-46-16,-5-7-117 16,4-10-127-16</inkml:trace>
  <inkml:trace contextRef="#ctx0" brushRef="#br0" timeOffset="49952.13">5755 7482 32 0,'0'0'783'0,"0"0"-727"16,0 0 10-16,0 0-23 16,0 0-2-16,-82 45-12 15,70-25-22-15,0 2-5 16,3 1-2-16,3 2 0 16,6-4 4-16,0-2-4 15,0-2-3-15,3-8-17 16,12-4-10-16,-2-5-2 15,2 0 17-15,0 0 0 16,3-16 7-16,-6-5 8 16,2-2 0-16,-6-1 7 15,-5-1 13-15,-3-1 5 0,0-2 3 16,-1 0 3 0,-12 5-9-16,0 1 3 0,3 5 14 15,0 7 10-15,5 2 3 16,1 6-21-16,2 2 1 15,2 0-10-15,0 0-17 16,0 0-5-16,0 6-2 16,0 14-7-16,11 6 9 15,3 6 0-15,3-3 1 16,1-2 0-16,-2-3-1 16,1-3 0-16,-5-3-1 15,1-2-1-15,-4-3-30 16,2-5-12-16,2-2-44 15,2-6-19-15,7 0-69 16,3-10-214-16</inkml:trace>
  <inkml:trace contextRef="#ctx0" brushRef="#br0" timeOffset="50463.95">6044 7492 811 0,'0'0'104'15,"0"0"-43"-15,0 0-1 16,0 0-21-16,0 0-17 16,0 0-19-16,-73 4-3 15,61 13-1-15,3 2 0 16,2 2 1-16,2 1 0 0,2-5-1 16,3-2-1-16,0-5-8 15,0-5-14-15,0-2-8 16,5-3 4-16,5 0 18 15,5-3 5-15,-1-12 5 16,-1-4 0-16,-4 1 0 16,2-3 0-16,-8 1 0 15,-3 2 7-15,0-3 9 16,0 0 16-16,-3-1-7 16,-8 0-7-16,0 2 10 15,-3 5 34-15,5 3-16 16,-2 2-18-16,5 6 10 15,3 4-4-15,2 0-8 16,-1 0-19-16,2 0-7 16,0 10-5-16,0 11 2 0,0 6 3 15,12 4 2 1,3-2-2-16,3 0 1 0,0-5 0 16,-2-2-1-16,-2-1 2 15,-4-7-1-15,1-2-2 16,-1-2-6-16,-4-5-27 15,3-2-15-15,0-3-50 16,0 0-35-16,3-6-145 16</inkml:trace>
  <inkml:trace contextRef="#ctx0" brushRef="#br0" timeOffset="50792.52">6110 7461 838 0,'0'0'91'0,"0"0"-56"0,0 0 31 16,0 0-9-16,0 0-33 15,0 0-23-15,22-12 0 16,-7 23 4-16,2 5 5 16,-4 4 1-16,-7-3 7 15,0 3-3-15,-4-4 0 16,-2-6 2-16,4-4-8 0,-4-6 9 15,0 0-7-15,0 0 12 16,0 0 32-16,0-15-6 16,0-6-30-16,0-2-14 15,0-2-4-15,0 0-2 16,0 1-1-16,9 2-36 16,0 2-56-16,6 4-66 15,0 3-77-15,-2 4-225 16</inkml:trace>
  <inkml:trace contextRef="#ctx0" brushRef="#br0" timeOffset="51725.46">6350 7407 663 0,'0'0'16'0,"0"0"48"0,0 0 55 15,0 0-7-15,0 0-47 16,0 0-30-16,55-29-15 15,-55 18 38-15,0 0-16 16,0 1-24-16,0 0-15 16,-6 5 5-16,-3 0-7 15,-5 5-1-15,3 0-2 16,-5 3-1-16,2 11-5 16,-1 4 5-16,5 3 3 15,4 4-12-15,6 3-5 16,0-6-7-16,4-1-27 15,12-8 4-15,4-4 3 0,1-6 16 16,0-3 18 0,3-2 9-16,0-19 1 0,-1-7 26 15,1-3 22-15,-4-4-17 16,-7 2 38-16,-4 1-16 16,-6 0-8-16,-3 6-20 15,0 5-3-15,0 9-7 16,0 2 10-16,0 6-8 15,0 3-1-15,0 1-10 16,0 0-6-16,0 0-4 16,0 10-7-16,0 9-31 15,0 5 1-15,0-1-10 0,0-3-9 16,9-3-15-16,7-7 37 16,0-4 7-16,1-3 21 15,-2-1 9-15,0 1 1 16,-4-1 4-16,-5 2 4 15,-1 4 1-15,-3 0 0 16,-2 3 4-16,0 1-3 16,0-2-3-16,0-2 0 15,0-6-6-15,0 0 1 16,0-2-1-16,0 0-1 16,1-14-2-16,10-9-16 15,7-5 6-15,-5-1-6 16,-1-7 10-16,-3 0 8 15,-4 0 2-15,-4 3 27 16,-1 6 5-16,0 6 17 0,0 9-4 16,0 4 3-16,0 3-20 15,0 4-12-15,0 1-4 16,0 0-13-16,0 1-1 16,0 22-15-16,-4 3-4 15,-1 3-2-15,5-1-20 16,0-7-12-16,0-5-2 15,8-7 11-15,5-6 13 16,5-2 20-16,-1-1 8 16,-3 0 3-16,-2 0 0 15,0 2 0-15,-6 4 12 16,0 1 8-16,-3 3 8 16,-3 3 9-16,0-2 21 15,0 1-26-15,0-2-3 0,0-2-10 16,-6 0-9-16,0-2-8 15,0 2-2-15,-1-1-10 16,1 0-72-16,-2-1-87 16,2-4-399-16</inkml:trace>
  <inkml:trace contextRef="#ctx0" brushRef="#br0" timeOffset="55443.21">5162 8068 205 0,'0'0'70'0,"0"0"-68"16,0 0-2-16,0 0 0 16,0 0 21-16,0 0 5 15,0 0-6-15,3-10 23 16,-3 9 28-16,0 1-12 16,0 0 5-16,0-1 11 0,0 1-4 15,0 0-21-15,0 0-12 16,0 0 0-16,0 0-10 15,0 0-6-15,0 0-3 16,0 0-3-16,0 0 5 16,0 0-7-16,0 0 3 15,0 0-7-15,0 0 5 16,-4 10 4-16,-8 2 0 16,2 4 0-16,-4 1 3 15,1 4 2-15,1 1 2 16,-3 5-8-16,1 5-7 15,0 4 2-15,0 1 3 16,1-1-7-16,1-3-1 0,1 0-7 16,-1-3 8-16,2-1 2 15,2-2-1-15,0-1 1 16,2 0-2-16,0 4 1 16,0-1-3-16,1 4 2 15,-4-1 1-15,0 1-6 16,-1 2 1-16,-2-4 0 15,3-5 1-15,-2-2-5 16,1-5 11-16,3-2-6 16,0-3 2-16,3-5-5 15,1-3-2-15,3-2-1 16,-3-4 2-16,3 0-2 0,0 0 0 16,0 0 0-16,0 0-4 15,0 3-31-15,0 1-34 16,0 3-33-16,0 2-8 15,0-1-84-15,-3-4-155 16</inkml:trace>
  <inkml:trace contextRef="#ctx0" brushRef="#br0" timeOffset="56254.52">4690 9119 406 0,'0'0'235'0,"0"0"-199"15,0 0 21-15,0 0 23 16,0 0-9-16,0 0-4 16,-57 53-28-16,42-37-7 15,1 2-8-15,3 1-2 0,2 3 2 16,1 0-4 0,5 2-1-16,3-1-7 0,0-1 0 15,0 1-1-15,3-1-4 16,11 0-6-16,3-2 0 15,3-2-1-15,7-3 5 16,4-2-3-16,2-3-1 16,7-3-1-16,0-6 2 15,7-1-2-15,2 0 1 16,0 0 0-16,-7-7-1 16,-3-4-2-16,-6-2 0 15,-8-3-5-15,3-4 7 16,-2-1 0-16,0-2-3 15,0-4 1-15,-2 0 2 16,-2-4 1-16,-4 1-1 0,-6 2 1 16,-3 3 1-1,-6 0 3-15,-3 2 7 0,0-1 3 16,-3 2 8-16,-14-4 2 16,-5 1-12-16,-3-1 3 15,0 3-9-15,2 1-1 16,1 4 3-16,1 5 2 15,1 3 8-15,-2 0-8 16,-2 5 3-16,-1 0-2 16,-7 3-6-16,0 2-4 15,-3 0-1-15,-1 0 0 16,4 1 0-16,2 8 1 0,0 1-2 16,5 5 2-16,-1 3-2 15,0 4 2-15,-2 3-4 16,0 3 3-16,1 1-2 15,2-1-1-15,5-3-5 16,6-4-10-16,2-2-16 16,10-6-19-16,2 1-37 15,0-2-6-15,6-2-22 16,9-6-103-16,0-4-112 16</inkml:trace>
  <inkml:trace contextRef="#ctx0" brushRef="#br0" timeOffset="57005.35">5577 7981 586 0,'0'0'116'0,"0"0"26"15,0 0-15-15,0 0-43 16,0 0 2-16,0 0-34 16,-21-37-32-16,21 37-12 15,0 0-8-15,0 0 0 16,0 5 0-16,0 9 2 0,11 2 8 15,4 4 13 1,4 0 9-16,3 3-9 0,5-1-2 16,-1 0 0-16,8 3 0 15,2 2-7-15,3 3-7 16,3-1 3-16,4 2-2 16,0-2 0-16,0 1-2 15,-4-4-1-15,-3 0-5 16,-4-3 5-16,-2-3-1 15,-3 1-3-15,-2-4 2 16,-2-3 2-16,-2 1-2 16,1-1-1-16,0 2-1 15,1 2-1-15,-4-3 2 16,1-1-2-16,-4-2-1 0,-5-1 0 16,2-3 1-16,-6 2 1 15,-1-3-1-15,0-2 0 16,-6 1 0-16,2 0 0 15,-1-3 0-15,1 4-2 16,1 1-11-16,-2-3-14 16,5 3-23-16,-2 0-45 15,1 0-25-15,2 4-10 16,-2 1 11-16,-4 2-229 16</inkml:trace>
  <inkml:trace contextRef="#ctx0" brushRef="#br0" timeOffset="57672.02">6545 8666 788 0,'0'0'61'15,"0"0"35"-15,0 0-18 16,0 0-35-16,0 0-7 16,0 0-5-16,-53 23-17 15,42-7 3-15,-2 4 10 0,1 4 3 16,-1 5-7 0,1 2-10-16,1 2-1 0,4-1 3 15,2-1-2-15,4-1-8 16,1-1-2-16,0 3 1 15,0-2 2-15,7 1 5 16,7 0-2-16,-2-1-6 16,4-3 2-16,1-3-5 15,0-5 2-15,1 0-4 16,3-6 2-16,3-5 0 16,4-4 0-16,4-4 0 15,-3 0-19-15,1 0 19 16,-3-14 0-16,0-4 0 15,-4-6 0-15,-1-1 0 16,-3-5-1-16,-5-3 1 0,-4 1-5 16,-3-3 4-16,-4-2-4 15,-3-1 1-15,0-1 4 16,0 0-4-16,-8 3 3 16,-3 1 2-16,-1 6 0 15,-3 3-1-15,-1 6 1 16,-5 4 3-16,-3 1 10 15,-7 3-3-15,-2 1-3 16,-4 1 3-16,1 3 3 16,-2 2-8-16,1 2-3 15,0 3-1-15,4 0-1 16,3 0 1-16,5 0-2 0,7 0-15 16,5 1-18-16,7 1-13 15,6-2-58-15,0 0-88 16,17-8-279-16</inkml:trace>
  <inkml:trace contextRef="#ctx0" brushRef="#br0" timeOffset="58219.75">6567 7829 630 0,'0'0'179'0,"0"0"-161"16,0 0 26-16,0 0 31 15,0 0 16-15,0 0-36 16,0-35-13-16,0 35-15 15,0 0 1-15,0 0-14 16,3 0-11-16,10 0 2 16,9 3 22-16,9 4-5 15,10 3-7-15,9 2 0 0,6-2 3 16,4 4-8 0,-1-1-5-16,-1 1-3 0,-1 0 0 15,-5 1-2-15,-4 4 0 16,-5-1 0-16,0 3 0 15,-4 0 7-15,-4 1-7 16,-2-1 1-16,-5 0-1 16,-1-2 0-16,-5-5 1 15,-1-1-1-15,-5-3 1 16,-1-4-1-16,-1 2 0 16,-2-2 0-16,1-3 0 15,-2-2 0-15,2 1 0 16,-3-2 1-16,1 0-1 15,-1 0-2-15,-2 0-16 16,-3 0-31-16,3 0-51 0,1 0-81 16,0 0-237-16</inkml:trace>
  <inkml:trace contextRef="#ctx0" brushRef="#br0" timeOffset="58987.96">7641 8110 871 0,'0'0'68'0,"0"0"-25"0,0 0 23 15,0 0-5-15,0 0-20 16,0 0-28-16,-43 43-9 15,36-22 8-15,-1 5 18 16,0 0-15-16,2 3 7 16,1 1-10-16,2-2-2 15,3 2-9-15,0-4 15 16,0 2-10-16,0 0-3 16,0-2 1-16,0 2-3 15,0-3 1-15,0 1-1 16,0 0 1-16,0-1-2 15,2-3 0-15,7 1 0 0,0 0 0 16,3-3-1 0,0-1 0-16,2-2 1 0,3-3 0 15,4-3 0-15,0-3-2 16,6-3 2-16,-2-4-5 16,2-1 3-16,1 0 1 15,-1 0-1-15,3 0 0 16,1-8 1-16,2-3 2 15,1-2-1-15,1 0 0 16,-2-1 0-16,-2 1-1 16,-4 1 1-16,-3-2 0 15,-2-2 0-15,-4-4 1 16,3 1 1-16,-6-4 8 0,0-1 7 16,-3-2-1-16,-3-4-9 15,-2-4 2-15,-1-2-3 16,-5-4 1-16,-1-3-1 15,0 0-3-15,0 0 4 16,-1 5 7-16,-12 3-1 16,-2 8 2-16,-6 2 10 15,-4 1-10-15,-7 2-2 16,-5 1-7-16,-5 2-6 16,-4 5 1-16,1-1-1 15,3 7 0-15,5 2 0 16,4 5 0-16,0 1-1 0,-1 0-1 15,-3 5-14 1,-4 7-11-16,-5 8-11 0,0 2-23 16,-2 5-25-16,-1 4-75 15,1 1-123-15</inkml:trace>
  <inkml:trace contextRef="#ctx0" brushRef="#br0" timeOffset="78125.67">11592 3892 439 0,'0'0'67'0,"0"0"-60"0,0 0 1 15,0 0 55-15,0 0 45 16,0 0-45-16,0 0-23 16,0 0-2-16,0 0 13 15,0 6 4-15,0-6-9 16,0 0-6-16,0 0-5 15,-2 0 1-15,2 0 2 16,0 0-2-16,0 0-10 16,0 0-4-16,0 0-7 15,0 0-9-15,0 0-4 16,0 0 0-16,0 0-1 0,0 0 3 16,0 0 2-16,0 0 6 15,0 0 2-15,0 0 2 16,0 0-3-16,0 0 11 15,0 0-8-15,0 0 2 16,0 0-5-16,-3 0-2 16,-3-6 0-16,1-4-10 15,-4-3 0-15,1 1 0 16,-3-6 2-16,2 0 2 16,-4-2 0-16,1-2 1 15,0 0 0-15,-2-1-2 16,2-1 2-16,1 2-1 15,0-2-2-15,-1 1 3 0,-3-1 1 16,2-1 5-16,-5 0-6 16,3 3 3-16,-3-2 3 15,-1 4 6-15,2 0-4 16,1 0-7-16,-1 0 1 16,3 0-2-16,3 1 3 15,0-1-1-15,1 3-3 16,3 2-1-16,-1 0 1 15,1 1 10-15,-1 0-11 16,1 2-2-16,2-1 4 16,1 2-3-16,-1 1-2 15,1-2 0-15,0 1 2 16,0 0-3-16,3 0 0 16,0-1 0-16,-2 2 2 0,-1-2-1 15,1 0 1-15,2 1-1 16,-2 0 3-16,0 0-3 15,0 1 1-15,-1 0-1 16,2 0 1-16,-1-3-2 16,0 1 0-16,0-6 4 15,-1 0-4-15,-2-1 0 16,-2 2 2-16,-1 1 3 16,2-2-1-16,1 4-4 15,1 3 3-15,2 4 0 16,1 2 0-16,0 2-3 15,2 3 1-15,-1 0 1 0,1 0-4 16,0 0 0-16,0 0 2 16,0 0 0-16,-2 0 0 15,2 0 0-15,0 0 0 16,0 0-2-16,0 0 4 16,0 0-4-16,0 0 4 15,0 0-3-15,0 0 1 16,0 0-1-16,0 0 1 15,0 0-6-15,0 0-4 16,0 0-7-16,0 0-17 16,0 0-22-16,0 0-27 0,0 2-51 15,0-1-129 1,-9-1-363-16</inkml:trace>
  <inkml:trace contextRef="#ctx0" brushRef="#br0" timeOffset="83610.3">3341 4123 454 0,'0'0'23'0,"0"0"-4"16,0 0 20-16,0 0 9 15,0 0 15-15,0 0 8 16,0 0-25-16,0 0-8 16,-4 1 14-16,2-1-3 15,2 0 1-15,-3 2-15 16,3-2-3-16,0 0-5 16,0 0-7-16,0 0-1 15,0 0 3-15,0 0 20 16,0 0-2-16,-3 0-13 0,0 0-10 15,-1-9-15-15,2 1 7 16,-1-3 6-16,-2 1-2 16,2-7-7-16,-1 0 7 15,0-5 3-15,2-3-7 16,1-3-4-16,1 0 1 16,0-3 4-16,0 1-7 15,0 0 11-15,-2 1-7 16,1 1-3-16,-2 1 9 15,-2-1-5-15,-1 0-1 16,0 0 2-16,2 2-4 16,-2 2 12-16,0 3-11 15,0-1-6-15,-3 5 4 0,3-3 2 16,0 0-6-16,3 3 2 16,0-1 0-16,-2 2-1 15,2 1 1-15,-2-2-1 16,2-1 6-16,0 1-6 15,1 0 1-15,-1 2 1 16,0 0 1-16,0-1-2 16,0 1-2-16,-1 3 4 15,4-3-2-15,-2-1-2 16,2-1 4-16,-4 2-4 16,4-1-1-16,-2 3 1 15,1 3 1-15,-1 1-1 16,1 0 3-16,-2 1 4 15,0 0-6-15,1-1 4 0,1 0 2 16,-1 2 1-16,2-1 1 16,-1 2-8-16,-1 0 1 15,2 4-2-15,-1-1 6 16,1 1-4-16,0 2-2 16,0 0 2-16,-2 0-2 15,2 0 1-15,0-1-2 16,0 1 2-16,0 0-2 15,0 0 1-15,0 0-1 16,0 0-11-16,0 0-28 16,0 0-42-16,0 0-57 15,0 0-124-15,-10 0-226 16</inkml:trace>
  <inkml:trace contextRef="#ctx0" brushRef="#br0" timeOffset="86173.59">2666 1971 552 0,'0'0'19'0,"0"0"74"0,0 0-13 16,0 0-27-16,0 0 3 15,0 0-8 1,-44-10-12-16,41 10-3 0,0 0-7 16,-2 0 6-16,-2 0-11 15,-8 0-6-15,-2 0-9 16,-8 3 1-16,-6 9 1 15,-4-1-3-15,-3 1 10 16,2 2 5-16,5-2 0 16,-2 3-11-16,0 1 2 15,3-1-1-15,0 2-5 16,-4 3 8-16,0 1-2 16,-4 2 0-16,-3 5-3 15,2-3 2-15,3 2-1 16,5-1-8-16,1-1 5 15,3-2-2-15,5 0-4 0,-1 1 4 16,1 3-4-16,-5 3 2 16,0 4-1-16,-3 2 3 15,-4 8-1-15,-2 3 1 16,-3 2 6-16,-1-4-4 16,4-6 0-16,5-5 4 15,10-6-9-15,3-6 2 16,2 0-3-16,4-2 1 15,1 4-1-15,1 4 0 16,-2 3 7-16,3 2-7 16,-1 4 2-16,1-1-1 15,4-3 1-15,2-2 0 16,0-4-2-16,3-4 1 0,0-1 0 16,0-1-1-16,0-1 0 15,3 1 0-15,6 0 0 16,0 2-2-16,3 1 2 15,-3 0 0-15,7-1 4 16,1 0-4-16,2 1 1 16,1-2-3-16,2-2 2 15,5-1 0-15,1-3-1 16,3-2 1-16,2-5 0 16,3 0 1-16,3-2 2 15,1-3 2-15,-1 0-2 0,3 0 0 16,-1 2-2-1,0-3 1-15,6 0 0 16,3-3 0-16,3 0 0 0,4 0 1 16,3-6 0-16,5-9-2 15,6-4 5-15,2-1-4 16,1-1 6-16,-5 0-8 16,-2 2 0-16,-9 2 1 15,-1 0 0-15,-5 1-1 16,2 2 0-16,-2-3 0 15,-1 3-1-15,-2 2 1 16,0 0 0-16,2 2 0 0,-3-2 1 16,-1 1-1-1,-2 2 0-15,-2-1 0 0,-2 0 5 16,-1-1-5-16,-2-3 0 16,0 1 1-16,-1 0-1 15,-2-1 0-15,-1 1 0 16,-1 0 0-16,0 0 2 15,1 1-4-15,2 0 2 16,-2 0 0-16,6-2 4 16,1-1-4-16,2-1 0 15,-4 1-3-15,-2-2 1 16,-4 1 2-16,1-1 1 16,-2 2 1-16,-4-1-2 15,0 1-1-15,1-1-1 16,2 0 2-16,6-2 0 15,3-1 0-15,2 0 1 0,2 1-2 16,0-2 1-16,-2 2 0 16,0-1 0-16,-8 3 0 15,2-5 0-15,-3 3 2 16,0-2 1-16,1-2-2 16,0-1 3-16,4-3 2 15,0-3-2-15,-2 0 1 16,-2 1-1-16,-5 1-1 15,-4 3-2-15,-4 1 1 16,0 0 4-16,-2 2 9 16,1-1-10-16,1-1 4 15,1-1 1-15,-1 1-6 16,0 1-3-16,-2-2 3 16,1 3 0-16,-4-1-1 0,1 0 1 15,-4 1-4-15,-6-1 12 16,-1 1-8-16,-3-1-1 15,-3 1 4-15,0 0-5 16,0 1 4-16,0-1-6 16,0 2 4-16,-1 1-1 15,-7 1-3-15,-1 1 2 16,-4-2 1-16,-2 0-3 16,-3 1 1-16,0-1-1 15,-3 0 0-15,-1 2 0 0,1 0 0 16,-1 1 0-1,-2-1 0-15,3 1 0 0,0 1-1 16,-3 0 1 0,-1 6-1-16,1-3 1 0,-4 3-1 15,-4 2 0-15,-5 1-4 16,1 0 1-16,-1 3 2 16,-1-3 2-16,0 1-3 15,-4 3 3-15,3-3-3 16,-2 0 3-16,-3 3 0 15,-1 1 0-15,-4 0 0 16,-6 0-3-16,-3 1-1 16,-2 8 4-16,5 0 0 15,1-3 0-15,8-3 0 0,10 0 0 16,5-2 0-16,1 1 3 16,0-1-3-16,-3 2 0 15,-3 1-2-15,-4 4 2 16,-10 4-5-16,-4 4 1 15,-10 1 0-15,-3 1-1 16,5-4 5-16,9-4 1 16,9-2-1-16,8-3 0 15,5-1 0-15,4 2 2 16,-1-2-2-16,-5 7 0 16,-6 3-1-16,-13 6 0 15,-9 4-6-15,-11 3 1 16,-4 0 2-16,3-4 4 0,7-5-3 15,8-3 2-15,6-3-1 16,6-1 2-16,3-2-4 16,1 1-6-16,-1 3 8 15,1 3-8-15,-6 4-25 16,-3 3-5-16,-1 4-1 16,3-1-14-16,7-2-36 15,8-2-14-15,4-1-54 16,6-3-217-16</inkml:trace>
  <inkml:trace contextRef="#ctx0" brushRef="#br0" timeOffset="86906.74">1700 3176 428 0,'0'0'332'16,"0"0"-332"-16,0 0 7 15,0 0-6-15,0 0 27 16,86 58 20-16,-59-28-13 0,-3 1-20 16,-6-5-3-1,-6-6-9-15,-5-6-2 0,-4-6 10 16,-1-4 6-16,-2-4 6 16,0 0 54-16,0-2 35 15,-9-15-20-15,-12-7-84 16,0-5 2-16,-3-5 8 15,-3-4-10-15,2-3-7 16,6 0 4-16,5 2-4 16,5 6-2-16,6 2 0 15,3 6-1-15,0 3 0 16,6 4 0-16,7 5 2 16,1 6-3-16,1 2-6 15,1 5 4-15,1 0-19 16,2 8-8-16,-2 7 11 0,-1 4 4 15,-4 1 6-15,3 2 8 16,-9-1-3-16,-2 2 4 16,-4 2 1-16,0 2-3 15,-1 3 3-15,-17 2-10 16,-2 1-40-16,-3-5-42 16,2-8-99-16,6-9-121 15</inkml:trace>
  <inkml:trace contextRef="#ctx0" brushRef="#br0" timeOffset="87309.56">1967 3086 574 0,'0'0'90'16,"0"0"33"0,0 0-46-16,0 0-32 0,107-17-1 15,-74 30-33-15,-2 11 5 16,-7 2-10-16,-1 1-4 15,-11-1 1-15,-5-9-3 16,-6-3 4-16,-1-7 1 16,0-6 10-16,0-1 31 15,-11 0 8-15,0-7-24 16,-1-8-21-16,0-5 2 16,5-3-9-16,2-3-2 15,4 1 0-15,1 3-5 16,0 0-7-16,6 6 4 15,7 5 6-15,2 3-3 0,4 6 1 16,1 2-2-16,4 0 2 16,-2 5 2-16,-4 8 0 15,-3-1 0-15,-6 0 1 16,-6-2 1-16,-3 1 0 16,0 0-2-16,0-1-7 15,-9-1-21-15,-7-6-53 16,2-3-143-16,1-3-389 15</inkml:trace>
  <inkml:trace contextRef="#ctx0" brushRef="#br0" timeOffset="87464.08">2219 2832 953 0,'0'0'31'16,"0"0"-31"-16,0 0 0 15,0 0-20-15,0 0-138 16,0 0 0-16,31 87-205 16</inkml:trace>
  <inkml:trace contextRef="#ctx0" brushRef="#br0" timeOffset="87737.35">2481 3066 864 0,'0'0'97'0,"0"0"-62"0,0 0 10 16,0 0-4-16,0 0 0 16,0 0-1-16,-43-78-32 15,43 56-8-15,0 0 0 16,9-1-1-16,6 6-1 16,9 1 0-16,3 4-2 15,1 5 1-15,0 7 3 16,-5 0-7-16,1 2 0 15,-8 15-4-15,1 2 3 16,-8 0-4-16,-2 1-13 16,-3-2-18-16,-1-5-48 15,0-6-112-15,2-7-205 16</inkml:trace>
  <inkml:trace contextRef="#ctx0" brushRef="#br0" timeOffset="88119.59">2789 2691 888 0,'0'0'73'15,"0"0"-39"-15,0 0-16 16,0 0-2-16,0 0-16 16,0 0 0-16,-15 94-1 15,15-60 0-15,0-8-5 0,15-5-14 16,6-9-7-1,1-5-3-15,-1-7 7 0,-4 0 12 16,0 0 11-16,-2-14 2 16,-3-1 13-16,2-1 4 15,-4 1-6-15,-4 3-6 16,-2 6 19-16,-1 2-3 16,-1 4 9-16,-2 0-14 15,0 0-18-15,3 0-5 16,3 0 3-16,9 0 2 15,3 0 0-15,3 0 3 16,-1-1 0-16,-1-7-3 16,1-1-8-16,-5 0-39 15,0-3-58-15,-7-3-222 0</inkml:trace>
  <inkml:trace contextRef="#ctx0" brushRef="#br0" timeOffset="88287.16">2922 2591 517 0,'0'0'385'0,"0"0"-385"16,0 0-13-16,0 0-87 0,0 0-19 15,0 0-189-15</inkml:trace>
  <inkml:trace contextRef="#ctx0" brushRef="#br0" timeOffset="88738.48">3193 2627 905 0,'0'0'104'15,"0"0"-80"-15,0 0-7 16,0 0 10-16,0 0-21 15,0 0-4-15,45 54 9 16,-18-18 26-16,0 4-5 16,-1 1-13-16,4 1 16 15,-4 2-18-15,5-3 5 0,-10-8-19 16,-5-6 0 0,-8-10 1-16,-5-8-3 0,-2-7 5 15,-1-2 6-15,0-2 33 16,-7-18 25-16,-14-9-64 15,-5-10-3-15,0-2-1 16,-3-5-2-16,2-2-4 16,5 2-7-16,4-2-10 15,12 0 1-15,6 4-7 16,2 6-3-16,19 6 13 16,2 8 6-16,3 15 4 15,-1 8-3-15,-2 1-4 0,-3 18-2 16,-4 14 0-16,-11 7-12 15,-5 2 10-15,-10-2-18 16,-13-7 28-16,-5-4-17 16,7-9-29-16,9-9-115 15,12-10-307-15</inkml:trace>
  <inkml:trace contextRef="#ctx0" brushRef="#br0" timeOffset="89344.89">3640 2433 948 0,'0'0'6'15,"0"0"7"-15,0 0-3 0,0 0-4 16,-81 42 3-16,69-1-2 16,4 2-6-16,5 0-1 15,3-7 0-15,2-10-1 16,14-9 1-16,1-7-5 15,-1-9 3-15,-6-1 0 16,1-4 2-16,1-15 30 16,-3-10 9-16,-2-3-21 15,-3 1-8-15,-4-2 5 16,0 5 1-16,0 6-8 16,0 7-5-16,0 7-3 15,0 8 0-15,4 0-4 16,0 0-14-16,11 2-16 0,6 10 33 15,9-3-3 1,7-4-2-16,5-4 1 0,4-1-2 16,-4 0 5-16,-5-4-13 15,-8-7-3-15,-9-3 13 16,-9 0 5-16,-1-5 0 16,-8-2-1-16,-2-4 1 15,0-4 4-15,-7-2-4 16,-7-1 0-16,0-1 0 15,0 5 4-15,0 4 15 16,4 4 11-16,-1 7 8 16,4 2 27-16,2 6 3 15,1 2-22-15,3 3 2 16,1 0-24-16,0 0-24 16,0 10-2-16,1 12-5 0,18 10 6 15,7 8 2-15,2 6 9 16,0 0-7-16,-1 5-3 15,0 2 0-15,-3 4-2 16,-2 0-88-16,-8-1-120 16,-7-14-534-16</inkml:trace>
  <inkml:trace contextRef="#ctx0" brushRef="#br0" timeOffset="103273.09">10363 1591 424 0,'0'0'47'0,"0"0"-21"15,0 0 2-15,0 0 20 16,0 0 35-16,0 0-12 16,0 0-42-16,0 0-16 15,0-24 10-15,0 24 11 16,-1 0 19-16,1 0-11 16,-2 0 6-16,0 0 7 15,0 0-6-15,-2 0-3 16,-3 0-10-16,-2 0-15 15,-2 0-15-15,0 3 4 16,-1 1-2-16,-3 2-5 0,0 3-1 16,-7-2 2-1,-2 7-1-15,-6-1 8 0,-2-1 6 16,-3 2 3-16,-5 0-10 16,0 0-1-16,4 1 6 15,0-1-6-15,5 1 2 16,1-1-9-16,5 0 5 15,3 0-2-15,3-1-3 16,-1 2-1-16,0 2 1 16,-6 3 1-16,-3 2-3 15,-4-1 9-15,1 4 3 16,0-2-4-16,-1-1 1 16,1 1 3-16,1-2-2 15,3 1-4-15,2-4-1 0,4-1 1 16,1-1-5-16,3 2 2 15,-1-2 3-15,1 1-3 16,-1-1 4-16,1 1-3 16,3-1-2-16,-1 2 2 15,2-3-3-15,2 1 3 16,0-2-1-16,2 2-1 16,-1-1-1-16,2-1-1 15,0 2 2-15,0-2-1 16,-2 3 0-16,3 1 0 15,-4 2 0-15,2-2 1 16,-2 3-1-16,1 1 3 16,-1 1-4-16,2 3 2 15,2-1 0-15,0 1-1 16,3-3-1-16,2 3 0 0,3 1 1 16,0 20-1-1,0-25 0-15,0-2 0 16,0-1 0-16,0 1 0 15,0 0 1-15,6 0-1 16,1-2 0-16,1 0 0 16,-1 0 0-16,2-1 0 15,0 1 0-15,2-1 0 16,-1-3 0-16,3-1 0 16,-2 0 0-16,4 1 0 15,0 2-1-15,1-2 2 0,-2 3-1 16,3-2 0-16,0 2 0 15,2 1 0-15,-2-2 0 16,2-1 0-16,2-2-3 16,2 0 3-16,0-1-1 15,1-3 4-15,1 0-3 16,-3-2 0-16,1 0 0 16,0 0 0-16,0-1-2 15,-1 0 2-15,1 2 1 16,1-1-1-16,0-2 1 15,-1 1-1-15,0-2 1 16,3-1-2-16,-1 0 0 16,0-3 0-16,1 0 1 15,2 0 1-15,1 0 1 0,0 0-2 16,0 0 0-16,-4 0-1 16,0 0 0-16,-1 0 2 15,2 0 2-15,2 0-3 16,0 0 0-16,5-3 0 15,2 0-4-15,3-5 4 16,-1-1 0-16,1 1 1 16,-2 2 0-16,-5 1-1 15,-4-1-3-15,-3 4 3 16,-4-1 1-16,-3 0-1 0,2 0 0 16,1-1 0-1,4-1 0-15,1 0 0 0,6-2 1 16,1-2 1-16,-1 0-1 15,0 2 3-15,-2 0-4 16,-4 2-2-16,-3-1 2 16,-1 2 1-16,-1 0 0 15,-2 1 0-15,3-1 0 16,-1 0 0-16,0 0-1 16,4-2 2-16,-1 0 2 15,4 0-2-15,-3-1-1 16,-3 3 6-16,0-2-7 15,-3 2 0-15,-3 2 2 16,1-3-1-16,1 1 1 16,2-2 3-16,1-3 0 0,5 3 1 15,0-4-5 1,3 0 1-16,-1 3-2 0,-3 1 1 16,-3 0 0-16,-3 0 0 15,0 0-1-15,1 1 0 16,-1 0 1-16,0 2 3 15,3-6-3-15,1 1 2 16,1-1-1-16,5-1-1 16,1-2 1-16,-1 2-4 15,-1 1 2-15,-2 3 0 16,-4-1 1-16,0 0-1 16,1 0 0-16,-1 1 1 0,-3-3-1 15,0 4 1 1,-2-2 0-16,2 0-1 0,0-3 4 15,6-1-2-15,4-5 1 16,4 0-2-16,1 0 1 16,-4 2-1-16,-3 0-1 15,-7 2 0-15,-4 2 0 16,0 2 2-16,-3-4 0 16,0 3 0-16,3-1 0 15,-2-3 0-15,5 1-1 16,0-7-1-16,4-1 0 15,1-1 1-15,-1 0 0 16,-2 4-2-16,-4 1 3 16,-3 1-1-16,-1 2 9 15,-1 1-4-15,-5 1 8 0,5-2-8 16,-2 0 0-16,2-3-2 16,1-1-2-16,-2 2 0 15,2 0-2-15,0-2 0 16,0 1-2-16,-3 0 5 15,1-1-4-15,-2-1 2 16,0 0 4-16,-2 1-4 16,1-3 6-16,0 2-1 15,-1-2-3-15,2 0-2 16,-4 2 0-16,4 1 2 16,-4 2-6-16,1-1 6 15,-4 2-3-15,1 3 0 0,-2-3 6 16,1 0-2-1,-1 1-2-15,0-4 7 0,0 1-9 16,0-4 3-16,0 0-2 16,0 0 0-16,0 0-1 15,0-1 0-15,0-1 3 16,0 1-5-16,0 2 4 16,-1-2-2-16,-5 2 2 15,-2-1-1-15,-1-1 3 16,2 0-4-16,-2 1 0 15,-1 1 0-15,1-3 1 16,-1 3-1-16,3-1 0 16,-3 1 1-16,1 0 0 15,0-1 0-15,-5 1-1 16,2 0 0-16,-1 1 1 0,-1-2-1 16,1 0 2-16,-2-1-2 15,2 2 0-15,-2 1 2 16,1 3-2-16,-2 2 0 15,1-1 0-15,-1 1-1 16,-1 1 1-16,-1 3-1 16,-1-3 1-16,1 4 0 15,0-2 0-15,2 2 0 16,-1 1 0-16,2 0 0 16,-1 0-1-16,2 2 1 0,-2-1 0 15,-1-2 0-15,-2 2 0 16,-3 1 0-16,-2-1 0 15,-3 1-1-15,-4-1 0 16,2 0 1-16,1 2 1 16,3 1 0-16,3 1-1 15,0-2 0-15,0 3 0 16,0 0 0-16,-2 0 0 16,-4 1 0-16,1 0-2 15,-9 0 0-15,2 0 2 16,-2 0 0-16,3 0 4 15,3 0-8-15,8 0 3 16,2 0 1-16,3 0 0 16,1 0 1-16,-1 0-1 0,0 0 0 15,-2 0-2-15,-3 2 1 16,-4 1-2-16,-1 3 3 16,0-2-1-16,0 0 1 15,1 0 0-15,3 0 0 16,4-2-2-16,1 1 2 15,4-1 3-15,-2 1-2 16,0 0-2-16,-1 1 0 16,-3 1 1-16,-2 2-3 15,-1 1 3-15,-3-1 0 16,3 2 2-16,-1-2-1 16,7-1-1-16,1-2-1 15,4 0 1-15,1 1 0 0,0-2 2 16,-2 2-3-16,-1 0 1 15,-6 3-2-15,-5 2 2 16,-2 2 0-16,0-1 0 16,2-1-1-16,7-2 0 15,0 1-1-15,4-2 2 16,1-1-1-16,4-2 1 16,2 0-3-16,-4 0 1 15,1 2 2-15,-4 3 0 16,-7 3 0-16,-2 2 0 15,-3 1-6-15,7-2 3 16,1-3 2-16,6-4-4 16,0 0-3-16,3 1 3 15,-1-2-8-15,-2 4-4 0,-5 1-19 16,-8 7-18-16,-12 9-22 16,-20 3-102-16,-18 1-140 15</inkml:trace>
  <inkml:trace contextRef="#ctx0" brushRef="#br0" timeOffset="113408">12660 3866 440 0,'0'0'52'0,"0"0"-50"15,0 0 8-15,0 0 37 16,0 0 39-16,0 0-13 16,0 0-41-16,0 0-10 15,0-3 12-15,0 3 9 0,0 0 5 16,0 0-2-16,0-3-7 15,0 3-5-15,0-1-1 16,0 1-10-16,0-2-5 16,0 2 1-16,0-2 2 15,0 0-5-15,0-2-8 16,0-2-1-16,0-2 0 16,7-4 0-16,8-4-1 15,0-3-3-15,1-2 3 16,1 0 7-16,1-2 1 15,1 0-2-15,-3-1 3 16,2-1-2-16,-6 1-3 16,3 1 9-16,0-2-6 15,0 0-6-15,1-3-1 16,4-2-2-16,-1-2 1 0,4 2 0 16,-1-3-2-1,0 1 2-15,-1 1 2 0,-2 3 3 16,-2 0-3-16,1-2 2 15,-5 2-2-15,4-2 6 16,-4-1 1-16,3 3-10 16,-2 0-2-16,1 1 2 15,-2 4-1-15,2 3 3 16,-3-2-6-16,1 2 1 16,0-1 0-16,0-1 6 15,0-4-4-15,1 1 6 16,1 1 2-16,-2-1-8 0,0 5 6 15,1 1-7-15,-1 0-1 16,-4 2 3-16,0 3-1 16,-1-5-2-16,2-2 0 15,2-4 2-15,0-6-3 16,-1-2 0-16,2 0 4 16,-1 3 1-16,-5 3 0 15,-1 7-3-15,-1 8 5 16,-2 2 2-16,-2 6-7 15,1 0 7-15,-2 0-7 16,0 4-1-16,0-1 0 16,0 1 1-16,0 0 1 15,3 0-3-15,-3 0 1 0,0 0-1 16,0-1 1 0,0 1 1-16,0-2 3 0,0 2-4 15,0-1-1-15,0 1 4 16,0 0-4-16,0 0-6 15,0 0 6-15,0 0 0 16,0 0 1-16,0 0-5 16,0 0-1-16,0 0-9 15,0 0-20-15,0 0 4 16,0 0-17-16,0 0-31 16,0 0-31-16,0 0-18 15,0 0-63-15,-5-5-235 16</inkml:trace>
  <inkml:trace contextRef="#ctx0" brushRef="#br0" timeOffset="115784.63">13432 1752 456 0,'0'0'42'16,"0"0"17"-16,0 0 39 16,0 0-4-16,0 0-15 15,0 0-1-15,-21-18-32 16,20 18-12-16,-2 0-8 16,0 0-10-16,-3 0-4 15,-4 5-3-15,-4 7 1 16,1 2 12-16,-4 3 2 0,5-1-1 15,0 0-9-15,1 2-9 16,1 0 13-16,0 2-7 16,0-1 7-16,2-1 1 15,-1 1 4-15,2 1-11 16,1 0 4-16,1 1-4 16,2 2 0-16,3 0-4 15,0 1 1-15,0-1-5 16,0 0 0-16,0 0 2 15,6 0 0-15,2-1 2 16,-1 1 1-16,1-2 0 16,-2 1-1-16,4-2 2 15,-3 0 0-15,4 1-4 0,0 2 5 16,0-3-1 0,-1-2-3-16,0 0-2 0,0 1 0 15,-1-3-4-15,0-2 7 16,1-2-8-16,1-1 3 15,1 1-1-15,3-2 3 16,-2-2-4-16,4 2 0 16,-2 0-1-16,2-2 3 15,1 2 0-15,-1-1-3 16,2 0 0-16,-1 1 0 16,3-1 3-16,1 0-3 15,4-3 1-15,-1 2-1 16,5-2 1-16,3 0 0 15,-2-1 0-15,2-3 0 0,1 1-1 16,-3 1 1-16,1 0 2 16,-2-4-3-16,-5 1-1 15,4-1 1-15,-1 0 0 16,5 0 2-16,4-1 2 16,0-4-3-16,2-2-1 15,3 1-2-15,-2 2 2 16,-1 0 1-16,-5 0 1 15,-2-2-2-15,-3 0 1 16,1 0-1-16,3-1 2 16,1-3 2-16,4 0 0 15,2 1-3-15,-1-1 0 16,0-1 6-16,-2 4-7 0,0-2 1 16,-1 2 1-1,1-1-2-15,2 0 1 0,1-2 2 16,-1 1 0-16,0-3-2 15,0 1 1-15,4-2 1 16,5 1 1-16,4 0-3 16,6 2 13-16,-3 0 0 15,-7 3-13-15,-6-1-1 16,-7 0 2-16,0-1-2 16,1-2-2-16,-3 0 2 15,-1-3 1-15,0-2 2 16,-1-1-1-16,-3 0-1 15,1 0 0-15,1 1 0 0,-2-2-2 16,-1 1 2-16,1-1 0 16,0-1 1-16,-3-1-2 15,0 0 0-15,0 1 2 16,-4 1-2-16,-2 0 1 16,-2 2-1-16,-5-1 2 15,1 3 7-15,-2-2-3 16,-2 2 2-16,1-4-3 15,-1 1-4-15,-2-1 6 16,5-2-5-16,2-5-2 16,2 0-1-16,1 0 1 15,0 0 0-15,-2 2 1 0,-3-1-1 16,-1 3 6-16,-2-1-4 16,-3-2 9-16,1-1-10 15,-3-5 6-15,-2 2 4 16,-1-7-9-16,-1 2 4 15,0-7-6-15,0 4 0 16,0 2 2-16,0 2 0 16,0 7-2-16,0 1 0 15,-6 1 1-15,-5 2 0 16,0 1 0-16,1-2-1 16,-4 0 0-16,1-1 4 15,-2 1-3-15,1-1-1 0,-2 3 0 16,3-1 0-1,-4 6 0-15,4-1 2 0,-5 1-2 16,3 2 1-16,-3-2 1 16,0 2-2-16,-1 1 0 15,-3 0-1-15,0 0 0 16,-1 1 1-16,-3-1 1 16,0 1-1-16,0 3-1 15,2-1 1-15,0 4-1 16,-1-1 0-16,-2 1 0 15,-1 2 1-15,-2-1 0 16,-1 1 0-16,1-1-1 16,3 2 1-16,0-1 1 15,5 2-1-15,-4 1-1 16,0 0 0-16,-7 0 1 0,-3 0 0 16,-3 0 0-16,-7 0 0 15,2 0 0-15,-2 0-1 16,4 3 1-16,2 1-4 15,5 2 3-15,5-1 1 16,2 0-3-16,3 0 3 16,-2 2-2-16,-2-2 2 15,-4 3 0-15,-5 0 0 16,-3 0 0-16,4 0 0 16,1-1 0-16,3 0 0 15,6-1 0-15,3 1 0 16,3-2 0-16,2 1 1 0,-5 3-1 15,-4 0 0-15,-5 2-1 16,-9 2 1-16,-1 1 0 16,-2 1-1-16,4-4 1 15,5 1 0-15,4-2 3 16,5 1-7-16,3-3 5 16,3 3-1-16,2-1 0 15,1 3 0-15,-4 1-3 16,-6 3 6-16,-4-1-7 15,-1 3 4-15,2-2 0 16,3 0 1-16,4-3-1 16,1 0 3-16,2-3-3 15,-1 0 0-15,3 1-6 0,-5 1 6 16,-3 2 1 0,-4 3-1-16,-4 1-3 0,1 1 1 15,3 1 1-15,1-2 1 16,5 0-6-16,5-4 5 15,5-1-2-15,2 1-1 16,2-4 3-16,2 1-1 16,-1-2 1-16,3 0 1 15,-3 1-1-15,1 1 1 16,-1-1 1-16,0 2-1 16,-2 0 0-16,3 0 0 15,0 0 1-15,0-2-1 0,0 1-1 16,2 1 1-16,-1-2 0 15,-1 0 0-15,-1 5-2 16,-2-4 2-16,-3 2 0 16,3-2-1-16,1-2-5 15,3-2-17-15,2 1-6 16,1-2-9-16,0 2-15 16,-1 5-28-16,-5 2-61 15,-10-6-80-15</inkml:trace>
  <inkml:trace contextRef="#ctx0" brushRef="#br0" timeOffset="117369.96">9441 2333 643 0,'0'0'182'15,"0"0"-75"-15,0 0-22 0,0 0-8 16,0 0 9-1,0 0-27-15,0 0-27 0,0-7-12 16,0 7-11-16,0 0-9 16,0 0-3-16,0 7-2 15,5 8 4-15,-1 1 1 16,5 4 1-16,0 3 6 16,2-1 0-16,-1 2-3 15,2 2 3-15,-2-1-4 16,1 3-2-16,-1-3 2 15,-2-5 0-15,-2-2-2 16,-2-6-2-16,-2-5 1 16,-1-2-8-16,1-5-29 15,-1 0-25-15,-1 0 15 16,2-11 11-16,-2-6-9 16,0-9-56-16,0-1 3 15,-3-1-16-15,-9 1-72 0,-6 2 33 16,1 2 29-16,1 4 84 15,3-1 40-15,2 3 84 16,2 1 28-16,3 1-46 16,2 2 73-16,-1 4-16 15,2-1-50-15,3 4 10 16,0 0-37-16,0-2-7 16,0 2-21-16,0-4-6 15,15-1-8-15,11-1 5 16,4 0-6-16,5 4 3 15,1 2-6-15,-4 4 2 16,-6 2-1-16,-5 0-1 0,-6 10 0 16,-2 8-1-1,-6 2 1-15,-1 4 2 0,-5 2 5 16,-1 0 2-16,0-2 13 16,0 1 3-16,-11 1-5 15,-3-2-5-15,-4 1-7 16,-2 0 5-16,-2 0-5 15,2-3-1-15,1-2-7 16,3-4 0-16,2-5-25 16,7-4-25-16,4-6-47 15,1-1-71-15,2-9-217 16</inkml:trace>
  <inkml:trace contextRef="#ctx0" brushRef="#br0" timeOffset="117827.17">9723 2419 634 0,'0'0'73'15,"0"0"-32"-15,0 0 58 16,80-65-32-16,-60 46-14 16,0 1-19-16,-5 1-19 15,-4 0 12-15,-2 1-1 16,-5 3 16-16,-4 3-5 15,0-2 0-15,0 4-9 0,0 1 3 16,0-1-14-16,0 7-8 16,-4 0 3-16,1 1-1 15,0 0-7-15,-5 0-8 16,-1 8-1-16,-5 8-1 16,1 2 5-16,2 0 0 15,4-1 0-15,4-1-2 16,3 0-5-16,0-3-1 15,0 2-9-15,6-2 8 16,9-3-3-16,3 0 2 16,1-4 6-16,5-1 3 15,1-5-3-15,4 0-4 16,2 0 7-16,3-8 0 16,-2-6-14-16,-1-3-4 15,-3-3-22-15,-5-1-4 0,-2-1-26 16,-7-2-17-16,-3 1-62 15,-6 1-45-15,-5-3 9 16,0 4 60-16</inkml:trace>
  <inkml:trace contextRef="#ctx0" brushRef="#br0" timeOffset="118124.78">10170 2101 374 0,'0'0'94'16,"0"0"-46"-16,0 0 37 16,0 0 1-16,0 0 24 15,0 0-27-15,0-35-41 16,0 35-26-16,0 3 13 0,0 10 32 15,3 6 10 1,8 5-28-16,4 3 10 0,5 9-17 16,2 1-8-16,5 5-13 15,0 4-3-15,4-2 0 16,-1-5-2-16,-5-3-8 16,-4-7-2-16,-9-4 1 15,-2-4 1-15,-7-4 3 16,-1-6-4-16,-2-4-1 15,0-4 0-15,0-3-21 16,0 0-8-16,0-10 12 16,0-12-26-16,0-12-105 15,-2-3-4-15,-8-3-121 16,-3 1-250-16</inkml:trace>
  <inkml:trace contextRef="#ctx0" brushRef="#br0" timeOffset="118419.19">10304 2188 545 0,'0'0'98'0,"0"0"25"15,0 0-45-15,0 0-4 16,-29-72-1-16,29 61-40 16,0-2-21-16,12 1-9 15,6 1 8-15,-1 4 3 16,0 1 5-16,-1 4-11 16,-2 2-8-16,-3 0 0 15,2 4-3-15,-4 12 1 16,0 2 4-16,-1 3 1 15,-4 4-1-15,-4-1 32 0,0-1 1 16,0 1-10 0,-9 0-2-16,-3 0-12 0,-3-1-4 15,0-2 0-15,1-2-7 16,5-4-3-16,2-4-47 16,4-4-36-16,3-7-41 15,0 0-152-15,8-18-95 16</inkml:trace>
  <inkml:trace contextRef="#ctx0" brushRef="#br0" timeOffset="118728.52">10426 1938 888 0,'0'0'101'0,"0"0"-75"0,0 0 18 16,0 0-10-16,0 0-23 16,0 0-11-16,30 44 0 15,-14-13 18-15,5 0 3 16,0 1 0-16,-3-5-10 16,1-3-3-16,-4-3-4 15,-1-7-1-15,-5-3-2 16,-3-4 0-16,-2-3-1 0,-1 0-9 15,3-4-42 1,-2 0-29-16,2 0-33 0,-4-14-109 16,-2-3-482-16</inkml:trace>
  <inkml:trace contextRef="#ctx0" brushRef="#br0" timeOffset="118885.28">10543 2116 683 0,'0'0'174'15,"0"0"-62"-15,0 0-32 16,0 0-22-16,0 0-39 16,0 0-19-16,31-58-8 15,-7 44-1-15,-4-1-42 16,-3 5-43-16,-4 1-92 16,-10 4-199-16</inkml:trace>
  <inkml:trace contextRef="#ctx0" brushRef="#br0" timeOffset="119905.72">11059 1863 451 0,'0'0'24'0,"0"0"34"15,0 0 58-15,0 0 54 16,0 0-26-16,0 0-69 16,-42 12-27-16,27-23-2 15,3-1-10-15,-4 0-3 16,-1-2 0-16,-1 1-23 15,0-1-7-15,1 4 1 16,4 2 2-16,2 0-3 16,5 4 8-16,3 1 1 15,1 2-3-15,2 1-5 0,0 0-4 16,0 0-5 0,0 0-3-16,0 0-2 0,0 0-12 15,9 0 6-15,9 1 13 16,4 9 1-16,-1 0 0 15,3 2 2-15,0-2 4 16,-3 1-3-16,-5 2-2 16,1-1 1-16,-4 2 0 15,2 3-1-15,-3 2 3 16,-1-1-2-16,-3 0 0 16,0 0 2-16,-2 1-2 15,-3-1 1-15,-2 0 6 16,-1 2 0-16,0 1 3 15,-4-2 1-15,-10 1 1 16,-4-1-2-16,-4 0 3 16,-2-2-4-16,0-3-7 0,-4-3 1 15,3-3 0-15,4-2-6 16,7-3-2-16,7-3-35 16,7 0-64-16,0-11-71 15,7-10-395-15</inkml:trace>
  <inkml:trace contextRef="#ctx0" brushRef="#br0" timeOffset="120454.25">11396 1895 881 0,'0'0'80'0,"0"0"-45"0,0 0 11 16,0 0-7-16,0 0-1 15,0 0-22-15,-61-26-16 16,44 26 1-16,1 5-1 16,3 4-1-16,5 3 1 15,1 1-5-15,2 5 4 16,2-3-8-16,3 1-17 16,0 0-1-16,0-6-27 15,0-1 5-15,9-3-14 16,4-5 18-16,2-1 15 0,2 0 30 15,-2-12 0-15,-1-5 6 16,0-7 12-16,-5 2-2 16,-2-4 21-16,-7-3-13 15,0-2 3-15,0-1 14 16,-14 1-4-16,-9 2-4 16,-1 6 22-16,2 2 8 15,4 8-13-15,9 4-1 16,3 5-5-16,6 4-10 15,-2 0-19-15,2 0-15 16,0 3-5-16,0 14-6 16,0 8 11-16,13 7-2 15,6 1 3-15,3 0-1 16,4-1 0-16,1-3-1 16,-2-2 1-16,-1-2 0 0,-5-3 1 15,-1 0-1-15,-2-3-2 16,-4-1-37-16,2-2-36 15,1-1-56-15,-5-5-49 16,-4-2-397-16</inkml:trace>
  <inkml:trace contextRef="#ctx0" brushRef="#br0" timeOffset="130664.45">13082 11543 239 0,'0'0'0'0,"0"0"-21"15,-27-79-88-15,15 54 41 16</inkml:trace>
  <inkml:trace contextRef="#ctx0" brushRef="#br0" timeOffset="131399.81">13201 11437 320 0,'0'0'23'15,"0"0"-4"-15,-104-84 12 16,63 53-31-16,-4-1-10 16,-5 1-40-16,-5 3-110 15</inkml:trace>
  <inkml:trace contextRef="#ctx0" brushRef="#br0" timeOffset="139741.16">11370 5284 117 0,'0'0'90'16,"0"0"-35"-16,0 0-17 15,0 0-19-15,0 0 15 16,0 0 3-16,0 0-22 16,0 0 6-16,0 0 3 15,0 0-7-15,0-3-7 16,0 2-4-16,0 1 10 15,0-1 0-15,0 1 3 0,0 0-1 16,0-1 2-16,0 1-7 16,0 0-4-16,0 0-7 15,0 0 2-15,0 0 10 16,0 0-7-16,0 0-2 16,0 0 2-16,0-2 0 15,0 0 5-15,0 2-11 16,0-1 1-16,0-2 15 15,-1 2-3-15,0-1-8 16,-2 1-2-16,3-2 3 16,-2 1 2-16,0 1-7 15,2 0 6-15,-1-1-7 16,1 1-1-16,0-1 0 16,-2 1 1-16,1 0-1 15,-1 1 1-15,2 0 7 0,0 0 5 16,0-1 1-16,0 1 5 15,0 0-11-15,-1-2 7 16,-1 1 3-16,1 0-4 16,-2-3 7-16,3 4 5 15,-4-1-12-15,4 0 4 16,0-1-4-16,0 2-4 16,-3-1 2-16,0-1 3 15,1 2-3-15,-1-1 1 16,2 1-1-16,-1 0 0 15,1 0-2-15,-1 0-4 16,2 0-3-16,-1 0-1 0,1 0 0 16,-2 0 2-16,2 0-2 15,-1 0 6-15,1 0-2 16,0 0-4-16,0 0-1 16,-3 0 5-16,-2 0 5 15,-1 0 2-15,-3 6-5 16,2 1 3-16,-2-2-3 15,0 1-3-15,5-2-1 16,0 0-2-16,0-1-1 16,2 1 1-16,-2 1-1 15,-2 0 0-15,0 3 3 16,-3 1 2-16,2 1 1 16,-5 2 8-16,1-1-7 15,1 0 7-15,-2-3 2 16,4 0 0-16,2-2-6 0,2 0-1 15,-1-1-5-15,0 1 2 16,-3-1-4-16,2 2 1 16,-3 3-2-16,-1 1 2 15,-1 0-3-15,2 0 1 16,1 1-1-16,0-4 1 16,2 0 3-16,1 1-4 15,1 0 2-15,-2-2 0 16,3 1-3-16,-1 1 1 15,-1-1 0-15,-1 3-1 0,2-3 1 16,-4 3-1-16,1 2 0 16,-1 0 1-16,-1 2 0 15,-2-1 5-15,0-2-1 16,2 2 9-16,-3-2-2 16,3 1-3-16,-1-2-7 15,-2 2 0-15,0-2 5 16,-1 0-2-16,-1 0-2 15,2 1 2-15,-1 1-2 16,1-2 0-16,-2 0 0 16,3-1-1-16,3 0 0 15,-1 1-2-15,3-2 1 16,0 3-1-16,0-2 1 16,0 2-2-16,-3 2 0 15,2 0 1-15,-1 1 1 0,-5 2-1 16,4 2 2-16,-2 0-2 15,0 1 1-15,0-2-1 16,-1 1 1-16,-3 2 0 16,3-1 2-16,-3-2-3 15,3 0 3-15,2-1-2 16,-2 0 1-16,1-1-1 16,-2 0 2-16,1 0 1 15,0 0 2-15,-1-2-4 16,4-1 0-16,0-1 0 15,0 2-2-15,2 0 0 16,-1 0 0-16,0 3 1 0,0-1 2 16,-1 2-3-1,-3 3 0-15,-5 1 2 0,-1 1 2 16,-4-1 0-16,-2 0-3 16,0 1 2-16,5-3 3 15,1-2-6-15,4-1 1 16,1-1 1-16,3-4-2 15,-1 2 0-15,-1 1-3 16,-1 0 3-16,-2 4 5 16,-3 0-5-16,-3 1 1 15,1 3 3-15,1-4-2 16,2 0-1-16,2-3-1 16,1 0 2-16,4-3 1 0,2-2-2 15,-1-1-1 1,2 1 0-16,-4 1 0 0,-3 3 0 15,-3 1 1-15,-2 3-1 16,-1 1 2-16,1-2-2 16,3 0 1-16,2-3-1 15,3-3-3-15,3-2 3 16,2 0 3-16,0-2-3 16,-2 2 0-16,1-1 1 15,1 1-4-15,-2 0 3 16,2 1 0-16,0 1 4 15,-1-3-4-15,3 1 0 0,-2-3 0 16,4 0-4-16,-1-2 4 16,1-2 0-16,1 2 0 15,-1-1 0-15,1-2 2 16,-2 3 1-16,-1 1-2 16,-1 1-1-16,-2 4 0 15,-1 3 1-15,-4 0-1 16,3 0 1-16,2 1 0 15,-1-3-1-15,0-2 0 16,0 0-1-16,3-1 2 16,-1 0-2-16,0-3 3 15,1 1-4-15,0-3 4 16,-1 2 1-16,2-1-1 16,-2 0-2-16,1-1 3 15,1-2 4-15,2 0-3 0,1 1-4 16,1-3-3-16,0 0 3 15,0 0 2-15,0 0-1 16,0 0-2-16,0 0 4 16,0 0-3-16,0 0 0 15,0 0 0-15,0 0-1 16,0 0 1-16,0 0 1 16,0 0 0-16,0 0-1 15,0 0-1-15,0 0 1 16,0 0-4-16,0 0 4 15,0 0-9-15,0 0-18 16,0 0-15-16,0 0-26 0,0 0-20 16,0 0-35-1,0 0-22-15,0 0-163 0,0 0-322 16</inkml:trace>
  <inkml:trace contextRef="#ctx0" brushRef="#br0" timeOffset="141407.47">9920 7044 418 0,'0'0'68'0,"0"0"-16"16,0 0 57-16,0 0 6 15,0 0-28-15,0 0-15 16,-13-14-26-16,11 14-22 15,2 0 0-15,0 0-9 16,-1 0-11-16,-2 0-4 16,-3 0 1-16,-1 8 0 15,-3 4 1-15,0 1 2 16,-2-1-2-16,2 2 10 16,-4 0-6-16,4-1-2 0,-1 0 0 15,-2-2-2-15,2 0 1 16,-1 1 1-16,-1-1-3 15,3-1 6-15,-4-1 5 16,5 1-1-16,0-4 1 16,-1 1-4-16,1 1 1 15,-2 0 5-15,-3 2 1 16,0 2-1-16,-4 2-7 16,-1 2-1-16,-1 1 1 15,0-1 0-15,2-1 2 16,0 0-4-16,4 1-3 0,0-1 4 15,1-1-2 1,3 4-4-16,-3-1 0 16,-1-1 0-16,-2 1 8 0,-1 2-4 15,1-2 4-15,-3-2 7 16,2-2 0-16,1-4 5 16,4-1 1-16,4-4-8 15,4-2-5-15,2 0-4 16,2-2-3-16,0 0 5 15,0 0-6-15,0 0-2 16,0 0 2-16,0 0 0 16,0 0 0-16,0 0 0 15,0 0 0-15,0 0-5 16,0 0-19-16,0 0-31 16,8-10-21-16,7-1-58 15,3-4-61-15,-6-2-271 0</inkml:trace>
  <inkml:trace contextRef="#ctx0" brushRef="#br0" timeOffset="143910.96">9264 7550 451 0,'0'0'69'0,"0"0"-20"16,0 0 36-16,0 0-22 16,0 0-32-16,0 0-24 15,0 0-6-15,0 0 0 16,0 0 22-16,0 0 7 15,0 0-11-15,0 0 11 16,0 0-2-16,0 0-2 16,0 0-11-16,0 0 0 15,1 0 0-15,4 5 11 16,1 1 0-16,1 5-8 16,4-1-5-16,-1 2-1 0,2 1 3 15,0-1 0-15,4 1 16 16,-2 4-6-16,-1-1 0 15,1 2 4-15,-1 3 7 16,0 0-5-16,1 3-13 16,1 1-3-16,-2 1-8 15,2 2 4-15,2 0-3 16,-3-2-1-16,-2-2-7 16,-1-1 7-16,-2-5 7 15,-2-1 5-15,-2-3-7 16,-4-4 3-16,2-3-4 15,-3-3-8-15,2-2 4 16,-2 2 1-16,1-3-8 16,-1 0 3-16,0 1-3 0,0-2 0 15,0 0 0-15,0 0-1 16,0 0-4-16,0 0-29 16,0 0-45-16,0 2-40 15,0-2-37-15,0 0-163 16</inkml:trace>
  <inkml:trace contextRef="#ctx0" brushRef="#br0" timeOffset="144615.54">9644 7925 582 0,'0'0'91'0,"0"0"25"0,0 0-28 16,0 0-17-16,0 0-25 16,0 0-24-16,-29 3-15 15,21 5 3-15,-4 8-2 16,-6 4 3-16,-1 2 9 15,-4 2 2-15,-1 2 0 16,-1 4 2-16,-2 1-2 16,1 0-1-16,1 3-5 15,2 3-1-15,-1-1 6 16,3 3-4-16,-2-2-6 16,0-3-1-16,0 1 4 15,-3 1 0-15,3-3 5 0,-1 2-13 16,0-3 8-16,4 0-8 15,3-5 2-15,2 0-3 16,2-1-4-16,2-5 2 16,-1-3-2-16,5 0 0 15,-2-5 1-15,-1 3-1 16,2 0-1-16,0-3 2 16,1-1-1-16,0-4-1 15,1-3 2-15,3 0-2 16,0-4 1-16,3-1-1 15,0 0-4-15,0 0-16 16,0 0-27-16,0 0-36 16,0-8-33-16,12-12-6 0,10-9-146 15,2-8-58-15</inkml:trace>
  <inkml:trace contextRef="#ctx0" brushRef="#br0" timeOffset="145320">9671 7814 667 0,'0'0'111'16,"0"0"-61"-16,0 0 14 16,0 0 3-16,0 0-18 15,0 0-25-15,-3-1-22 16,3 1-1-16,0 0 6 0,0 0 4 15,0 0-3 1,2 0 0-16,11 3 13 0,5 5 11 16,4 4-6-16,4 3 6 15,5 2-5-15,5 1 0 16,1-1 3-16,2 2-21 16,3-3-4-16,-1-1 1 15,-1 0 11-15,-1-1-6 16,-3 1-9-16,-3-1 7 15,-2 0 5-15,-1-1-6 16,-1 2-7-16,0 0 4 16,0-2-5-16,-1 0 7 15,5 0-1-15,0-2-5 16,0 2 6-16,1-2-3 16,-1-2-2-16,-3 1 4 15,-6-3 4-15,-3 1-8 0,-8-4 0 16,-4 0 0-16,-2-2-2 15,0 0 0-15,-2-2 1 16,0 2-1-16,-2-2 2 16,-2 0-2-16,1 0 1 15,-2 0 1-15,1 0 0 16,-1 0 1-16,0 0-3 16,0 0 3-16,0 0-3 15,0 0-17-15,0 0-25 16,0 0-21-16,0 0-38 15,0 0-22-15,0 0-59 0,-6 0-280 16</inkml:trace>
  <inkml:trace contextRef="#ctx0" brushRef="#br0" timeOffset="146148.56">9190 8799 436 0,'0'0'49'0,"0"0"-11"0,0 0 28 15,0 0 57 1,0 0-31-16,0 0-41 0,-5 0-1 16,5 0 2-16,-3 0-3 15,-2 0-9-15,-2 0-26 16,-2 0-11-16,-1 0 16 16,2 0-3-16,3 0-6 15,1 0 13-15,2 0-1 16,1 0-3-16,1 0 0 15,0 0-13-15,0 0-2 16,0 2-4-16,0 8 1 16,6 1 1-16,11 2 11 15,8-1 2-15,8 1 10 16,10 1-2-16,3-4 6 16,5 0-10-16,0 0 0 15,1 1-11-15,-3 3 11 16,-3 3-17-16,3 3 3 0,2 1 7 15,2 2 16-15,-1-1-21 16,-3-3 0-16,0 0-5 16,2-1 4-16,-5-3-2 15,0-2 5-15,-4-3-5 16,-9-1-4-16,-5-1 3 16,-5-2-3-16,-8-4 0 15,-1 4 0-15,-1-6 1 16,-4 4-1-16,1-3 0 15,-4-1 0-15,-2 1 1 16,-1-1-1-16,-1 0-1 16,-1 0-12-16,0 0-4 0,-1 0-10 15,2 0-11-15,2-6-20 16,4-8-27-16,1-8-77 16,0-3-53-16,1-2-207 15</inkml:trace>
  <inkml:trace contextRef="#ctx0" brushRef="#br0" timeOffset="146820.84">10614 8054 539 0,'0'0'36'0,"0"0"17"15,0 0 38-15,0 0 18 16,0 0-34-16,0 0-20 0,0-32-13 15,0 32-8-15,0 0-8 16,0 0-7-16,0 0-12 16,0 0-3-16,-2 4-4 15,-2 13 8-15,-5 8 16 16,0 8 2-16,-3 5-10 16,-1 9 5-16,-1 6 1 15,-2 5-1-15,-1 0-6 16,-2-1 1-16,1-4 0 15,0-2-3-15,2-4 5 16,4-6-11-16,0-1 1 16,2-3-4-16,1 1 2 15,1-1 1-15,-3-2-3 16,3-1 1-16,2-2-4 16,-2-5 1-16,3 0-1 0,0-5-1 15,2-2 3 1,2-4-3-16,1-3 0 0,-2-1 2 15,0-2-2-15,-1-1 0 16,2 2 0-16,-1-3 1 16,-1 1 3-16,-1-1 0 15,0-6-3-15,1 4 0 16,0-3-1-16,1 0 1 16,1 0 0-16,-1-3-2 15,2 0 0-15,-1 0-14 16,1 0-10-16,0 0-9 15,-3 0-25-15,0 0-33 16,-5 0-156-16</inkml:trace>
  <inkml:trace contextRef="#ctx0" brushRef="#br0" timeOffset="147555.75">9410 8317 199 0,'0'0'350'16,"0"0"-232"-16,0 0 31 15,0 0-35-15,0 0-34 16,0 0-47-16,-7-11-29 0,7 21-4 16,1 12 0-16,14 11 19 15,0 6 7-15,6 5-9 16,0 2 0-16,1 0-10 16,-2-5-4-16,-3-6-2 15,-5-10 1-15,-4-9-2 16,-3-8 5-16,-1-5 3 15,-4-3-2-15,0 0 12 16,0 0 29-16,0 0 3 16,0-14-18-16,0-9-25 15,0-2-5-15,0-2-4 16,0 2-20-16,0 3 7 16,0 6-2-16,3 2 3 0,1 6-5 15,1 5 14-15,1 0-2 16,-2 3-6-16,6 0 2 15,1 0 2-15,1 7 0 16,4 8 6-16,-1 1-2 16,2 8 5-16,-5-1 1 15,1 2-1-15,-2-3 0 16,-4-1-1-16,0-5 0 16,-2-4-9-16,-1-4-43 15,2-3-20-15,0-5-67 16,3 0-70-16,0-7-38 15</inkml:trace>
  <inkml:trace contextRef="#ctx0" brushRef="#br0" timeOffset="147938.72">9789 8541 568 0,'0'0'103'0,"0"0"-28"16,0 0-18-16,0 0-14 15,0 0-10-15,0 0-23 16,8-78 17-16,-7 62 18 16,-1-1-6-16,0 3 2 15,0 1-10-15,0 6-17 16,0 4 13-16,0 3-8 16,0 0 2-16,0 0-17 0,-1 0-4 15,-4 8-2-15,0 9 1 16,2 6-6-16,3 1 7 15,0-1 0-15,0-1-5 16,0-2 1-16,11-3 4 16,-2-4-1-16,1-4 5 15,-2-3-6-15,0-5 2 16,5-1-1-16,0 0-2 16,8-4 1-16,4-11-6 15,2-4-38-15,6-1-38 16,-2 1-60-16,-5 1-83 15,-1 2-21-15</inkml:trace>
  <inkml:trace contextRef="#ctx0" brushRef="#br0" timeOffset="148315.24">10098 8400 391 0,'0'0'133'0,"0"0"6"0,0 0 3 16,0 0-42-16,0 0-21 16,0 0-30-16,-31-34-16 15,27 34-3-15,-3 0-20 16,-3 5-6-16,-4 6-4 15,1 7-1-15,2 0 1 16,5-4 0-16,3-1-2 16,3-1-1-16,0-4-15 15,0 1-1-15,3-2 3 16,8-1 4-16,-1-5 6 16,4-1 5-16,-5 0 2 0,2 0 3 15,-1-5 14-15,2-9 15 16,-2-4-11-16,-6 5-3 15,1-1-14-15,-2 6 4 16,-3 4-1-16,1 2-7 16,-1 2-1-16,0 0 0 15,0 0-3-15,5 0-13 16,2 6 3-16,1 2 12 16,2-1-16-16,5-1-17 15,2-4 5-15,5-2-19 16,3 0-43-16,-1-1-25 15,2-12-65-15,-5 0-50 0</inkml:trace>
  <inkml:trace contextRef="#ctx0" brushRef="#br0" timeOffset="148761.56">10299 8274 553 0,'0'0'122'0,"0"0"5"16,0 0-58-16,0 0-17 15,0 0-37-15,0 0-13 16,-82 26-2-16,69-1 0 16,7 1-3-16,3-3 3 15,3-4-4-15,0-5 4 16,0-3-7-16,3-7-25 16,9-4-10-16,-2 0 6 15,2-6 34-15,3-13 1 0,-4-2 1 16,-5-4 3-16,-1-1-1 15,-5-2 5-15,0 0 22 16,-5 0 18-16,-12 0-19 16,-1 1 2-16,0 5 7 15,0 5 2-15,6 5-3 16,4 5 4-16,3 3-7 16,4 4-5-16,-1 0 8 15,2 0-34-15,0 1-2 16,0 16-14-16,5 5 14 15,9 5 1-15,1 3 0 16,5-2 0-16,-4-1-1 0,2 0 0 16,1-5-2-16,-2-4-3 15,1-4-34-15,-2-5-46 16,5-6-34-16,-2-3-190 16</inkml:trace>
  <inkml:trace contextRef="#ctx0" brushRef="#br0" timeOffset="149163.51">10383 8191 543 0,'0'0'135'15,"0"0"-124"-15,0 0 31 16,0 0 29-16,0 0-30 0,60-80-14 15,-47 70-9-15,-4-1 18 16,-5 2 10-16,-2 0-2 16,-2 3 10-16,0-2-20 15,0 4-6-15,0 1 0 16,-6 3-7-16,0 0-12 16,-4 0-3-16,-3 3-6 15,1 15 0-15,-1 4-2 16,4 3 1-16,3 0-1 15,5 1 0-15,1-3 0 0,0-3 0 16,3-4 0 0,7-2 0-16,2-7 0 0,6-4 1 15,3-3-1-15,1 0 2 16,4-6-9-16,1-8-22 16,1-2-32-16,0 0-58 15,-4 1-165-15,-4 5-140 16</inkml:trace>
  <inkml:trace contextRef="#ctx0" brushRef="#br0" timeOffset="149665.75">10720 8118 658 0,'0'0'165'0,"0"0"-65"16,0 0 2-1,0 0-32-15,0 0-25 0,0 0-12 16,-27-28-30-16,21 28 2 15,-1 0-5-15,1 11-6 16,-2 6-2-16,2 3-14 16,3 0-3-16,2 2-2 15,1 1 11-15,0-7-10 16,0-3-15-16,0-6 12 16,4-3-2-16,1-4 14 15,2 0 3-15,-1-5 14 16,2-9 6-16,-1-3-5 15,0 0 2-15,-1-3 1 16,-3-1 6-16,-3-2 13 0,0-2 1 16,0 0 7-16,-3 0-3 15,-8 0-12-15,-4 0 17 16,-2 6 6-16,4 4-11 16,4 6 11-16,3 5 4 15,3 3-17-15,3 1-7 16,0 0-19-16,-1 0 0 15,1 19-7-15,0 6 4 16,0 6 3-16,7 1 1 16,6 2 0-16,1 1 6 15,4 4-5-15,-5-1-1 16,2-3 0-16,-4-1-2 16,-1-5-14-16,-3 0-50 0,-2-1-56 15,-2-3-53-15,-3-5-288 16</inkml:trace>
  <inkml:trace contextRef="#ctx0" brushRef="#br0" timeOffset="149871.44">10893 8514 865 0,'0'0'0'0,"0"0"-156"0,0 0 97 15,0 0-133-15</inkml:trace>
  <inkml:trace contextRef="#ctx0" brushRef="#br0" timeOffset="154207.46">9618 6473 392 0,'0'0'51'16,"0"0"-6"-16,0 0-35 16,0 0 1-16,-42-73 64 15,36 62 7-15,0-1 5 16,2 1-13-16,-1 2-5 15,0 0 10-15,1 2-23 16,-1 2-7-16,2 3 5 0,2 2-14 16,-1 0 5-1,2 0-16-15,-1 0-14 0,-1 0-12 16,2 0-3-16,0 4-3 16,0 5-1-16,0 7 4 15,0 2 3-15,0 4 6 16,0-1 6-16,6 2 9 15,-1-2-11-15,1-1-4 16,-2 1-2-16,1-4-2 16,-1-1 3-16,-2-4-6 15,1-2 1-15,-2-2-1 16,2-2-2-16,-1-2 0 16,-1 0 0-16,-1 1-1 15,2-2 0-15,1 0-4 16,-2 1-29-16,2 2-14 0,0 2-49 15,3-1-38-15,-6-1-70 16,0-5-163-16</inkml:trace>
  <inkml:trace contextRef="#ctx0" brushRef="#br0" timeOffset="156404.15">10295 9149 354 0,'0'0'7'0,"0"0"-7"15,0 0 11-15,0 0 17 16,0 0 18-16,0 0-14 16,0 0-8-16,1-39 21 15,-1 36-4-15,0 0-1 16,0 0 8-16,0 1 6 15,0 0 25-15,0 1-22 0,0 1-2 16,0-2-7-16,0 2-8 16,0 0-16-16,0 0-1 15,0 0-2-15,0 0 5 16,0 0 2-16,0 0-5 16,0 0-1-16,0 0 6 15,0 0-10-15,0 3-9 16,0 10-7-16,0 2 13 15,0 4-3-15,0-1 2 16,0 1 7-16,3 1-5 16,-3 3 3-16,0 6-3 15,0 1 0-15,0 6 5 16,0 2 0-16,0 4-10 16,0-1-1-16,0 0 1 0,-3-1-3 15,-1-5 1 1,1-3-6-16,1-2 5 0,1-1-1 15,-1 0-3-15,0 3 2 16,0 0 1-16,-3 4 6 16,1-2-4-16,-3 0-1 15,2 0 0-15,-1-5-4 16,4-2-2-16,1-4 6 16,-1-1-7-16,1-4 0 15,-1 1 1-15,1-1-1 16,-2 4-1-16,1-2 5 15,1 3-3-15,-3 0 1 0,2 2-2 16,1-1 3-16,-1 0 0 16,1 0-4-16,1-3 0 15,-2-3 4-15,1-1-2 16,-1-1-1-16,2 0 0 16,-1-1-1-16,-1 1 3 15,-1 3-2-15,0 2 0 16,2 2 3-16,-2-2 0 15,3 0 1-15,0-4-3 16,-2 2-1-16,2-5 1 16,-2 1 1-16,2 1-3 15,-2 1 1-15,0 1-1 16,0 1 2-16,1 2-2 16,1-2 1-16,0-2-1 15,0-1 1-15,0-5-1 0,0 1 1 16,0-4 0-16,0 0-1 15,0 2 3-15,0 3-2 16,0 0 1-16,0 2-1 16,0 1 1-16,0-1-1 15,0 0 2-15,-1-3-1 16,1-1-1-16,-2-3 0 16,2-2-1-16,-1-4 0 15,1 0 0-15,0 2 1 16,0 0-1-16,0 2 0 15,0 3 0-15,0-1 0 16,0 2 0-16,0-1 0 0,0-4 0 16,0 1 3-1,0-6-3-15,0 2 0 0,0-2 0 16,0 2 0-16,0-2-1 16,0 0 1-16,0 0 2 15,0 0-2-15,0 0-2 16,0 0 2-16,0 0 0 15,0 0 2-15,0 0-2 16,0 0 0-16,0 0-6 16,0-10-6-16,-2 1-15 15,1-3-15-15,1 0-4 16,0-1-7-16,0 0-30 16,0-1-53-16,0-2-44 0,-8 1-279 15</inkml:trace>
  <inkml:trace contextRef="#ctx0" brushRef="#br0" timeOffset="157155.53">9735 9782 466 0,'0'0'101'0,"0"0"-25"15,0 0 66-15,0 0-24 16,0 0-35-16,0 0-37 16,0 0-21-16,0 0 3 15,0 0 2-15,0 0-9 16,0 0-4-16,2 0 1 16,1 0-2-16,1 10 17 15,5 5 7-15,-1 2-14 16,-1 3 5-16,3 1-9 15,-1-2-7-15,2 3-5 16,1-3 0-16,0 1 4 0,-4-2-1 16,0 2-7-16,3-2 13 15,-5 1-4-15,1-2-3 16,0 0 8-16,-2-3-4 16,-1-3-3-16,0-1-4 15,0 0-5-15,1-2 3 16,-2 0 8-16,-2-3-10 15,2 0 1-15,-2-4 0 16,-1-1 4-16,0 0-10 16,0 0-1-16,0 0 1 15,0 0 2-15,0 0-2 16,0 0-14-16,0 0-25 16,0-4-27-16,0-8-52 15,-5-1-157-15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4:08:53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13640 1850 767 0,'0'0'58'0,"0"0"-28"0,0 0 14 16,0 0 20-16,0 0-18 15,0 0-31-15,0 0-9 16,0 0 1-16,0 0 3 16,0 0 11-16,0 0 3 15,0 0 5-15,0 0-6 16,-2 0 11-16,2 0 5 16,-1 0 4-16,1 0-14 15,0 0 7-15,0 0-2 16,0 0-10-16,0 0 0 15,-2 0-4-15,2 0 0 16,0 0-3-16,0 0-8 16,0 0-6-16,-1 5-2 0,1 10-2 15,0 10-6-15,0 13 7 16,0 10 10-16,0 7-7 16,6 3 6-16,1 0-7 15,3-2-2-15,-2-7 2 16,0-8-1-16,-1-8-1 15,2-7-6-15,-2-6-14 16,1-3-42-16,-4-9-56 16,-1-6-62-16,-3-2-97 15,0-12-524-15</inkml:trace>
  <inkml:trace contextRef="#ctx0" brushRef="#br0" timeOffset="379.53">13586 1991 907 0,'0'0'52'0,"0"0"-8"16,0 0 15-16,0 0-3 16,84-81-18-16,-53 70-28 15,5 3-4-15,1 6-2 16,2 2 5-16,-4 0-9 15,0 13 0-15,-5 6 0 16,-4 4 0-16,-3 2-2 0,-4 0 1 16,-4 0 1-1,-7 2 0-15,-8 3 10 0,0 1 10 16,-9 4 1-16,-18 3 11 16,-10 1-6-16,-5-1-6 15,-3-4 1-15,2-5-15 16,7-4-1-16,6-4-3 15,8-7-2-15,10-5-1 16,6-6-19-16,3-3-23 16,3-2-42-16,0-18-96 15,0-5-220-15</inkml:trace>
  <inkml:trace contextRef="#ctx0" brushRef="#br0" timeOffset="781.71">14146 2070 814 0,'0'0'2'15,"0"0"15"-15,0 0 43 16,47 90 11-16,-42-59-12 16,-4-3-21-16,-1-8-13 15,0-6-1-15,0-7 8 16,0-5-9-16,0-2 9 15,0 0 30-15,0 0 16 16,0-17 11-16,-3-9-64 16,-3-9-20-16,0 0 1 0,5-1-4 15,1 3-2 1,0 5-1-16,4 6 0 0,11 5-4 16,6 6 2-16,6 4 1 15,4 4 0-15,4 3 1 16,0 0 0-16,-2 10-3 15,-4 8 0-15,-6 6 0 16,-3 1-6-16,-7 0-4 16,-2 0-1-16,-7 0-13 15,-1-5-25-15,0-2-17 16,-2-6-61-16,7-8-85 16,3-4-290-16</inkml:trace>
  <inkml:trace contextRef="#ctx0" brushRef="#br0" timeOffset="1744.99">14886 1875 1059 0,'0'0'55'16,"0"0"-8"-16,0 0 0 15,0 0-18-15,0 0-19 16,-102 23-10-16,75 7-5 15,5 5-1-15,2 1 6 16,8-3-2-16,4-2 2 16,4-7-29-16,4-8-11 15,0-3-7-15,0-8 12 0,8-5-1 16,1 0 34-16,0 0 2 16,1-13 35-16,2-4 8 15,-4 0-7-15,-2 3 14 16,-2 4-1-16,-2 4-17 15,-1 6 4-15,-1 0-14 16,0 0-22-16,7 0-10 16,4 6-30-16,8 6 25 15,4 2-17-15,4-3-24 16,2-3 16-16,1-4 0 16,-1-4 3-16,-2 0-3 15,-5-5 21-15,-3-9 4 0,-5-6 15 16,-8-2 10-16,-6-3 13 15,0 3 13-15,0 2 5 16,-5 9 10-16,-1 3-4 16,2 6-7-16,1 2-15 15,0 0-25-15,-3 6-9 16,-3 11 3-16,-1-1 6 16,2-3 2-16,2-5-2 15,3-3 4-15,1-4 4 16,2-1 13-16,-1 0 16 15,1 0 36-15,-2-14-15 16,1-6-42-16,1-4-15 16,0-1 0-16,9 0-1 0,12 5-1 15,3 2 0 1,10 5 1-16,8 6-4 0,1 7 0 16,5 0 4-16,-3 2-6 15,-5 15 2-15,-9 1 3 16,-10-2-5-16,-8 2 4 15,-6-3 0-15,-6-1-4 16,-1-3 1-16,0-2-3 16,0-3 5-16,-3-5 3 15,-2-1 0-15,1 0 11 16,-2-1-1-16,2-17-8 16,-1-7-2-16,5-5-1 15,0-4-5-15,0-2-6 0,9 2 0 16,4 4 3-16,3 5 0 15,-2 5 8-15,0 4 0 16,-1 7 1-16,-4 6 1 16,2 3-1-16,3 0 0 15,5 17-1-15,3 8 1 16,-1 3 1-16,-6 2-1 16,-4-2 2-16,-3-2-1 15,-3-2 0-15,-2-6-2 16,-2-3-4-16,1-5-37 15,1-3-19-15,4-3-42 16,2-4-45-16,4 0-38 16,4-9-258-16</inkml:trace>
  <inkml:trace contextRef="#ctx0" brushRef="#br0" timeOffset="2092.64">15691 1713 891 0,'0'0'81'16,"0"0"-78"-16,0 0 70 16,0 0 26-16,0 0-22 15,76-78-37-15,-74 69 5 16,-2-1 11-16,0 0-26 0,0 0-5 16,-6 4-6-16,-6 0-16 15,-3 5 1-15,-4 1-4 16,-1 0-6-16,-2 8 5 15,-1 11-2-15,8 4-3 16,6 3-5-16,5 3-9 16,4-3-3-16,0-3 7 15,9-5-7-15,6-4 5 16,4-6 14-16,3-4 2 16,3-4 2-16,6 0 1 15,3-18 5-15,3-3-2 16,-4-1-4-16,-3 1-31 15,-9 1-71-15,-3-1-130 16</inkml:trace>
  <inkml:trace contextRef="#ctx0" brushRef="#br0" timeOffset="9298.28">9755 2921 461 0,'0'0'47'16,"0"0"15"-16,0 0 9 0,0 0 15 15,0 0-46-15,0 0-27 16,0 0-6-16,0 0-4 16,-3 0 20-16,3 0 0 15,0 0 4-15,-3 0-6 16,3 0 3-16,0 0 2 15,0 0-5-15,0 0 1 16,0 0-1-16,0 0-4 16,0 0-3-16,0 0 0 15,0 0 2-15,0 0 0 16,0 0-5-16,-2 2 4 16,2-2-1-16,0 0 8 0,0 0-7 15,0 2-3-15,-3-2 6 16,3 0-5-16,0 0-2 15,0 0-1-15,0 0 5 16,0 0-5-16,0 0-1 16,0 0-6-16,0 0 6 15,0 0-2-15,0 0 4 16,0 0-4-16,0 0 0 16,0 0 2-16,0 0 4 15,0 0-9-15,0 0 1 16,0 0 5-16,0 0-6 15,0 0-1-15,0 0 5 16,0 0-1-16,0 0-5 0,0 0 9 16,0 0-1-16,0 0-6 15,0 0 1-15,0 0 2 16,0 0-7-16,8 0 9 16,2 0 6-16,3 0 1 15,1 0-12-15,-2 0 2 16,3 0 0-16,-1 0 1 15,2 0-2-15,-3 0 3 16,2 0-1-16,-1-4 0 16,-1 2-1-16,3-3-3 15,1-2 4-15,-1 1 7 16,2 0-12-16,-3 0 3 16,3-1-2-16,1 2-1 15,5-5 2-15,5 1 4 0,-3 0-8 16,3-1 5-16,-4-2-5 15,0 4 3-15,-3-4 2 16,3 0-2-16,-2 2 0 16,0 1-2-16,-2 0 0 15,1 0 2-15,0 0 0 16,2-1 0-16,1-2-2 16,4 2 3-16,0 0-2 15,-1-1 0-15,-1 0-1 16,-1 1 2-16,1-1 0 15,-2 1 0-15,-1 1-3 16,-1 2 2-16,-4-3-1 16,-1 2 1-16,-3 2-2 0,-3 0 0 15,-3 2 6-15,0 2-4 16,0-2-1-16,-1 1 0 16,2-1 1-16,0-2-3 15,2 2 4-15,3-2-2 16,-1 0-1-16,3 0 0 15,0-2 1-15,1 2 1 16,-3 1-2-16,0-1 0 16,-2 0-1-16,2 1 4 15,0-2 0-15,0 0 0 16,0 0-3-16,1-1 6 16,-1 0-2-16,1 1-3 15,0 0 2-15,0 2-2 0,-1-1 4 16,1-1-5-16,-1 0 3 15,4-2 1-15,2-1 1 16,-3 2-3-16,3 0 0 16,-4 0 1-16,-1 2-2 15,-1 0 2-15,1 2-3 16,-2-4 1-16,2 3 0 16,-1-1 0-16,1 2 1 15,2-1-2-15,-3 0 3 16,0 0 2-16,3-1-5 15,4-1 0-15,5-2 4 16,5 0-4-16,0-1 2 16,-2 1-2-16,-6 3 1 15,-4 2-2-15,-3-2 2 0,0 2-2 16,-4 0 2-16,-4 2-3 16,-4 1 1-16,1 0 1 15,-1-2 1-15,3 0 4 16,3 0-2-16,-1-1-3 15,3 1 5-15,0 0-4 16,1-2 3-16,-2 1-3 16,0 1-1-16,-3 2 2 15,-1-2-1-15,-4 1 2 16,2 1-3-16,1-2 1 0,1 1 0 16,-2 0 2-1,1 0 0-15,1 0-1 0,-2 0 3 16,-2 2-3-16,-1 0 1 15,-3 0 2-15,0 0-1 16,0 0-2-16,0 0 3 16,0 0-3-16,0 0 0 15,0-1-1-15,0 1-1 16,0 0-14-16,0 0-47 16,0 0-64-16,-6 0-78 15,-30-5-380-15</inkml:trace>
  <inkml:trace contextRef="#ctx0" brushRef="#br0" timeOffset="30656.02">19295 3939 202 0,'0'0'201'0,"0"0"-165"15,0 0-8-15,0 0 51 16,0 0 22-16,0 0-4 15,0 0-37-15,0 0-7 0,0 0 8 16,-1 18-23-16,1-18-9 16,0 0-5-16,0 0 1 15,0 0-7-15,0 0-5 16,0 0 15-16,0 0-2 16,0 0 3-16,0 0 15 15,0 0 5-15,0 0-19 16,0 0 2-16,0-2-8 15,0-5-10-15,0-3-13 16,0-1 6-16,0-2-6 16,3-5 3-16,5 2-3 15,-2-5 6-15,5 1-3 0,-3-2-3 16,-2 1 1 0,-2-1 8-16,-1-3-4 0,1-3 2 15,-1-1 2-15,-2-4 0 16,2-3 2-16,-3-2-5 15,0 1 1-15,0 2-1 16,0-1 1-16,0 2-1 16,0 3-2-16,0 3 5 15,0 1 0-15,0 0-7 16,0 1 5-16,0-1 0 16,0 4-6-16,0 1 7 15,0-1 0-15,0 3-4 16,0 0 6-16,0 2-4 15,0 0-1-15,0 4 4 16,0-3-4-16,1 4-2 0,-1 0 4 16,2 0 3-16,-1 2-9 15,1-2 6-15,-2 1-1 16,1 2 2-16,1-3-6 16,-2 0-3-16,0-1 6 15,1-1-5-15,1 1 3 16,-2-2 2-16,0 3-2 15,0 2 3-15,0 2-1 16,0 4-3-16,0 0 8 16,0 1-11-16,0 1 1 15,1-2 0-15,1 1-1 16,-2-2-3-16,1 1 3 16,-1-1 1-16,2 0 0 0,-2 2 0 15,1 2-2-15,-1 0 2 16,0 2-2-16,0 0 2 15,0 0 1-15,0 0-2 16,0 0-1-16,0 0 0 16,0 0-8-16,0 0-22 15,0 0-19-15,0 0-54 16,0-2-37-16,0-6-86 16,-7-8-284-16</inkml:trace>
  <inkml:trace contextRef="#ctx0" brushRef="#br0" timeOffset="32612.05">19026 1657 587 0,'0'0'58'16,"0"0"62"-16,0 0-25 16,0 0-12-16,0 0-26 15,0 0-17-15,-59-20-11 16,52 20 7-16,-6 0-16 15,-1 0-9-15,-5 0 4 16,-8 4-7-16,-6 8-5 0,-4 5 8 16,-4 2 9-16,2-1-2 15,2-1 3-15,3-2 6 16,4-2 3-16,4-2 15 16,3-3-31-16,1 3 4 15,1-2-8-15,4 1 1 16,-2 1 1-16,-2 4-5 15,0 3-2-15,-3 6 0 16,-3 2-1-16,-1 2-2 16,1 1 6-16,2 0-6 15,2-3 5-15,1-1 3 16,4-1-7-16,2 0 0 16,4-3 1-16,-2-1 0 15,7 1-1-15,-1-1 0 0,3-2 0 16,2 3-2-16,1-1 1 15,2 1 1-15,0-1 0 16,0 0 0-16,0 0-2 16,2 2 7-16,6-2-1 15,0-4-2-15,1 0 0 16,3 2-2-16,1-4-2 16,1 2 1-16,2 1 1 15,1 0 3-15,2-2-6 16,0 2 4-16,1-1 0 15,0-1-2-15,3 2-1 0,2-1 4 16,1-1-3 0,1 1 1-16,-1-2-2 0,1-3 0 15,-1 0 6-15,-3-2-7 16,0-1 0-16,-2-2 6 16,-1 1-4-16,-1 0 0 15,0 0-1-15,2 2-1 16,-3 0 1-16,7 0-1 15,-1 0 1-15,0-3 0 16,-2 1 0-16,1-1-1 16,2-3 0-16,3 0 0 15,0 0 0-15,2-2 1 0,0 1 1 16,-3-2-2 0,3 0 0-16,-1 0 1 0,0 0 0 15,4 0-1-15,-1 0 0 16,0 0 0-16,4 0 2 15,-5-3-2-15,2-2 1 16,-2 4-1-16,-1-2 0 16,0 2 0-16,0-2 0 15,0 0 1-15,1-1 2 16,3-1-3-16,1 2-2 16,-2-2 2-16,-4 0 0 15,1-1 2-15,-1 0-1 16,-3 1-1-16,0 1 0 15,-4 1 0-15,1-1 2 16,-1-1 0-16,1 1-2 0,2-4 2 16,2 2-1-16,1-2 0 15,-1 0-1-15,-1 0 2 16,0-1-1-16,-3 0 0 16,2-1 1-16,-4 1 1 15,0-1-2-15,-4 0 4 16,3 0-4-16,-2-1 3 15,1-3-2-15,2 2 0 16,-5-1-2-16,2-1 0 16,-3 2 1-16,-2 2 2 15,-2-1 1-15,-2 1 4 16,0 1 2-16,-2-3-4 16,1-1 2-16,1-1 0 15,0-1-4-15,-2-1-3 0,2-1 0 16,-1 0-1-16,-1 2 0 15,-1-1 1-15,-3 1 1 16,0-1-1-16,-1 0 6 16,1-3 0-16,-3 0-4 15,1-6 0-15,-1 1 0 16,0 1-1-16,0-2-2 16,0 0 0-16,0 1 3 15,-6-1-2-15,-6-1-2 16,-2-1 2-16,0 1-2 15,-4-1 2-15,0-2 0 16,-3 2-1-16,-1 1 0 0,0 0 0 16,2 3 1-16,-2 1 0 15,-1 2-1-15,1 1-2 16,-4 2-1-16,3 2 1 16,-1 2-2-16,4 0 3 15,-1 0 1-15,-1 0-5 16,2 1 5-16,0-3 0 15,1 2 0-15,-3-1 2 16,0-1-2-16,-2 3 2 16,-3-1-5-16,2 0 6 15,-3 2-4-15,1 1 1 0,-5 2-4 16,1 1 4 0,0 0 1-16,1 2-1 0,3 4 0 15,0-2-4-15,2 2 3 16,0 1-1-16,2 0 2 15,2 0-6-15,-3 0 3 16,-4 2-3-16,-5 7 0 16,-7 1 2-16,-5-1 2 15,2-1-1-15,-2-1 3 16,5 1 2-16,3-2-2 16,5 1-6-16,5-2 3 15,4 3-3-15,3-3-19 16,-2 2-3-16,-1 3-7 15,-6 3-21-15,-3 6-16 16,-7 3-64-16,-4-2-64 0,3-6-217 16</inkml:trace>
  <inkml:trace contextRef="#ctx0" brushRef="#br0" timeOffset="38491.87">18955 1938 588 0,'0'0'113'0,"0"0"-12"15,0 0-11-15,0 0-28 16,0 0 2-16,0 0-26 15,0 0-17-15,-85 14 6 16,66-5 2-16,-1 1 9 16,-5 2 0-16,-2 1-4 0,1 4-6 15,-1-3-17-15,1 5 6 16,4 2 1-16,0 0-8 16,2 2 6-16,7-1-16 15,4 1 9-15,0-1-8 16,4-1 5-16,2 1-4 15,3-2 0-15,0-3-2 16,0-2-1-16,0-2 1 16,6-5 1-16,5-1-1 15,-1-2 2-15,7-3 5 16,4-2 4-16,2 0 2 16,3 0-4-16,0 0-5 15,2-1-3-15,-1-6 3 16,1 1-4-16,0-4-4 15,-1 2-17-15,1-2-28 16,1-3-26-16,-3 1-64 16,1-5-52-16,-3-2-343 0</inkml:trace>
  <inkml:trace contextRef="#ctx0" brushRef="#br0" timeOffset="39192.46">19438 1974 739 0,'0'0'87'15,"0"0"-28"-15,0 0 45 16,0 0-53-16,0 0-24 16,0 0-15-16,-75 0-5 15,51 0 19-15,2 0 10 16,5 0-3-16,2 0-5 16,5 0 15-16,1-10-8 15,0-2-15-15,3-4-6 16,1-4 5-16,5-2-9 15,0-1-9-15,0 3-2 16,2 2 0-16,6 1 1 0,2 6 1 16,-3 2-1-1,-1 1-2-15,0 3 2 0,-1 1 7 16,-1 2-7-16,-1 1 0 16,0 1 0-16,2 0-4 15,1 0-2-15,5 3 1 16,3 12-1-16,1 5 6 15,4 4-4-15,0 7 4 16,1-2 0-16,-2 1 0 16,-3-1-3-16,-2-3 3 15,-2-2 1-15,-5-5-1 16,1 1 0-16,-4-2 0 16,-3 0 2-16,0 1-1 15,0-1 3-15,-10 2 1 0,-10-1 9 16,-5 3-8-16,-3-4 11 15,-1-2-10-15,1-5 3 16,3-1 2-16,0-3 2 16,0-3-4-16,0-1-2 15,0-1-3-15,1-2-5 16,3 0 0-16,0 0-16 16,6 0-31-16,8-3-32 15,7-7-52-15,0-1-110 16,19-5-548-16</inkml:trace>
  <inkml:trace contextRef="#ctx0" brushRef="#br0" timeOffset="39756.87">19759 1983 819 0,'0'0'81'0,"0"0"-37"16,0 0-13-16,0 0 9 15,-80-13 3-15,70 13-25 0,-4 0-18 16,-1 7-1 0,-1 11-1-16,-1 6 3 0,3 6-2 15,3 1-2-15,7-3-2 16,4-3-24-16,0-6-20 15,12-5-7-15,8-9 26 16,3-5 9-16,-1 0 13 16,2-2 8-16,-3-15 0 15,-3-3 12-15,0-3 17 16,-8-4 8-16,-4-3 8 16,-3-5-8-16,-3-1-7 15,0-1 4-15,-10 1 1 16,-1 9 7-16,-2 6 34 15,5 6-24-15,1 8 4 16,2 4-12-16,4 3-13 0,-1 0-15 16,1 0-12-16,-2 7-4 15,3 14-8-15,-2 7 1 16,2 5 7-16,0 1 0 16,2 2 1-16,8-3-2 15,1-2 2-15,4-1 3 16,-3-5-4-16,1 0 0 15,-5-5 0-15,1 0 1 16,-5-4-1-16,1-1-2 16,-1 0-56-16,-1-2-71 15,-2-4-85-15,-1-2-310 16</inkml:trace>
  <inkml:trace contextRef="#ctx0" brushRef="#br0" timeOffset="41633.37">18814 2476 258 0,'0'0'295'15,"0"0"-247"-15,0 0 11 0,0 0 45 16,0 0-22-16,0 0-31 16,-6 0-15-16,6 0 5 15,0 0-4-15,0 0 1 16,0 0-9-16,0 0 6 16,0 0-12-16,0 0-3 15,0 0 8-15,0 0-4 16,0 0-1-16,0 0-13 15,0 0 1-15,0 0 3 16,0 0-7-16,0 0 0 16,0 0-7-16,0 0 2 15,0 0-1-15,0 0-1 16,0 0 0-16,0 0-1 16,3 0 1-16,4 4 0 0,5-2 2 15,0 1 5-15,6-2 3 16,-2 1-3-16,4-1 2 15,-1-1 6-15,1 0-7 16,-4 0 3-16,0 0-1 16,1 0-3-16,-2 0-4 15,1 0-3-15,1 0 11 16,0 0-9-16,0 0 1 16,2 0 3-16,-1 0 2 15,3 0-3-15,-3 0 2 16,-2 0-4-16,2 0-3 15,-3 0 1-15,3 0 0 16,-1 0-1-16,-3 0 4 0,-1 0-4 16,0 0-1-1,-1 0 1-15,4 0 1 0,1 0 0 16,0 0 3-16,2 0 2 16,0 0-4-16,-3 0 1 15,1 0 0-15,-4 0-2 16,0 0-1-16,0 0 1 15,-2 0-1-15,0 0 1 16,1 0 1-16,1 0-2 16,1 0 2-16,2 0 0 15,1 0 0-15,-1 0-1 16,-1 0-1-16,0 0-1 0,-2 0 1 16,0 0 3-1,-1 0-2-15,-1 0 0 0,-1 0 0 16,-1 0 2-16,-1 0-3 15,0 0 5-15,2 0-4 16,-1 0 2-16,2 0-2 16,-3 0-1-16,-1 0 0 15,1 0 0-15,-2 0 1 16,1 0-1-16,-2 0 0 16,-1 0 1-16,1 0-1 15,1-1 1-15,1 1-1 16,1-2 3-16,-1 2 4 15,1-1-6-15,2-1 6 16,-3 1-6-16,-1 1 6 16,1 0-5-16,-4-2-2 0,-2 2 1 15,2 0 0-15,-3 0 2 16,1 0 3-16,-1 0-5 16,0 0 0-16,0 0 8 15,0 0-6-15,0 0 1 16,0 0 1-16,0 0-5 15,0 0-1-15,0 0-1 16,0-1-1-16,0 1-15 16,0 0-37-16,-1 0-71 15,-25 0-91-15,-12 0-498 16</inkml:trace>
  <inkml:trace contextRef="#ctx0" brushRef="#br0" timeOffset="56129.42">20253 3914 441 0,'0'0'78'0,"0"0"-38"15,0 0-30-15,0 0 29 16,0 0 7-16,0 0-10 16,0 0-9-16,0 0 8 15,5-10 21-15,-2 6 1 16,1 0-13-16,0 0-3 15,-3-2 1-15,2 2-22 16,-1 1 6-16,2-3-15 16,0 0-5-16,2-1 2 15,1 0-5-15,3-4 1 16,3 0 4-16,-1 0 2 0,0-2-1 16,1 0 9-16,-2-2-2 15,1 0-5-15,0-1 1 16,-1-5 3-16,3-1 4 15,2-3-1-15,-1-3-4 16,3 2 3-16,-2 2-11 16,3 1 2-16,-4 3-2 15,1 1-2-15,-4 0 3 16,0 5 3-16,-2-2-2 16,-1 2-2-16,0-2 12 15,2-2-6-15,-2-2-1 16,1-1 0-16,3-2-1 15,-4 3-6-15,3-1 6 16,-3 2-3-16,-1 1 1 16,-2 1-5-16,-2 2-2 0,2-2 7 15,0 0 2-15,-1 1-6 16,-1-1 0-16,2-1-3 16,3 0 0-16,-3 1 2 15,3 1-2-15,-1 4 1 16,-1 1 1-16,2-3 1 15,-2 2 0-15,1-1-4 16,4-1 3-16,-2-1-3 16,3-4 6-16,2 1-6 15,1 1 10-15,0-2-7 16,0 2-2-16,-1 3-1 16,-3-1 1-16,0 7-1 0,-3 0 1 15,-1 0 1-15,-1 3 1 16,-3 0-2-16,-1 1-1 15,0 1-1-15,-3 3 1 16,0-3 2-16,2 2 5 16,-2 0-6-16,1 1 7 15,-1-1-5-15,2-2 1 16,-2 3 0-16,0-2-1 16,0 2 2-16,0 0-3 15,0 0-1-15,0 0 0 16,0 0 0-16,0 0-1 15,0 0-4-15,0 0 0 16,0 0-22-16,0 0-9 0,0 0-48 16,0 0-43-16,-3 0-65 15,-9 0-184-15</inkml:trace>
  <inkml:trace contextRef="#ctx0" brushRef="#br0" timeOffset="57941.52">21324 1769 697 0,'0'0'121'0,"0"0"-48"15,0 0 10-15,0 0-30 0,0 0 4 16,0 0-26-16,-26-14-20 16,24 14-3-16,-3 0 11 15,-5 0-9-15,-5 3-2 16,-7 10 1-16,-3 4 7 16,-2 1 14-16,0 2-3 15,-1 2-22-15,2 1 8 16,1 0-3-16,3 2 0 15,-1 0-2-15,4 1 3 16,-1 2-4-16,1 0 6 16,3 0 6-16,-2 1-6 15,4 1-8-15,-2 1 8 0,1-2 1 16,0-1-1 0,5-2-7-16,1-2 3 0,2-4-4 15,2 0 2-15,2 2-5 16,1-2-1-16,0 4 1 15,1-1 7-15,0 1-4 16,1-1 0-16,0 1-1 16,0 0-3-16,0-1 3 15,0-1-3-15,0 0-1 16,2 0 3-16,9-1-3 16,0-2 4-16,2 0-4 15,2-2-1-15,0-2 1 16,1 1 0-16,-2-4 4 15,1 0-4-15,-2 0-2 16,2 1 1-16,0-1 2 0,3 0 0 16,0 0 0-16,4-1 4 15,2-1-5-15,1 0 1 16,-2-1 1-16,-1 0-1 16,-3-1-1-16,-3-2 0 15,0 0 3-15,0-1-1 16,5 0-2-16,3 0 1 15,6-1 2-15,4-2-2 16,3 0 6-16,4-2-6 16,-1 0 1-16,-1 1-2 15,-5-1-1-15,-1 1 1 16,1-1 1-16,-1 0 1 16,3 0-2-16,4-1-3 15,3-8 3-15,3 1 2 0,-1-1-2 16,-3 2 0-16,-3 0 0 15,-3 0 0-15,-3 0 2 16,-2 1-2-16,-1 2 1 16,-2-2 2-16,0 1-3 15,4 0 1-15,-1-2 3 16,3-1 0-16,1 0-3 16,4 0-1-16,1-3 1 15,-1 0 3-15,-5 2-1 16,0-3 1-16,1 2 0 15,-2-1-1-15,-1 0-3 16,3-2 6-16,0 1-5 16,-2-2 1-16,-2 2-1 15,-1-4 2-15,-6 1 1 16,-1 1 0-16,-3-7 0 0,-1 2 9 16,-2-4-3-16,1 1-4 15,-4 1-5-15,2-1 1 16,-3 2 4-16,3-3-5 15,-2 1-1-15,0 2 1 16,-2 1-1-16,0 0 0 16,-2-3 0-16,0 1 0 15,0-3 5-15,-4 0-5 0,5 1 2 16,-5-1 2 0,2 1 0-16,-2-5-2 0,-2 0-2 15,4 0 3-15,-2-1-2 16,-3 0 0-16,-2-1 0 15,-1 3 0-15,0 1 1 16,0 3-2-16,-4 1 5 16,-7 2-4-16,-1 1 3 15,2 3-4-15,-2 2 0 16,3 0 2-16,1 1-1 16,-2 0-1-16,-3 0 5 15,-2-1-6-15,-6 0 1 16,-3 0-1-16,-1-1 1 15,-1 1 0-15,-4-2 0 16,2 3 0-16,1 3-3 0,0-2 3 16,4 4 0-1,-1-1-1-15,3 1 1 0,0 2-1 16,-3 2-2-16,-3-2 2 16,-3 5-2-16,-5-2-1 15,-4 3 4-15,0 0-2 16,-1-2-6-16,5 2 8 15,4 0-3-15,1 0 0 16,0 0 3-16,-2 0-5 16,-1 0 4-16,-2 0 0 15,-5 2-1-15,-9 3-2 16,-9 5-1-16,-5 0 0 0,-1 0 0 16,4-3 4-1,12 1 1-15,8-3 2 0,9-1 0 16,5-1-2-16,-1-1-1 15,-1 3 1-15,-2 0 0 16,-4 7-1-16,-8 2-4 16,-4 2-16-16,-5 4 7 15,3-4 6-15,4 2-10 16,8-2-2-16,8-3-1 16,4-2-6-16,9-3-24 15,3 2-49-15,5-4-71 16,-1-4-236-16</inkml:trace>
  <inkml:trace contextRef="#ctx0" brushRef="#br0" timeOffset="61160.83">21327 2121 819 0,'0'0'1'0,"0"0"51"0,0 0-33 16,0 0 48-16,0 0 14 15,0 0-36-15,0 0-24 16,-8-5-13-16,5 25-6 16,1 11 18-16,-1 11 30 15,0 3-17-15,2 1-12 16,1-5-5-16,0-9-10 16,-2-9 5-16,2-7-9 15,0-8 9-15,-2-5-6 16,2-3 4-16,0 0 12 15,-1 0 48-15,-2-10-13 0,-1-11-22 16,-2-8-30-16,3-7-4 16,0 0-3-16,3 2 0 15,0 2 1-15,6 6-6 16,10 5 2-16,3 5 3 16,4 0 0-16,7 6-2 15,3 6-7-15,0 4 2 16,-3 0 1-16,-2 17 5 15,-6 8-4-15,-3 5 4 16,-7 3-4-16,-5-1-2 16,-3-1 4-16,-4-4-1 15,0-1-27-15,0-3-13 0,0-5-23 16,0-2-69 0,0-7-49-16,7-9-200 0</inkml:trace>
  <inkml:trace contextRef="#ctx0" brushRef="#br0" timeOffset="62240.64">21817 2152 779 0,'0'0'133'0,"0"0"-19"16,0 0-35-16,0 0-23 16,0 0 14-16,0 0-46 15,-62-47-21-15,40 61-3 16,-1 11-5-16,0 5 5 15,7 4 0-15,6-1-3 16,8-7-25-16,2-5-15 0,0-8 13 16,16-6 10-1,3-5-2-15,3-2 21 0,1-4 1 16,1-14 0-16,-7-1 5 16,-2-4 0-16,-8 2 10 15,-4 1 4-15,-3 3 0 16,0 6-5-16,0 5 23 15,0 5-4-15,0 1-20 16,0 0-13-16,0 0-5 16,0 8-23-16,0 12-2 15,0 1 6-15,9 1-19 16,4-6 4-16,4-3 0 0,1-7 22 16,1-5 9-16,-2-1 7 15,-1 0 1-15,1-11 0 16,-3-7 4-16,-2-3-3 15,-4 1 11-15,-1 1 10 16,-4 7-4-16,-3 5 6 16,0 4-7-16,0 3-5 15,0 0-12-15,0 0 0 16,0 5-10-16,0 2 7 16,0-1 3-16,-2-2 5 15,1-4 18-15,1 0 14 16,0 0 10-16,0 0-8 15,0-4 1-15,0-9-13 16,5-3-27-16,8-1-6 16,8 2 2-16,1 5-7 0,2 2 8 15,-1 6-18-15,-3 2 10 16,-4 2-3-16,-3 12 8 16,-3 3 0-16,-7 2-4 15,-3-3 2-15,0-2 6 16,0-4 0-16,0-6 2 15,0-2 2-15,0-2-2 16,0 0 10-16,0-7 0 16,0-10-5-16,0-4-5 15,2-3-6-15,11 0 6 0,2 1-8 16,0 4-11 0,-2 5-6-16,-5 8 10 0,-2 4-9 15,0 2 5-15,1 0-12 16,2 18 16-16,3 2 2 15,3 1 4-15,-1-3-4 16,5-3 7-16,-1-5 1 16,-2-5 4-16,1-4 1 15,-4-1 0-15,0 0 6 16,-1-3 10-16,1-11 7 16,-3-2-8-16,-3-4 2 15,-2-1-1-15,-4-3-1 16,-1 2-4-16,0 0-4 15,0 8 16-15,-6 3 12 16,0 6-8-16,2 2-7 0,-5 3-13 16,-3 4-7-1,-4 16-3-15,-1 5 1 0,2 5-1 16,8-4 2-16,5 0 0 16,2-7-2-16,0-1 1 15,3-6 2-15,10-3 0 16,3-2 0-16,6-7 2 15,3 0-2-15,5 0 0 16,6-4-22-16,-2-8-79 16,-2 0-37-16,-4-2-223 15</inkml:trace>
  <inkml:trace contextRef="#ctx0" brushRef="#br0" timeOffset="63507.62">21835 3710 262 0,'0'0'75'15,"0"0"-17"-15,0 0 42 16,0 0-31-16,0 0 6 16,0 0 5-16,0 0 1 15,-27 29-15-15,26-29 5 16,-1 2-13-16,2-2-19 0,0 0 8 16,-1 0 2-16,1 0-18 15,0 0-7-15,0 1-4 16,0-1 11-16,0 0-13 15,0 0-2-15,0 0-4 16,0 0 0-16,0 0 3 16,4 0-1-16,17-4-11 15,15-11 11-15,10-3 5 16,6-5-17-16,3 0 3 16,0 0-6-16,-1 2 3 15,-1 0 7-15,-1 0-4 16,-3 0 2-16,-4 3 5 0,1-3-4 15,2 0 6-15,4 2-3 16,1-2-3-16,2 3-7 16,-5 0 2-16,-3 3-3 15,-6 1 4-15,-5 0-4 16,-6 5 3-16,-3 0 9 16,-5 2-8-16,-7 3-3 15,-1-2 8-15,0 0 4 16,-3 1-9-16,-3 2-3 15,-1 2 0-15,-4 1-1 16,0-2 2-16,-3 2-1 16,1 0-1-16,-1 0 1 15,0 0 0-15,2 0-1 16,1-1 2-16,1 0 0 16,5-2 0-16,0 0-2 0,0-1 0 15,0-1 1-15,0 2 3 16,-3-2-4-16,-3 4 0 15,0 1-13-15,-3 0-3 16,0 0-17-16,0 0-13 16,0 0-50-16,0-1-37 15,-12-2-40-15,-3-3-405 16</inkml:trace>
  <inkml:trace contextRef="#ctx0" brushRef="#br0" timeOffset="64865.85">23285 2808 669 0,'0'0'103'16,"0"0"-51"-16,0 0 41 0,0 0-2 16,0 0-40-16,0 0-24 15,-28 11-7-15,17 5 15 16,-1 1 7-16,-3 5 10 15,0 0-17-15,-1 3-4 16,-2 2 3-16,3-1-4 16,-1-2-11-16,2-1-10 15,4 0-1-15,0-1 2 16,2 0-8-16,4-2 6 16,-1 3-6-16,1-1 2 15,2 5-2-15,0 3 2 16,2-2 0-16,0-1 9 15,0-1-8-15,0-5-3 0,2 1 3 16,4-5-4 0,0-3 2-16,0 0-3 0,2-1 1 15,0-2-1-15,0-1 2 16,1-2 0-16,3 3-2 16,1-2 0-16,3 1-1 15,3 0 3-15,5 2-3 16,7-1 2-16,6 1 0 15,8 1 0-15,3-2 2 16,1 1-3-16,0-2 4 16,0-2-3-16,2-1 0 15,-5-2 3-15,3-1-4 16,-1-3 0-16,1 0 3 16,5-1-2-16,-1 0 0 0,0 0 2 15,-1 0-2-15,-4 0-1 16,0 0-2-16,-5-2 2 15,0-4 1-15,-1-2 2 16,2 2-3-16,3-4-1 16,2 0-2-16,-1-3 3 15,1 1 5-15,-2-2-5 16,-3 0 0-16,-4 0 0 16,-3 1 1-16,-3 1 1 15,-4-3-1-15,-3-1 0 16,-1 0 0-16,0-2 4 15,-1-1-2-15,-2-1-2 16,0 0 4-16,1 2-5 0,-2-1-4 16,-2 1 4-1,-2 0 6-15,-3-2-5 0,-2 1 0 16,-1 1 0-16,1 1 0 16,1-2 0-16,1-2-1 15,-3 2 0-15,-2-1 1 16,-1 0 2-16,-3 0-3 15,-1-1 5-15,-5 0-3 16,0-1 3-16,0-4 0 16,0-2-2-16,-9-2-3 15,-6 1 0-15,1 0 1 16,-2 0-1-16,1 3-1 0,-6 1 1 16,-4 1 0-16,-2 0 0 15,-1 2 0-15,-4-1 0 16,3 3-2-16,-3 1 2 15,2 0 2-15,2 6-2 16,-1-2 0-16,-2 5-1 16,-7 0 1-16,-3 2-1 15,-6 1 1-15,-7 1-3 16,-5 2 2-16,1-1 1 16,2 5 1-16,5 0-1 15,2 0 0-15,0 3 0 16,-7 7 0-16,-5 0 0 15,-7 2 2-15,-6-1-2 0,-5 1-4 16,2 0-2-16,2-1 6 16,4 0-4-16,14 1 4 15,9-1-1-15,6-3 1 16,8 1-3-16,1 3-4 16,-1 0-2-16,-4 1-2 15,1-1-13-15,-3 2 0 16,3-2 2-16,4-2-15 15,9 1-14-15,9-1-11 16,8 0-62-16,7-2-70 16,0 1-188-16</inkml:trace>
  <inkml:trace contextRef="#ctx0" brushRef="#br0" timeOffset="65322.8">23509 2901 868 0,'0'0'88'15,"0"0"-18"-15,0 0-2 16,0 0-31-16,0 0-13 16,-79 0-11-16,55 14-6 15,-1 6 7-15,4 3-1 16,0 4-2-16,3 5-1 15,6 0-2-15,4-1-8 16,5-3 1-16,3-3-1 16,0-3 3-16,0-6-2 15,11-5 0-15,4-4 5 16,4-2-1-16,5-5 6 0,3 0-11 16,4 0-5-16,4-14-41 15,0-1-53 1,-3-6-74-16,-7-2-248 0</inkml:trace>
  <inkml:trace contextRef="#ctx0" brushRef="#br0" timeOffset="65655.17">23561 3011 730 0,'0'0'123'16,"0"0"-10"-16,0 0-44 15,0 0-7-15,0 0-37 0,0 0-21 16,6-20-2-1,6 20-2-15,-1 5 0 0,3 13 3 16,-2 3-1-16,-3 3 9 16,-3 0 1-16,-3 0 9 15,-3-4-11-15,0-3-1 16,0-8 11-16,-4-3 2 16,2-5 3-16,2-1 8 15,0 0 23-15,0-2 8 16,0-14-21-16,0-3-36 15,3-6-3-15,6 3-4 16,-1-1-1-16,2 3-4 16,1 2-2-16,5-1-15 15,3 3-38-15,5 2-40 0,3 2-42 16,2 3-62 0,-3 3-300-16</inkml:trace>
  <inkml:trace contextRef="#ctx0" brushRef="#br0" timeOffset="66566.7">23869 3027 586 0,'0'0'30'0,"0"0"39"16,0 0 102-16,0 0-61 16,0 0-48-16,0 0-13 15,55-42-3-15,-55 33-8 16,0-1 10-16,0 4-16 0,0 2-12 15,-5 2-10-15,-5 2-10 16,-1 0-4-16,-2 0 3 16,-3 15-2-16,0 1 1 15,5 4-1-15,5 0 0 16,6 1-3-16,0-4 3 16,3-1-20-16,16-5-25 15,8-5 19-15,4-1 10 16,5-5-1-16,3 0-27 15,-2 0 16-15,2-10-30 16,-3-4-26-16,-4-3-52 16,-3-1-9-16,-8 3 94 15,-2-1 1-15,-8 3 53 16,-3 5 59-16,-5 1 45 16,-3 2 60-16,0 4-57 15,0 0-30-15,-13 1-48 0,-5 0-21 16,-5 0-8-16,0 12 0 15,2 5-2-15,0 1 2 16,5 4 0-16,7-1-3 16,3-4-20-16,6-4-24 15,0-5-4-15,4-4 7 16,10-4 17-16,4 0 26 16,-1 0 1-16,2-12 2 15,-3-2-2-15,-3-4 16 16,1-1 9-16,-7-5 17 0,-2-2 17 15,-2-3-12 1,-3-2-6-16,0 0 10 0,0 4-17 16,0 6 11-16,0 7 4 15,0 8-5-15,0 6-10 16,-2 0-5-16,1 0-29 16,-2 9-3-16,0 12-9 15,1 9 11-15,1 5 1 16,1 0 0-16,0-5-9 15,0-3-14-15,9-5-13 16,4-8-1-16,2-6-6 16,-1-5 33-16,3-3 3 15,-2 0 7-15,2-10 1 16,-4-6 6-16,-1-5-6 16,-5 2 1-16,-2 3 1 0,-2 2 1 15,-1 9 7-15,-1 2 14 16,-1 3 3-16,0 0-3 15,0 0-24-15,0 8-1 16,0 9 0-16,0 5 0 16,0-3 7-16,0-3-5 15,7-2 5-15,4-5-3 16,2-3-2-16,5-3 3 16,3-3-5-16,3 0-4 15,3-4-53-15,0-10-79 16,-2-4-325-16</inkml:trace>
  <inkml:trace contextRef="#ctx0" brushRef="#br0" timeOffset="66726.39">24422 2827 838 0,'0'0'120'16,"0"0"-120"-16,0 0-27 15,0 0 4-15,0 0-65 16,0 0-508-16</inkml:trace>
  <inkml:trace contextRef="#ctx0" brushRef="#br0" timeOffset="66934.42">24422 2827 937 0,'106'-75'54'0,"-106"81"-54"0,3 10 0 16,3 8 47-16,0 5-7 15,1 6-30-15,-4-3-6 16,-3-1 0-16,0-4-4 16,-3-3-1-16,-10-5-54 15,-2-6-68-15,4-6-239 16</inkml:trace>
  <inkml:trace contextRef="#ctx0" brushRef="#br0" timeOffset="67364.5">24567 2846 684 0,'0'0'57'0,"0"0"-56"15,0 0 55-15,83-41 53 16,-65 34-22-16,-2 1-46 15,-7 2 6-15,-4 3 7 16,-3-1-7-16,-2 0-6 16,0 2-5-16,0 0-15 15,0 0-9-15,0 0-4 0,-7 0-8 16,-2 0-9 0,-2 2 2-16,-1 12-15 0,3 6-24 15,1 3-13-15,7 2 9 16,1-1-27-16,0-1 9 15,10-6 10-15,7 0 19 16,-1-7 12-16,-4 2 16 16,-5-4 10-16,-2 2 1 15,-5-4 41-15,0 2 18 16,0 1 3-16,-6 1-2 16,-8 0-3-16,-5 0-6 15,0-2-9-15,-5 0-20 16,0-2-2-16,2 0-9 15,4-4-10-15,0 1-2 16,6-3-32-16,2 0-58 0,4 0-85 16,4-5-522-16</inkml:trace>
  <inkml:trace contextRef="#ctx0" brushRef="#br0" timeOffset="79176.98">22632 4443 485 0,'0'0'27'16,"0"0"20"-16,0 0-1 15,0 0 23-15,0 0 24 16,0 0-39-16,0 0-11 0,-6 0-24 16,6 0 15-16,0 0-10 15,-2 0 17-15,2 0-12 16,-1 0-11-16,-1 0 12 15,2 0 5-15,-2 0-14 16,2 0-5-16,0 0-10 16,0 0-2-16,0 0-2 15,0 0-1-15,0 0 2 16,7 0-3-16,16 0 3 16,12 0 2-16,14 0 13 15,3 0-6-15,2 0-5 16,-5 0-5-16,-3 0 0 15,-4 0 2-15,-4 0-1 0,-3 0-2 16,-6 0 9-16,-2 0 4 16,-2 0 4-16,0 0-3 15,1 0 13-15,0 0 0 16,-1-4 5-16,-5 0-15 16,-3 1-8-16,-8 0-1 15,-5 2 3-15,-1 1-5 16,-1 0-4-16,-2 0-1 15,0 0-2-15,0 0 0 16,0 0 0-16,0 0 2 16,0 0-2-16,0 0 0 15,0 0-1-15,0 0 0 0,0 0-27 16,0 0-30 0,0 0-31-16,0 0-30 0,0 0-38 15,0 0-205-15</inkml:trace>
  <inkml:trace contextRef="#ctx0" brushRef="#br0" timeOffset="80305.95">23539 4191 736 0,'0'0'72'0,"0"0"-8"16,0 0 15-16,0 0 7 15,0 0-29-15,0 0-29 16,-4 0-15-16,-4 7 0 16,-4 2 7-16,-4 5 8 15,-5 1 9-15,1 6-11 16,-4 1-6-16,1 2 0 15,-3 4-1-15,1-2-1 16,1 2-4-16,3 1-8 16,4-1-4-16,4 3-1 15,3 0 1-15,0-3-1 16,2 0 2-16,3-2-1 0,4 1-1 16,-1-2-1-1,2 2 1-15,0 3 0 0,0 1 0 16,0 2 2-16,5 1 3 15,6-1-5-15,5 0 2 16,1-4 0-16,5-1 0 16,3-2 1-16,3 0-3 15,7-2 1-15,7-1-1 16,5 0 1-16,5-1 2 16,3-3-1-16,1 0 0 15,2-2-3-15,2-3 4 16,2-2-4-16,1-5 5 15,0-1-4-15,-2-1-1 0,-5-5-3 16,1 0 3-16,0 0 0 16,0 0 3-16,-1 0-3 15,-1-6-2-15,-3-5 2 16,-1 0 2-16,-3-4-2 16,0 2 1-16,-3-4 0 15,-7 3-1-15,-1-2 3 16,-5 0-2-16,-2-2-1 15,-2-1 4-15,-1 0-1 16,4-2 3-16,-2-2-6 16,0-3 2-16,0 1-1 15,-4 0 0-15,-3 1-1 0,-3 1 2 16,-3 3-1 0,-7-2 0-16,-2 1 5 0,-2-1 4 15,-5 1 1-15,0-2 3 16,0-2-8-16,0-2-5 15,0 0 1-15,-8-4-2 16,2-2 0-16,-3 1 2 16,-1-1-1-16,-3 1-2 15,-3 3 1-15,-3 1 0 16,-3 0 0-16,-3 1-3 16,-1 0 3-16,1 2 0 15,-2 1 0-15,3 0 0 16,0 1 0-16,2 1 3 15,-1 2-1-15,-2 2-2 16,-3-1 0-16,-5 3-2 0,-6 1 2 16,-4 1 0-16,-2 3 0 15,-3 3-1-15,3 2-1 16,5 2 2-16,-1 4-1 16,2 0 1-16,-4 0 0 15,-2 0-1-15,-12 11 1 16,-12 5-2-16,-14 1 2 15,-13 5-3-15,2-2-2 16,8 1-2-16,17-3 0 16,24-7 2-16,18-2-1 15,14-4-13-15,9 1-25 16,1 1-17-16,-2 6 3 0,-2 7-11 16,-1 2-33-1,-4 3-124-15,-1-7-254 0</inkml:trace>
  <inkml:trace contextRef="#ctx0" brushRef="#br0" timeOffset="81173.2">23631 4342 781 0,'0'0'117'0,"0"0"-93"16,0 0 24-16,0 0 12 15,0 0-41-15,0 0-18 16,3 69 47-16,-3-27-15 16,0 5-22-16,0 1 10 15,0-2-10-15,3-4-6 16,0-5-5-16,0-7 1 15,-1-5-1-15,-2-9 2 16,1-6-2-16,-1-5 4 16,0-5-4-16,0 0 12 15,2 0 34-15,1-12 7 0,0-9-9 16,0-9-40-16,1-1-3 16,3 0 0-16,2 6-1 15,1 2 0-15,0 11-2 16,-4 4-1-16,-2 3 2 15,-2 5 0-15,-1 0-1 16,2 0-8-16,3 0-5 16,6 11-2-16,3 3 9 15,3 7-6-15,-1 4 10 16,-1 2-5-16,-3-1 1 16,1-1 0-16,-4-3-11 15,-1-3-11-15,-2-9 2 16,-1-2 14-16,-1-5 2 15,-1-3-3-15,4 0-1 16,4 0 10-16,0-11 5 16,0-5-3-16,1-1-14 15,-5-4 7-15,-2-4 9 0,-5 2-4 16,-1-2 6-16,0 7 0 16,0 4 0-16,-1 4 27 15,-2 8 3-15,1 1-6 16,1 1-5-16,-1 0-8 15,1 0-11-15,-1 3-12 16,2 11 7-16,0 3 1 16,0 2-17-16,11-2-2 15,5-3-6-15,2-2 13 16,3-8 3-16,-2-3 2 16,-4-1 11-16,1-1 3 0,-2-13 19 15,-1-4 10-15,-2-3 1 16,-8 1-7-16,-2 0 16 15,-1 2-8-15,0 1-5 16,-9 7-9-16,-5 1-4 16,-5 3-16-16,-3 5 0 15,-2 1-5-15,3 0-1 16,0 3-17-16,5 12-46 16,9 1-40-16,4 1-53 15,3 1-186-15</inkml:trace>
  <inkml:trace contextRef="#ctx0" brushRef="#br0" timeOffset="81886.39">24159 4536 853 0,'0'0'105'0,"0"0"-79"15,0 0-17-15,0 0-6 16,0 0-1-16,0 0-2 15,9 80 2-15,2-49-2 16,4-5-22-16,0-1-15 16,2-10 13-16,-3-6 15 15,-1-7 0-15,1-2 9 0,-2 0 7 16,1-14 54 0,-1-7-24-16,-2-2 2 0,-4-4-2 15,-3 1-17-15,-1 3-4 16,-1 5-7-16,-1 7 6 15,0 7 5-15,0 4 2 16,0 0-15-16,0 0-7 16,0 12-24-16,0 9 13 15,4 6 0-15,5-1-24 16,2-3-2-16,1-5 7 16,3-10 27-16,-4-2 3 15,-1-6 3-15,2 0 9 16,-1-2 23-16,-2-12 10 15,0-5-22-15,-2-2 21 16,-6-1-22-16,-1-1-3 0,0 2-8 16,0 4-4-16,0 5-3 15,0 3-1-15,-3 3-3 16,2 5 2-16,-1-1-2 16,0 2-8-16,1 0-43 15,-4 7-28-15,-1 10 46 16,0 2-19-16,1-2 0 15,5-3-12-15,0-3 28 16,0-2 15-16,3 0 15 16,3 0 6-16,2-2 0 15,-2 2 1-15,2-5 4 16,0 4 11-16,-1-1 0 0,4 1 2 16,-1 0-13-1,-1 4 0-15,3 1 1 0,-3 2-3 16,-1-2-2-16,-4-1 1 15,0-2 2-15,-1-4-2 16,-1-1-4-16,1-4 4 16,4-1-4-16,5 0-5 15,8-18-18-15,2-4-182 16</inkml:trace>
  <inkml:trace contextRef="#ctx0" brushRef="#br0" timeOffset="82215.48">24726 4478 581 0,'0'0'99'0,"0"0"1"0,0 0-52 15,0 0-23-15,0 0 4 16,0 0-23-16,-74 73-4 16,63-46 0-16,10-1-2 15,1-3-5-15,0-5-24 16,19-3 12-16,5-3 17 15,-2-4 7-15,1 0-1 16,-7-4 5-16,-7 2 18 16,-6-2 16-16,-2 0-9 15,-1 1-3-15,0 1-6 16,0 3 20-16,-5-3-1 16,-12 4 7-16,-1-1-8 0,-4 1-20 15,-2 0-24-15,-1 0-1 16,2 0-6-16,-2-3-76 15,-1 2-59-15,1-2-246 16</inkml:trace>
  <inkml:trace contextRef="#ctx0" brushRef="#br0" timeOffset="88555.75">17883 12165 504 0,'0'0'74'16,"0"0"-55"-16,0 0-7 15,0 0 28-15,0 0 39 16,0 0-20-16,0 0-25 16,0 0 5-16,1 0 6 15,-1 0 0-15,0 0 0 0,0 4-8 16,0 5 15-1,0 0-8-15,0 1-7 0,-3 3 4 16,-1 3-1-16,-5 2-6 16,1 2-3-16,1 3-1 15,-2-1-4-15,0 3-7 16,3 3-6-16,-2 1 4 16,4 2-5-16,-2 1 3 15,0 3-9-15,0 3 1 16,-3 3 4-16,-4 7 3 15,-1 6-4-15,-4-2 1 16,2 1-3-16,0-4 5 0,-1-4-1 16,2 0 1-1,3-6 1-15,5-3-2 0,0-1-3 16,2-2-1-16,-1-1 6 16,2-2-4-16,-1 3-3 15,-7 6 0-15,1 9 4 16,-2-2 0-16,-3 3 16 15,2-6-21-15,3-4-5 16,0 1 5-16,2-3-4 16,1-8 2-16,3-2-2 15,0-4 2-15,2-5 1 16,0 0-1-16,-1-1 1 16,-1-2 1-16,0-2 1 15,1-2-5-15,1-3 5 16,3-3-5-16,0-5-1 0,0 0-1 15,0 0 0-15,0 0 4 16,0 0 1-16,0 0-3 16,0 0 1-16,0 0-3 15,0-9-16-15,-1-4-25 16,1-2-23-16,-3-1-11 16,-2 3-21-16,-1 2-60 15,-5 4-48-15,-6 7-178 16</inkml:trace>
  <inkml:trace contextRef="#ctx0" brushRef="#br0" timeOffset="95786.34">17811 13539 191 0,'0'0'7'15,"0"0"63"-15,0 0-2 16,0 0 1-16,0 0 1 0,0 0-17 15,0 0 25-15,0 0 22 16,-7 19 22-16,7-19-34 16,0 0-17-16,0 0-16 15,-2 0-22-15,1 0-1 16,-1 0-19-16,-2 1-4 16,-2 2-2-16,-6-1-4 15,-2 0 3-15,-2 1 6 16,-2 0 7-16,-1-2 9 15,-1 1-7-15,-4-1-1 16,1 0 2-16,-1 2-8 16,4 1-6-16,-1 1-3 0,1-1-5 15,-4 3 3 1,-2 1-1-16,-4 0-1 0,-3 3 0 16,-3-1 0-16,-2 0 8 15,1-2 0-15,-1 1 6 16,2-1 6-16,1-1-13 15,4 1 0-15,2-1 6 16,1 2 0-16,-1-2-7 16,-4 3 0-16,-3 0-6 15,-2 1 10-15,-2 3-8 16,1-1 1-16,-1-2 5 16,4 1-8-16,5-1 4 15,4-1-2-15,3-3 1 16,3 0-2-16,-1 1 0 0,-2 1 2 15,-4 2 1-15,-5 3-2 16,-6 3-1-16,-3 1-1 16,-6 2-1-16,2 0 2 15,0-2-1-15,5-1 1 16,5 0-2-16,7 0 0 16,2 0-1-16,2 1 2 15,1 5 0-15,-4 1 1 16,-1 3-1-16,-7 5 1 15,-9 5 2-15,-7 1-2 16,2 2 6-16,5-6-8 16,9-1 5-16,9-2-4 15,6-1-1-15,6 0-3 16,3-3 3-16,6 3-1 16,2-1 2-16,2-1-1 0,1-2 0 15,1 4 1-15,0-2-1 16,0 0 1-16,0 3-2 15,0-2 1-15,9-1 0 16,4 3 0-16,-2-3 3 16,6 3-2-16,0-2-1 15,1 0 0-15,0-1 0 16,1-1 0-16,-1-2 0 16,5-2 3-16,2-2-2 15,5 1-1-15,4-2 2 16,7 0 3-16,9 0 1 15,7-2-4-15,8 0 3 0,7-1 5 16,-2-3-1-16,-1-3-5 16,-5 0-3-16,0-4 2 15,0-1 1-15,0-3-3 16,1-2-1-16,-1 1 1 16,6-2 0-16,2 0 3 15,9 0-4-15,2 0 2 16,0 0-1-16,-6 0 3 15,-6 0-3-15,-12 0-1 16,-2 0 3-16,-5 0-2 16,2-4 0-16,0-4-1 15,-5 1 0-15,1-3 0 16,1 0 0-16,-3-1 0 16,4 0 0-16,3-1 0 15,-2-1-3-15,1 1 3 0,-5-2-1 16,-4 1 1-16,-2 1 2 15,-3 1-2-15,0-2 0 16,2 1-1-16,1 1 1 16,1 1 0-16,3-5 1 15,0 2 1-15,0 1-2 16,-5-1-3-16,-3-1 3 16,-5 4 1-16,-4-3-1 15,-2 3 0-15,-3-1 1 16,0-2 0-16,2-1-2 0,1-2 1 15,2-1-1-15,1-1 2 16,-3-2-1-16,4 0 1 16,-2-1-2-16,-5-1 1 15,0 4 0-15,-7 1 0 16,0 0 3-16,-4 3-3 16,-4 2 0-16,0-2 0 15,-2 0 1-15,0-1-1 16,-1-3 2-16,-1 0-1 15,-3-3 0-15,1 0 3 16,-1-1-2-16,-1-2-2 16,-2 1 0-16,0-2 3 15,0 2-1-15,0-1 6 16,-5 0-8-16,-2-1 5 16,-5 3-5-16,-2-1-1 0,-2 3 1 15,0-1 3-15,-4-1-2 16,2 2 1-16,-3-1-3 15,1 3 1-15,-3 0-1 16,-1-1 0-16,-1-1 1 16,-3-1 0-16,-2 0 0 15,-2-1-2-15,3 2 2 16,2 3 0-16,0 0 0 16,0-1-1-16,1 1 1 15,1 1-1-15,-2 2 1 16,4 1 0-16,-1 1 0 15,1 2 0-15,-2-1 0 16,-3 1 0-16,-5-2-1 0,-6-1 0 16,-7 1 1-16,-2-2-1 15,-4 0-1-15,6 1 3 16,8 3-1-16,11 3 2 16,9-2-2-16,4 4 0 15,2-1 1-15,-3 1-1 16,0-2 0-16,-8 1 0 15,-3 1-1-15,-7-4 1 16,-9 3 0-16,4-1 2 16,0-1-2-16,6 2 0 15,10 0 2-15,4 1-2 16,3 0 0-16,0 0 0 0,3 2 1 16,-2-1-1-16,-3-1-1 15,-5 1-1-15,-5-1 2 16,-6 1 0-16,-1-3 1 15,-1 1 0-15,5-1-1 16,5 0-1-16,8 3 1 16,3-2 0-16,2 0 1 15,0 1-1-15,0 0 0 16,-2 2 0-16,0 0-1 16,-7 1 0-16,-6 1-2 15,-3-1-2-15,-3 2 5 16,4 0-2-16,4 0 2 0,5 0 0 15,7 0 1 1,3 0 0-16,3 0-1 0,-1 0-4 16,1 0-13-16,-2 3-20 15,-3 4-14-15,-7 7-45 16,-5 7-76-16,-4-1-116 16,-4-1-212-16</inkml:trace>
  <inkml:trace contextRef="#ctx0" brushRef="#br0" timeOffset="96554.39">16492 14416 675 0,'0'0'124'0,"0"0"-79"16,0 0 18-16,0 0 24 15,0 0-24-15,0 0-41 16,-18-14-16-16,18 14-6 16,0 9 0-16,0 10 0 0,9 4 16 15,8 7-5 1,3 2 4-16,2-1-15 0,3-2 7 16,0-5-7-16,-1-5 1 15,-4-5 3-15,-3-6-3 16,-5-5 1-16,0-3-2 15,2 0 5-15,2-3 2 16,1-13 27-16,3-3 12 16,-4-3-4-16,1-4-11 15,-5 3-11-15,-6 1 3 16,-2 1 9-16,-4 2-2 16,0-1-8-16,0 1 1 15,0-3-4-15,-5 4-5 16,-1-1-1-16,3 6-6 15,0 1 1-15,0 4-5 0,-2 2 3 16,2 2-6-16,2 1 2 16,-1 2-1-16,1-1-2 15,-2 2-26-15,3 0-32 16,0 0-60-16,0 2-80 16,0 8-137-16,13 0-227 15</inkml:trace>
  <inkml:trace contextRef="#ctx0" brushRef="#br0" timeOffset="96983.34">17094 14218 682 0,'0'0'305'0,"0"0"-242"16,0 0-26-16,0 0 25 0,0 0 8 15,0 0-70-15,-16-19-5 16,5 42-16-16,-3 10 11 15,1 2-38-15,4-1 1 16,7-3-28-16,2-9 19 16,0-5-11-16,11-5 40 15,4-4 8-15,0-6 10 16,4-2 9-16,1 0 4 16,2 0 1-16,0 0 8 15,-1 0 3-15,0 4 9 16,-4 0-19-16,2 0 19 15,-7 2-12-15,-5 1-3 0,-2-1 0 16,-4 5 0 0,-1 2 4-16,-1 1 10 0,-17 3 17 15,-9 1-7-15,-1-2-13 16,-2-3 5-16,0-1 4 16,2-4-2-16,1-4-15 15,3 2 0-15,0-4-7 16,2 0-6-16,4-2-5 15,6 0-36-15,4 0-40 16,8 0-38-16,0-17-233 16</inkml:trace>
  <inkml:trace contextRef="#ctx0" brushRef="#br0" timeOffset="97472.73">17313 14340 524 0,'0'0'296'16,"0"0"-295"-16,0 0 8 15,0 0 28-15,0 0 17 16,0 0-7-16,43 66-14 16,-39-46-5-16,0-6-6 15,-1-7 7-15,-2-2-3 16,1-4-5-16,-2-1-7 0,0 0 20 15,0 0 48-15,1 0-20 16,-1 0-7-16,0-7-14 16,0-11-37-16,0-2 0 15,0-5-3-15,0 0 0 16,0 0-1-16,0 0 0 16,3 1-1-16,2 5 1 15,2 1-2-15,-1 5-1 16,1 3 2-16,3 1-2 15,1 3 3-15,3 5-1 16,2 1-5-16,2 0 1 16,3 7 1-16,0 11 4 15,-3 2-2-15,0 4 0 16,-3 1-2-16,-2 0 3 16,-4-1 1-16,0-3 0 0,0-2 0 15,-2-2-2-15,1-1 2 16,-2-3 0-16,1 1 0 15,-4-1-81-15,-2-4-80 16,-1-3-158-16</inkml:trace>
  <inkml:trace contextRef="#ctx0" brushRef="#br0" timeOffset="99120.25">19775 12093 580 0,'0'0'72'0,"0"0"23"15,0 0 23-15,0 0-9 16,0 0-40-16,0 0-21 16,0-10 3-16,0 9 4 15,0 0 9-15,0 1-28 16,0 0-19-16,0 0-6 0,0 0-11 16,0 0-5-16,0 1-1 15,0 10 0-15,0 4 6 16,7 4 10-16,3-2 5 15,1-2 0-15,1 1 12 16,3-2-7-16,4 3-2 16,2 1-4-16,4 2 3 15,2 4-6-15,2 1-4 16,2 4 2-16,3 2-3 16,5 1 10-16,4 1-11 15,2 1 4-15,3 1-1 16,-2 0-1-16,-3-1-6 0,-7 0 4 15,-4-2-1 1,-1-1-4-16,-1-1 7 0,-5-4-5 16,-1 1-1-16,-2-1 0 15,2-1 1-15,0-1 1 16,-4 0-3-16,2-2 2 16,-2-4-1-16,-3-3-1 15,1-1 0-15,-6-2 1 16,-2-2 0-16,-2 0 0 15,-2-1-1-15,3 4 0 16,2 0 0-16,2 0 0 16,1 2 1-16,1-2 1 15,3 1 0-15,-3-3 0 16,1 0-2-16,-3-2 1 16,-3-2 0-16,-1 1-1 0,-2 1-1 15,1-1 0-15,1 3 1 16,4 1 0-16,1 1 2 15,4 1-2-15,-2 1 0 16,2 0 0-16,0-1 0 16,-5-2 0-16,-2-2 0 15,-3-4 0-15,-4-2 0 16,-3-1-2-16,1-2 2 16,-2 2 0-16,0-3 2 15,0 1-3-15,1-1 1 0,-1 0 0 16,0 0 0-16,0 0-12 15,0 0-19-15,0 0-21 16,0 0-29-16,0 0-76 16,0 0-58-16,0-11-555 15</inkml:trace>
  <inkml:trace contextRef="#ctx0" brushRef="#br0" timeOffset="101597.47">21201 13325 503 0,'0'0'12'0,"0"0"38"0,0 0 22 16,0 0 31-16,0 0 2 16,0 0-31-16,-34-14-19 15,31 12-12-15,0 1-11 16,0 0-11-16,-2-1 14 16,-2 0-11-16,-5 2-9 15,-5 0-7-15,-5 0 0 16,-2 0 21-16,0 0-1 15,0 6 3-15,0 0-3 16,1 1-8-16,0 0-11 16,-1 1 8-16,-1 4-2 15,-3-1 0-15,-5 5-3 16,-5 2-5-16,-8 2 7 16,1 1 0-16,-1-1 4 0,6-3-7 15,2 1-1-15,4-3-3 16,4 2 1-16,2 0-3 15,4-3 0-15,4 2-4 16,0 1 3-16,-4 2 0 16,-1 3-4-16,-5 3 5 15,-4 3 1-15,-4 3 2 16,1 1 0-16,-3 0-8 16,5-2 3-16,4-3-1 15,6-2 0-15,5-1-2 0,6-4 0 16,4-2 0-1,3-3 2-15,-2 3-2 0,2-2 0 16,-1 6 1-16,-3-1-1 16,3 2 0-16,-4 2 0 15,0-3 2-15,3 0-1 16,1 0-1-16,2-2-1 16,2-1 1-16,-2-3 0 15,3 1 0-15,0 0 0 16,0 0-1-16,2 1 1 15,-2 1 2-15,0-1-1 16,-1 0-1-16,1 0-1 16,0 1 1-16,1-1 0 15,2 0 0-15,0-2-1 16,0-1 1-16,0-1 0 0,0 1 0 16,0-5 0-16,0 2 0 15,0-2-1-15,0 0 1 16,2-2 1-16,0 1 0 15,1 0-1-15,0 0 0 16,-1-1-2-16,5-2 2 16,-1 2 3-16,4-3-3 15,1 1 1-15,3 0-1 16,0 2 0-16,4-1 3 16,2-2-1-16,-1 1-1 15,-5 0-1-15,3-2 0 16,0 0 0-16,7 2 0 0,10 0 0 15,10-2 2-15,6 2 0 16,1-3 4-16,-3 0-5 16,1-2-1-16,4-1 0 15,0 0 0-15,2 0-1 16,-2 0 2-16,1-1 0 16,-3-5-1-16,0-1 4 15,-1 1-4 1,-5-3 4-16,-3 2-4 0,-2 0 0 15,-3-3 2-15,1 3 0 16,-1-2-3-16,0 3 2 16,1 0 1-16,-1 1-2 15,0 1 0-15,5-2 0 16,0 0 0-16,7-2 1 16,5 1 0-16,10-1-1 0,4 0 0 15,1 2-4-15,-3 0 4 16,-1 0-2-16,-3-1 0 15,-4-2 1-15,0 1 2 16,0-2-1-16,-1 0 1 16,-5 1-1-16,-4-1 3 15,-5 0-3-15,-1 2 0 16,-2 1 0-16,1 1 0 16,-2-3 3-16,3 0-2 15,0-1-2-15,1 1 2 0,1-3-1 16,2 0 0-1,0 4 0-15,5-2 0 0,0 2 0 16,-1 0-1-16,-2-2 0 16,-3 3 0-16,-5-3 1 15,-5 0 0-15,-4 0 0 16,-1-3 0-16,5 2-2 16,6-4 5-16,9 1-4 15,4-3 1-15,1-1 0 16,1 1 2-16,-8 1-2 15,-5-1 1-15,-8 1 0 16,-3 1-1-16,-8 1 0 16,-5 1 3-16,-3-3-1 15,-2 0 0-15,-2-2 3 16,-2-1-4-16,1 1 1 0,-1-1-2 16,-1 4 1-16,-3-1 0 15,0-1 2-15,1 0-2 16,-4-4-1-16,-1-4 2 15,-2-4-1-15,0-6-1 16,0-3 0-16,0-2 1 16,0 3-1-16,0 4 0 15,0 5 2-15,0 4 0 16,0 2-4-16,-3 4 2 16,-9 0-1-16,-3 0 2 15,-3-2-1-15,-1-1 0 16,-4 2 0-16,0-2 0 0,-3 3-1 15,4-1 1 1,-1 4-2-16,3-1 2 0,0-1 0 16,-1 2 0-16,1-1 0 15,-2 2 0-15,-1-3 0 16,-6 2 0-16,-7-1 0 16,-7 0-2-16,-6 0 2 15,-6-1 0-15,1 2-1 16,8 4 0-16,6 4 0 15,5 3-1-15,3 1 2 16,-1 1-2-16,0 0 2 16,1 2 1-16,-3-2 0 15,-4 2-1-15,-4 0 0 16,-4-2-5-16,-3 1 5 16,-7 1-3-16,2 0 3 0,4 0 0 15,6 0-1-15,8 1 4 16,6 6-5-16,1-1 2 15,0-1 0-15,-6-1-1 16,-4 2 2-16,-5-2 0 16,-4 0 0-16,-6 0-1 15,-4-1 0-15,3 0 1 16,2-1-1-16,8 1-1 16,3-1 1-16,7 2 3 15,5 2-3-15,5-1-1 16,5 2-1-16,0 0 2 15,1 0 0-15,-5 0-2 0,-8-1 2 16,-8 0 0-16,-7 0 3 16,-4 0-3-16,0 0-1 15,4 0 1-15,5 0-1 16,9 0-2-16,7 1 1 16,7-1 2-16,4 1 1 15,4-2 0-15,-3 1 1 16,1 1-3-16,0 0 1 15,0-1 0-15,2 0-2 16,2 0 2-16,4-3 0 16,1-2 0-16,4 2 0 15,1-2-2-15,0 1-10 16,-2-1-8-16,2-1-7 0,-1 2-8 16,-8 1-28-16,-2 1-18 15,-4 2-10-15,1-1 2 16,2 3 7-16,3-3-16 15,6 2-47-15,0-2-49 16,0-4-88-16</inkml:trace>
  <inkml:trace contextRef="#ctx0" brushRef="#br0" timeOffset="103552.39">16842 14879 489 0,'0'0'72'15,"0"0"-10"-15,0 0 34 16,0 0 0-16,0 0-24 16,0 0-25-16,0 0-2 15,-2 0-11-15,2 0-6 16,0 0-5-16,0 0 0 15,0 0-4-15,0 0 0 16,0 0-1-16,0 0-5 16,0 0 3-16,0 0 2 15,0 0-5-15,0 0-5 16,0 0-8-16,0 0 7 0,0 0-6 16,0 0-1-16,0 0-1 15,7 0 0-15,8 0 2 16,6 0 3-16,5 0 7 15,3 0 14-15,6-2-1 16,1-5 0-16,2-1-6 16,0 0 0-16,-1-3-5 15,0 2 1-15,-1 2 1 16,0-4-1-16,-4 3-6 16,-2-1-2-16,-5 3-5 15,-3 2 8-15,-3-1-9 16,-5 1 6-16,-3 1-6 15,0 2 5-15,1-1-5 0,4-2 2 16,6 0 1-16,3-4 2 16,3 2-1-16,2-2-3 15,0 3 4-15,-2-1 0 16,0 2-5-16,-6-1 2 16,-5 4-2-16,-6 0 0 15,-3 0 0-15,1-2 1 16,3 3-1-16,2-3 4 15,5 0-1-15,4-2 2 16,2 0-1-16,0 0-3 16,1 1 3-16,-6 2-3 15,-6 0-1-15,-5 2 0 0,-2-2 0 16,-4 2 0-16,0-2 1 16,0 2 0-16,2-1 2 15,4 0 1-15,5-2 7 16,2-2 1-16,-2 1-4 15,-3 1-1-15,-3 1 3 16,-5 1-2-16,-2 0 0 16,-1 1-1-16,0 0-4 15,0 0-1-15,0 0-1 16,0 0-1-16,0-2-14 16,0 2-57-16,0 0-89 15,0 0-157-15,0 0-649 0</inkml:trace>
  <inkml:trace contextRef="#ctx0" brushRef="#br0" timeOffset="127113.17">20797 13968 486 0,'0'0'94'15,"0"0"-17"-15,0 0 35 16,0 0 9-16,0 0-29 16,0 0-16-16,0 0-3 15,0 0-21-15,0-36-2 16,0 36-33-16,0 5-17 0,0 22-6 16,0 12 6-16,1 12 23 15,5 0-7-15,-3-6-11 16,1-6-1-16,1-12 7 15,-2-8 5-15,0-8-5 16,-1-5-5-16,-2-3 7 16,0-3 6-16,0 0 8 15,0 0 15-15,0 0-3 16,-5-14-12-16,-9-11-19 16,-2-7-7-16,3-5-1 15,2 1 0-15,7 2-1 16,4 6 1-16,0 3-5 0,3 6 3 15,10 4-2 1,4 0-12-16,5 4 10 0,3 5-2 16,7 2 0-16,2 4-1 15,0 0 2-15,-1 14 2 16,-5 8 0-16,-7 0 3 16,-7 5-5-16,-4-2 7 15,-6 0-14-15,-4-3-13 16,0 0-9-16,0-5-28 15,0-1-25-15,5-4-20 16,5-4-42-16,8-7-84 16,4-1-65-16</inkml:trace>
  <inkml:trace contextRef="#ctx0" brushRef="#br0" timeOffset="127980">21305 13955 815 0,'0'0'144'15,"0"0"-78"-15,0 0 4 16,0 0-12-16,0 0-8 16,0 0-1-16,-19-44-27 15,4 44-18-15,-5 11-4 16,1 8-1-16,-2 6 1 16,5 0 0-16,5 3-3 15,5-6 3-15,5-4-2 0,1-6-9 16,0-5-8-1,0-4-3-15,0-3 3 0,9 0 16 16,3-4 3-16,4-9 4 16,-1-4 1-16,0-1-2 15,-6 1 2-15,-1 2 3 16,-3 7 10-16,-2 2 11 16,-3 6-6-16,0 0-13 15,0 0-10-15,2 0-1 16,1 0-9-16,8 2 4 15,5 10 2-15,5 3 3 16,6-4-15-16,0-4-24 16,-1-3 22-16,-2-4 8 15,-6 0 3-15,0 0 4 16,-2-11-2-16,-7-1 4 0,-1-2-1 16,-4 4 2-1,-2 3 0-15,-2 4 13 0,0 3 4 16,0 0-17-16,0 0 0 15,0 0-10-15,0 0 5 16,0 1 5-16,0 1 12 16,0-2 2-16,0 0 11 15,-2 0 15-15,1-2 3 16,-2-14-14-16,0-2-25 16,3-2 3-16,0-1-6 15,0 1-2-15,15-1 1 16,7 5-4-16,5 0-2 0,1 8 4 15,2 5-1 1,0 3-5-16,-3 1-1 0,-4 12 3 16,-6 1-1-16,-8-3 0 15,-2-3 7-15,-5-3-6 16,-2-4 3-16,0-1 3 16,0 0 1-16,0 0 1 15,0 0 8-15,0-1 1 16,0-13-1-16,3-7-8 15,1-6-2-15,7 1 0 16,4-2-3-16,0 9 1 16,3 3 0-16,-3 6 1 15,1 6 0-15,-1 4-6 0,3 2-1 16,-3 20 3-16,-1 6 1 16,-4 5 4-16,-6 4 1 15,-2-1-1-15,-1-4 2 16,-1-4-2-16,2-2-19 15,2-10-96-15,6-7-51 16,7-9-111-16,4 0-69 16</inkml:trace>
  <inkml:trace contextRef="#ctx0" brushRef="#br0" timeOffset="128375.72">22103 13769 726 0,'0'0'185'15,"0"0"-168"-15,0 0 46 0,0 0 16 16,0 0-33-16,0 0-29 16,39-18 10-16,-31 13 2 15,-4-1 14-15,-1 0 4 16,-2-2-19-16,-1-2-23 16,0 3 0-16,0 0-1 15,-5-1-4-15,-6 3-5 16,-2 2 2-16,-5 1 3 15,-3 2-4-15,2 0 3 16,-2 16-3-16,4 8-2 16,2 9 5-16,6 0 0 15,5 4-1-15,2-3 2 16,2-6-2-16,0-3 2 16,8-7-2-16,12-4 0 0,3-7 2 15,9-5 1-15,5-2 6 16,6 0-6-16,2-14 5 15,1-6-5-15,-2-4-1 16,0-1-24-16,-5-4-87 16,-6 0-76-16,-6-5-638 15</inkml:trace>
  <inkml:trace contextRef="#ctx0" brushRef="#br0" timeOffset="133978.59">10529 12622 577 0,'0'0'9'16,"0"0"10"-16,0 0 22 16,0 0 47-16,0 0-10 15,0 0-19-15,0 0-20 0,0 0 11 16,-6-29-1 0,6 29-10-16,0 0-18 0,0 0 2 15,-2 0-12-15,2 0-3 16,0 0-4-16,-2 0 0 15,2 0-3-15,-1 0 0 16,-2 4 5-16,-5 14 4 16,-4 3 22-16,-6 7 15 15,-3-2-4-15,-2 0-12 16,3-1-9-16,2-1 3 16,0 0-11-16,-1 1 4 15,0 2-7-15,-1 1 4 16,-3 5-9-16,4-1 5 15,-5 6 1-15,-3 4-8 16,0-3 9-16,-2 4-2 0,-1-2-8 16,0 1 7-1,0 1 1-15,3-1-7 0,3 2-1 16,0 0 1-16,2 1-3 16,4 3 2-16,-1 0-2 15,-1-2 0-15,4-5-1 16,-2-5 1-16,3-1 5 15,-3-2-2-15,0-1 0 16,-3 0 3-16,1-3-2 16,0-3 4-16,2-2-6 15,5-4 1-15,-1-2 0 16,4-2-3-16,-1-3 0 0,3-1 0 16,-1 0 0-16,4-3-1 15,-1 0-1-15,0-1 1 16,0 0 2-16,2 0-2 15,-1-3 0-15,2 0 2 16,0-1 0-16,2-3-2 16,1-1 0-16,0 0 0 15,-2 0 3-15,2 0-3 16,0 0 1-16,0 0 3 16,0 0 3-16,0 0-6 15,0 0 4-15,0 0-5 16,0-3-15-16,0-5-29 15,-3-2-69-15,3 2-52 0,0 3-57 16,0 5-306-16</inkml:trace>
  <inkml:trace contextRef="#ctx0" brushRef="#br0" timeOffset="135818.51">9852 13962 588 0,'0'0'16'0,"0"0"2"0,0 0 52 16,0 0 24-16,0 0-22 15,0 0-27-15,-23-21-21 16,17 19 6-16,-3 0 0 16,-1 1-1-16,-5-1-5 15,-3 1-7-15,-4 1-4 16,-1 0-3-16,-2 0 12 16,1 0-1-16,0 0 1 15,2 0-5-15,-2 3 11 16,-1 1-10-16,-2-1-5 15,3 1 15-15,-5 2-3 16,1-1-8-16,-2 1-7 0,-1 1 6 16,0 2-7-16,-2 0 2 15,0-1 0-15,-4 3-4 16,0 0 3-16,-1 2-7 16,2-2-2-16,3 4 1 15,-1 1 1-15,-7 6-1 16,-3 3 1-16,-11 4-1 15,-5 3 0-15,-2-3 1 16,2-1 3-16,6-3-4 16,8-3 1-16,7-4 2 15,8-2 6-15,7-2-6 16,3-1-1-16,0 1-3 16,-1 2 0-16,-4 3 2 15,0 3-2-15,-6 3-1 0,-2 4 2 16,-1 1-3-16,0-2 2 15,5-1 7-15,3-1-7 16,5-4-1-16,7-1 0 16,3 0 2-16,3-2 2 15,3 4-4-15,1-3 1 16,0 4 5-16,-1 4-6 16,0 2 1-16,-1 2-1 15,3 4 3-15,-1 1 5 16,1 0-8-16,4-2-1 15,0-1 1-15,0-1 0 0,0-5 5 16,0-1-5-16,9-1 0 16,2 1 2-16,-1 1-1 15,5-1-2-15,0-1 2 16,3 2 0-16,1 3 1 16,-1-2 0-16,4 3-1 15,2-1-1-15,2-1 1 16,4-5-1-16,0-1 0 15,5-3 0-15,2-1 0 16,4-2 4-16,1-2-4 16,4-2 0-16,0-3 0 15,2-1 6-15,5-1-5 16,1-2-1-16,-2-1 0 16,1 1-3-16,-1-3 3 0,0-3-1 15,6-1 0-15,5 0 1 16,3 0 2-16,2 0-1 15,2-5 0-15,-1-2-1 16,3 0 0-16,-2-2 1 16,-2 0-1-16,-3 2 0 15,3-4 0-15,-4 1 1 16,-1 0-1-16,-2 0 0 16,3-1 6-16,3 0-6 15,-2 0 0-15,2-4 0 16,-2 0 0-16,-2-2-2 15,1-1-1-15,-1 0 3 16,-5-2 2-16,2 1-2 0,-10 1 0 16,-6 1 0-1,-4 2 1-15,-6-2 0 0,-1 1 0 16,-3-2-1-16,-2-1 0 16,1-3 3-16,-1 2-2 15,2-3 2-15,-3-1-1 16,-4 2-1-16,-3 1 0 15,-5 2 0-15,-6 4 0 16,-5 1 6-16,-1-3 3 16,0 3 4-16,-3-5-1 15,0-6-12-15,0 0 8 16,0-6-9-16,0-3-1 16,0-1 0-16,0 0 2 15,0 5 2-15,0 3-3 0,-4 5 0 16,-2 2 1-16,-2 0-1 15,-2 0 0-15,-3 1 0 16,-1 0 0-16,-1-3 2 16,0 0-1-16,0-1-1 15,0-3-2-15,-1 5 2 16,1-3 3-16,-3 1-3 16,0 2 0-16,-3-2 0 15,-1 0 0-15,-3 1 1 16,-1-2 0-16,-4-1-1 15,-1 0 0-15,-2-1 1 16,-2 1 0-16,1-2 1 0,0 1-2 16,0 1 0-16,-2 1 3 15,0 2-3-15,5 4 0 16,1 1 1-16,2 3 0 16,1 3 3-16,-1-2-4 15,-2 3 1-15,2-1-1 16,-2 1 0-16,0 3 1 15,3 0-1-15,-3 0-2 16,3 3 1-16,-4 1 0 16,-2 0 0-16,-2 3-1 15,2-1-1-15,0 1 3 16,0 0 0-16,-1 0 0 16,4 0 0-16,-5 0 0 0,-4 0 0 15,-4 0-1-15,-3 7 0 16,-3 2 1-16,-3 0 0 15,2-1 0-15,1 1 0 16,4-2 1-16,5-3-1 16,6 1-1-16,3-3 1 15,2-1 0-15,2-1-1 16,2 2-3-16,-2 0-17 16,0 2-16-16,0 0-33 15,4 8-59-15,-7 1-80 16,-8 1-318-16</inkml:trace>
  <inkml:trace contextRef="#ctx0" brushRef="#br0" timeOffset="141548.47">11863 12265 669 0,'0'0'1'0,"0"0"-1"16,0 0 35-16,0 0 14 16,0 0 59-16,0 0-26 0,0 0-32 15,-6-25-20-15,6 25-5 16,0 0 9-16,-2 0-2 16,2 0-11-16,0 0-6 15,0 0-4-15,0 0-5 16,0 0-6-16,0 0 1 15,0 0 8-15,0 3 1 16,0 7 13-16,8 3 15 16,5 4-17-16,1 0-7 15,3 3 15-15,2 4-9 16,1 1-3-16,3 2 1 16,-2 2 4-16,1-1-9 15,-1 0-7-15,-2 0 3 0,4 2 7 16,0 1-8-16,1 2-1 15,3 4 3-15,1 1-9 16,0 2 5-16,0-2-3 16,-1 0 0-16,0-1 0 15,-2 1 3-15,-1-1-1 16,-5 1 2-16,0-1-4 16,2-2-3-16,-3 2 2 15,5-1 7-15,-1-3-4 16,-1 0-3-16,1-1 5 15,-1-3-2-15,-1 1-4 16,-1-4 2-16,-1 2-2 16,-2-1 1-16,2-2-2 15,-1 0 0-15,0 0 3 0,0 1-1 16,1-2-2-16,-2 0 1 16,1-2-1-16,-4 1 0 15,2 0 2-15,-1-1-2 16,-1 1 1-16,0-2-1 15,1 0 1-15,-2-1 0 16,-2 0-1-16,2-2 0 16,-1-1 0-16,-2-3 0 15,1-1 1-15,-3-2 2 16,-2-2-3-16,-1-3 1 16,-2 0 0-16,-1-5 0 15,-1 1 0-15,2-2-1 0,-2 0 1 16,0 0 1-16,0 0 4 15,0 0-6-15,1 0 4 16,-1 0 3-16,1 0-7 16,-1 0 4-16,0 0 3 15,0 0-7-15,0 0-15 16,0-2-24-16,0-2-44 16,-10 1-107-16,-9 1-141 15</inkml:trace>
  <inkml:trace contextRef="#ctx0" brushRef="#br0" timeOffset="144444.09">13446 13470 347 0,'0'0'262'0,"0"0"-247"16,0 0 24-16,0 0 71 16,0 0-17-16,0 0-34 15,0 0-34-15,-29 2-14 16,16 3 3-16,-4 2 18 15,3-1 0-15,-1-2-12 16,1 0 17-16,-1 0-8 16,-4 3-6-16,-2 0-8 15,-4 2 12-15,-4 0-2 16,1 1-3-16,0-1-8 0,1 0-2 16,0 1-5-1,-1-2 1-15,-4 2 6 0,-2 2-8 16,-3-3-5-1,-1 2 10-15,2 0 10 0,4-1-9 16,0-1-1-16,5 1-3 16,1 0 2-16,5 1-3 15,-1 0-6-15,0-1-1 16,-1 5 2-16,-6 2 0 16,-4 0 0-16,-2 8 0 15,-8-3 3-15,1 0-5 16,1 2 5-16,4-6 1 15,3 2-2-15,4-5 5 16,4 2-2-16,-2-1-4 16,1 0 3-16,0 1 3 15,1 2-8-15,-3 2 4 0,0 1-4 16,-4-2 2-16,-2 3-2 16,1-2 2-16,4 0-3 15,3-3 3-15,7-2 0 16,4-3-3-16,6-2-1 15,-3 1 1-15,5-1 0 16,-1 1 0-16,-3 1 1 16,2 2-1-16,-3-1 0 15,-1 5 0-15,-1 1 1 16,-4 2-1-16,-2 1 6 16,1-3-6-16,4-2 1 15,2-1-1-15,0-3 0 16,3 0 0-16,1-1 1 0,-1 0-1 15,2-1 1-15,-2 1-1 16,0 1 0-16,0 2 0 16,-2-1 0-16,1 2-3 15,2 2 3-15,-4-1 0 16,4-3 1-16,2 2-1 16,1 1 0-16,3-3-3 15,-1 3 3-15,2 1-1 16,0-1 2-16,1-1-3 15,2-2 4-15,0-1-2 16,0 0 0-16,0 0-2 16,0-2 2-16,0 1 0 15,0 0 1-15,0-1-1 0,8 2-2 16,7 3 1-16,3 0 0 16,4 1-1-16,3 1 2 15,-2-1 1-15,2 0-1 16,-2-4-1-16,-3 1 1 15,-3-2 0-15,1-4 0 16,0-1 4-16,3 0-4 16,5 0 0-16,6 0 0 15,7-1-2-15,5-1 1 16,3 0 2-16,2-2 1 16,-4-2 0-16,-2 2-3 15,-4 0 3-15,-2-2 0 16,-3 2-2-16,-2 0-2 15,-1-2 2-15,2 0 0 0,1-2 4 16,5 0-4-16,0 0 0 16,-2 0 0-16,2 0 1 15,1 0-1-15,0-2 0 16,2-6-1-16,1 0 0 16,1-4-3-16,0 1 4 15,1-2 2-15,1 2-2 16,1-1-4-16,-1 1 4 15,-3-4 0-15,-2 2 0 16,2 1 1-16,-3-1-1 16,0 0 1-16,0 1 4 15,-4 1-5-15,-3-3-1 16,1 2 1-16,1-1 3 0,1-1 2 16,-2 1-3-16,0 1-2 15,0 1 1-15,-2-1-1 16,-2 1 2-16,-2 1-2 15,-2-2 1-15,-3 3-1 16,1-1 3-16,0-1-2 16,0 1 1-16,3-1-1 15,0-2-1-15,3 1 2 16,-1 2-2-16,0 0 1 16,-1-2 0-16,0 1 0 15,-4 0 1-15,0-1-2 16,0 1 2-16,0-1 0 0,-2-2 1 15,1 2 1-15,-1-2-3 16,0 3 1-16,1-3-1 16,-2 4-1-16,-1-1 0 15,-3 0 1-15,-2 2 2 16,-5-2-2-16,1 2 2 16,-2-2-1-16,-1-1 8 15,3-2-8-15,-1 0-2 16,1-2 2-16,1 0-1 15,-2 1 0-15,-1 1-1 16,2 0 1-16,-4-1 1 16,-1 1 0-16,-1 1 2 15,-4-4 7-15,1 0-11 0,1-3 1 16,-2-1 1 0,1 1-2-16,-1 0 1 0,2 2-1 15,-3 1 0-15,0 1 0 16,0 1 0-16,0 0 1 15,0-1 5-15,0 0-5 16,-4-1 0-16,-8 0-1 16,0-3 1-16,-5 0-1 15,2-2 1-15,1 4-1 16,-2-2 1-16,0 4-1 16,3-1 0-16,-4 0 0 15,4 1 0-15,-3-1-1 16,-1 1 0-16,-4 0 1 15,-3-3-1-15,-1 3 0 0,-1-3 1 16,1 5 0-16,3 1 0 16,3 2 1-16,3 2-1 15,-1 0 0-15,0 0 0 16,-1 0-1-16,0 2 1 16,-1 1 1-16,-3 0-1 15,-7-1 0-15,1 1 0 16,-3 1-3-16,1 1 3 15,7 0-1-15,3-1 1 16,4 4 0-16,2-2 0 16,-1 1 1-16,-2 1-1 0,-2-1 0 15,-1 2-2-15,-3 0 0 16,-4 0 2-16,-1 0 0 16,-1 0-2-16,1 2 2 15,2 1 4-15,2 0-4 16,2 1 0-16,1-1-1 15,5-2 1-15,-2 2 2 16,1 0-1-16,-2 0-2 16,-2-2 0-16,3 0 1 15,-1-1 1-15,2 0-1 16,0 1 0-16,-1-1 1 16,4 2 0-16,1-2-1 15,-2 2-1-15,1 0 1 0,-2 3 0 16,0-1 2-16,-2 0-5 15,-1 1 5-15,3-2-4 16,-1 1 2-16,0 1 0 16,-2-1 0-16,1 0 0 15,-3 2 3-15,2-1-2 16,4-2-1-16,1 0 0 16,2-1 0-16,3 1-4 15,-1-1 5-15,3-2-1 16,0 1 1-16,0-1 3 15,-2 0-2-15,0 2-2 16,-1-2 0-16,-1 0 0 16,4 0 1-16,1 0-1 15,0 0 0-15,3 0-2 0,-2 0 2 16,-2 0 1-16,1 0-1 16,-3 3-5-16,0 0 5 15,-3 0 0-15,2-2 0 16,2 2 0-16,-4 0 2 15,-1-2-2-15,-3 4 1 16,2-3-1-16,-1-1 0 16,8 1-3-16,2-2 4 15,4 1-2-15,1-1 1 16,0 0-18-16,0 0-12 16,0 1-1-16,0 10-39 15,-3 10-73-15,-8 6-14 0,-4-3-178 16</inkml:trace>
  <inkml:trace contextRef="#ctx0" brushRef="#br0" timeOffset="149160.07">9316 14561 726 0,'0'0'9'0,"0"0"74"16,0 0 29-16,0 0-15 16,0 0-32-16,0 0-34 15,0 0-26-15,-19-29-5 16,19 33-1-16,0 13 1 16,0 9 26-16,0 1 11 15,0 3-14-15,0-1-6 16,0-1-6-16,0-3-6 15,4-2 0-15,1-4-3 16,-1-2 4-16,2-1-6 16,-3-2 0-16,0 0 0 15,1-2-7-15,-2 1-41 0,6-1-38 16,0-4-40-16,-2-2-91 16,-3-6-46-16</inkml:trace>
  <inkml:trace contextRef="#ctx0" brushRef="#br0" timeOffset="149460.87">9018 14780 695 0,'0'0'38'16,"0"0"43"-16,0 0-5 0,-21-73-6 15,21 46-11-15,19-5-47 16,9 0-5-16,10-1-2 16,7-3 4-16,7 5-9 15,3 2 0-15,-6 7-1 16,-4 4 0-16,-6 10 0 16,-12 3-31-16,-8 5-31 15,-7 0-22-15,-7 6-45 16,-5 12 2-16,0 1-35 15,-2 4-137-15</inkml:trace>
  <inkml:trace contextRef="#ctx0" brushRef="#br0" timeOffset="149708.51">9192 14863 473 0,'0'0'74'0,"0"0"-50"15,0 0 23-15,0 0 28 16,0 0 29-16,0 0-24 16,60 52-31-16,-36-52-15 15,4 0 10-15,4 0-16 16,0-4-10-16,3-9-11 16,2-2 1-16,0-2-6 15,-2-2-2-15,2 1 0 0,-3-2-9 16,-4 2-52-16,-3-2-65 15,-5-1-135-15</inkml:trace>
  <inkml:trace contextRef="#ctx0" brushRef="#br0" timeOffset="150275.16">9665 14495 723 0,'0'0'93'15,"0"0"14"-15,0 0-40 0,0 0 4 16,0 0-35 0,0 0-36-16,-9 8-8 0,14 19 4 15,5 5 3-15,2 5-1 16,-2-2 2-16,-2-3 4 16,-2-7-4-16,-1-5 2 15,-1-9-1-15,-4-6 6 16,0-5-1-16,0 0 8 15,0 0 44-15,0-12 26 16,0-12-70-16,-10-3-12 16,0-5-3-16,1-1 6 15,-1 2-6-15,6 3 1 16,2 4 0-16,2 4-1 16,0 1 1-16,3 3-5 0,13 2 4 15,6-2 0 1,6 1-5-16,5 2 6 0,5 1-2 15,-2 7 2-15,-5 3-2 16,-2 2 1-16,-7 5 0 16,-7 14-8-16,-4 7 4 15,-8 5 4-15,-3 1-2 16,0 3 1-16,-9-3 2 16,-8-1 0-16,-2-2 5 15,-3-1-1-15,-1 0 2 16,-1-3-5-16,-3-3 0 15,0-1 2-15,2-3-1 16,4-3-3-16,5-5 1 16,7-5-4-16,6-4-28 15,1-1-47-15,2 0-32 0,0 0-97 16,0-6-615-16</inkml:trace>
  <inkml:trace contextRef="#ctx0" brushRef="#br0" timeOffset="150908.37">9488 15241 487 0,'0'0'26'0,"0"0"22"0,0 0 17 16,0 0 26-16,0 0-2 15,0 0-42-15,-20 11-23 16,20-11 11-16,0 0 8 15,0 0-8-15,0 0 7 16,0 0-6-16,0 0 3 16,0 0-16-16,0 0 7 0,0 0-8 15,0 0-21-15,3 0 5 16,15 0 5-16,11-14 13 16,6-2 2-16,10-2-16 15,1-6-7-15,5 2 1 16,-2-3 1-16,2 2 3 15,-3 1-7-15,-10 5 2 16,0 1-1-16,-4 2 1 16,-1 0 0-16,-2-1 1 15,1 1 1-15,-5 3 4 16,-4 1 1-16,-5 4 2 16,-9 0 1-16,-3 3 0 15,-4 3-2-15,-1 0 1 16,-1 0 3-16,0-1-2 0,0-1-3 15,0 2-2-15,0 0-8 16,0-1 6-16,2-1-6 16,-2 2-7-16,0 0-40 15,1 0-54-15,-1 2-73 16,0 8-121-16,-18 5-505 16</inkml:trace>
  <inkml:trace contextRef="#ctx0" brushRef="#br0" timeOffset="154002.19">12088 14539 810 0,'0'0'111'15,"0"0"-46"-15,0 0 4 16,0 0-6-16,0 0-16 0,0 0-29 16,0 0-18-16,0-17-7 15,0 38 4-15,9 8 3 16,3 4 23-16,1-2-7 15,-1-5-11-15,-3-5-5 16,-1-7 13-16,-4-3-8 16,-1-7 0-16,-3-1 7 15,0-3-5-15,0 0 21 16,0 0 25-16,0 0-7 16,0-1 1-16,0-12-14 15,-9-8-27-15,-4-7-6 16,4-2-1-16,1-3-3 15,7 2-5-15,1 3 5 16,0 4-5-16,6 7 1 0,6 3 8 16,4 3-9-16,5 2-2 15,8 3 1-15,3 4 8 16,1 2-7-16,-1 0-1 16,-3 11-8-16,-6 6 5 15,-3 4 7-15,-4 3-7 16,-3-1-2-16,-6 3-2 15,-4-2-1-15,0 1-27 16,-1-6-59-16,1-2 9 16,6-6-56-16,1-11-122 15,5 0-302-15</inkml:trace>
  <inkml:trace contextRef="#ctx0" brushRef="#br0" timeOffset="154912.94">12664 14364 745 0,'0'0'63'0,"0"0"1"16,0 0 5-16,0 0-8 15,0 0-1-15,0 0-20 16,-30-40-9-16,24 40-26 16,-4 13-4-16,-5 9-1 15,0 5 0-15,3 3 0 16,9-3 0-16,3 1-2 15,0-6 2-15,12-3-3 16,4-7-5-16,4-4-7 16,-4-7-3-16,0-1 2 0,-3 0 15 15,0-3-4-15,-3-11 5 16,-2-2 1-16,-1-1 4 16,-5-5-2-16,-2 2 1 15,0 3 8-15,0 4-10 16,0 6 15-16,0 6-7 15,0 1 8-15,0 0-18 16,0 0-7-16,3 13-8 16,7 5 12-16,9 1 3 15,10-3 0-15,4-6-4 16,5-6 1-16,0-4-10 16,-2 0 12-16,-6-3-1 15,-8-8 1-15,-7-3 1 0,-5 0-2 16,-5-3 2-16,-5 1 10 15,0-1-7-15,-5 3-2 16,-5 3 0-16,1 6 6 16,4 3 4-16,2 2-11 15,-3 5-2-15,-3 14-9 16,-2 6 11-16,-2 0 1 16,3-11 1-16,6-4 8 15,1-8-3-15,1-2 2 16,2 0 16-16,0-1 25 15,0-14 12-15,0-8-57 16,0-4-5-16,2 0-1 0,12 0 1 16,8-1-3-1,6 4 0-15,8 5 0 0,7 4 3 16,0 9-1-16,-1 6-3 16,-8 0 1-16,-7 6 2 15,-6 7-5-15,-6 3 0 16,-6-4 4-16,-5-2 2 15,-4-4-4-15,0-4 1 16,0-2 3-16,0 0 1 16,0 0 7-16,0-4 3 15,-7-13-11-15,-1-3 1 16,1-5-1-16,6-2 0 16,1-1-2-16,0 3-5 0,8 4-3 15,7 3 7-15,6 9-4 16,-3 5 2-16,2 4 4 15,0 0-8-15,-5 16 3 16,2 7 6-16,-5 2-5 16,-5 1 3-16,2-2-11 15,-2-3-32-15,1-2-33 16,4-5-46-16,-2-7-125 16,1-6-111-16</inkml:trace>
  <inkml:trace contextRef="#ctx0" brushRef="#br0" timeOffset="155274.66">13544 14219 712 0,'0'0'47'0,"0"0"-32"16,0 0 110-16,0 0-29 16,38-78-68-16,-35 66 10 15,-3 2 1-15,0 2-12 16,0 2-5-16,0 2-8 15,0 2-13-15,0 2 11 16,0 0-4-16,-5 0-8 16,-7 3-4-16,-6 14-1 15,-1 4 5-15,2 5-1 16,5 2 0-16,4-3 0 16,6 0 1-16,2-5-3 15,0-4-2-15,16-5 5 0,5-2 5 16,8-7-5-16,4-2 6 15,5-6 5-15,1-13 7 16,3-3-9-16,-2-5-3 16,-3 3-6-16,-4 0-32 15,-6 0-34-15,-9 3-100 16,-5 0-369-16</inkml:trace>
  <inkml:trace contextRef="#ctx0" brushRef="#br0" timeOffset="164521.96">19797 11939 326 0,'0'0'1'0,"0"0"8"0,0 0-1 16,0 0 9-16,0 0 45 15,0 0-31-15,0 0-21 16,-19-6-2-16,17 6 20 16,2 0 38-16,0-2-15 15,-1 0-13-15,-1 1-8 16,1-1 10-16,-2-1 10 15,1 2-23-15,2 1-5 16,0-3 6-16,-1 2 1 16,-2-3 2-16,3 1-6 15,-4 0 1-15,1 1-7 16,2-1-1-16,-2 0-9 16,2 1-7-16,-1 1 1 0,1 0-3 15,-1-1 0 1,-1 2 10-16,0-3-5 0,0 2 8 15,-1-3-3-15,-2-2 5 16,-1 2 5-16,2-2 0 16,0 2-10-16,1 0 1 15,1 1 4-15,1-2-6 16,-1 4 1-16,2-2 5 16,-1 2-7-16,-1-1-3 15,1 2 3-15,0-1 6 16,1 1-7-16,1 0-1 15,-2 0-3-15,2 0-1 0,0 0-1 16,0 0-1-16,0 0-2 16,0 0 2-16,0 0 0 15,0 0-5-15,-1 0 3 16,-1 0 2-16,-1 4 0 16,0 5 0-16,0-2 4 15,0 3 1-15,2-3-2 16,-3 0 2-16,4 1 0 15,0-3 0-15,0 3 0 16,0-1-2-16,0 0 5 16,0 1 5-16,0 2-12 15,0-2 12-15,0 1-12 16,0 0 3-16,0-2 0 16,2 3 1-16,6 0-1 15,-1-2-1-15,3 2 3 0,-1 0-3 16,0-1 7-16,-1-1-6 15,1-2-2-15,-3 2-2 16,-2-2 0-16,1 1 6 16,1 0-6-16,1 0-2 15,1 0 2-15,1 1 3 16,1 1 2-16,2 0 1 16,0-2 3-16,0 2-3 15,-2-3-1-15,1-2-5 16,-6 2 5-16,5-2-4 15,-7 0-2-15,0-2 2 16,0 0 2-16,3 3-3 0,4-1-3 16,2 1 3-1,3 1 2-15,1-1-1 0,0-2 1 16,-2 1-2-16,-3-1 0 16,0-1 5-16,-5 1-4 15,-1-2-1-15,-2-1-3 16,-3 0 0-16,1 0 3 15,-1 0 0-15,0 0 0 16,0 0 0-16,2 0 0 16,-2 0-1-16,2 0-19 15,-2 0-25-15,0 0-52 16,0 0-110-16,-13-6-406 16</inkml:trace>
  <inkml:trace contextRef="#ctx0" brushRef="#br0" timeOffset="197156.57">20230 8476 87 0,'0'0'2'16,"0"105"-2"-16,-3-46 5 15,-12 2-5-15,-3 0 3 16,-3-2-3-16,4-5-22 16</inkml:trace>
  <inkml:trace contextRef="#ctx0" brushRef="#br0" timeOffset="198921.77">19582 8158 79 0,'122'39'34'16,"1"-4"-30"-16,-6-1-4 15</inkml:trace>
  <inkml:trace contextRef="#ctx0" brushRef="#br0" timeOffset="202906.14">21146 5524 150 0,'0'0'3'16,"0"0"3"-16,6-86-6 15,-6 55-7-15,0 0 0 16,0-2-87-16,0 6 94 16,0 3 68-16,-5 8-28 0,-11 1-30 15,-2 6 12-15,-6 4-22 16,-4-1-54-16</inkml:trace>
  <inkml:trace contextRef="#ctx0" brushRef="#br0" timeOffset="208834.7">23027 10858 201 0,'0'0'10'16,"0"0"8"-16,0 0-15 16,0 0 3-16,0 0-4 15,0 0-2-15,0 0 0 16,-28-55 1-16,18 51-1 15,-6 1-8-15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4:16:16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1931 13941 654 0,'0'0'34'0,"0"0"19"15,0 0-10-15,0 0 40 16,0 0-13-16,0 0-28 16,0 0-22-16,-9-36 6 15,5 30 13-15,-2-2 2 16,-5 1-15-16,2 1 4 15,-10 0-8-15,-8 3-8 16,-9 3-11-16,-10 3-3 16,-8 16-1-16,0 8 0 15,2 1 2-15,9 0 2 16,7 0-3-16,3 0 0 16,5 2-1-16,1 1 0 15,2 1 1-15,4 0 0 0,7-5-1 16,8-4-5-16,6-3-3 15,0-4-2-15,14-2-6 16,25-8-11-16,16-6 14 16,15-5 1-16,6-15-5 15,-9 0-2-15,-13 3-2 16,-21 8 14-16,-20 3 0 16,-8 6 8-16,-5 0 8 0,0 0 4 15,-5 0-12 1,-13 10-2-16,-9 10 2 0,-4 5 0 15,1 7 1-15,2-1-1 16,7 6 8-16,6-3-7 16,5-1-1-16,10-3-2 15,0-4 2-15,7-5-3 16,13-5 0-16,5-6 2 16,5-5-8-16,6-5-2 15,2 0-9-15,4-12 10 16,-3-7-21-16,-5 0-15 15,-5 2 22-15,-12 3-1 16,-6 5 12-16,-8 5 13 16,-3 2 2-16,0 2 11 15,0 0 1-15,0 3-14 0,0 13-5 16,-8 2 5 0,1 0 18-16,-2-2-10 0,5-6 8 15,-1-3-2-15,5-5 4 16,0-2-2-16,0 0 24 15,0 0 14-15,0-6 0 16,0-11-35-16,0-4-19 16,5 0-2-16,6 0-1 15,3 7 3-15,4 3-4 16,3 4 2-16,6 4 0 16,1 3-1-16,2 0-2 15,-2 7 2-15,-3 9 2 0,-2 1 0 16,-5-1 0-1,-2 2-8-15,-1-4-18 0,1-2-17 16,-2-2-69-16,1-5-82 16,0-5-139-16</inkml:trace>
  <inkml:trace contextRef="#ctx0" brushRef="#br0" timeOffset="463.59">2423 14114 1070 0,'0'0'33'0,"0"0"-33"15,0 0-4-15,0 0 4 0,0 0 7 16,0 0 19-16,30 117-2 16,-16-71 2-16,-3 1-15 15,-3-3 13-15,-2-4-17 16,0-5 0-16,0-5-7 15,0-7 0-15,-3-9-20 16,0-8-21-16,-2-4-18 16,-1-2 1-16,0-4 32 15,0-17-13-15,0-7-73 16,-4-3 79-16,-5 3 32 16,3 2 2-16,0 5 14 0,4 3 41 15,1 2 12 1,1 2-19-16,0 3-14 0,3 2-17 15,18 4-10-15,10 3-8 16,8 2-1-16,4 2 0 16,2 14 1-16,-8 4-2 15,-4 1 0-15,-8 1 2 16,-5-1 4-16,-7 1-1 16,-2-3 1-16,-4 0-3 15,-4-4 0-15,0-4-1 16,-3-3 0-16,0-2-55 15,0-6-83-15,3 0-270 16</inkml:trace>
  <inkml:trace contextRef="#ctx0" brushRef="#br0" timeOffset="659.12">2893 14141 1000 0,'0'0'32'0,"0"0"25"16,0 0 14-16,0 0 4 16,0 0-49-16,0 0-26 15,-13-32-7-15,13 32-72 16,0 0-87-16,6 0-298 16</inkml:trace>
  <inkml:trace contextRef="#ctx0" brushRef="#br0" timeOffset="919.4">3086 14030 802 0,'0'0'252'0,"0"0"-217"16,0 0 25-16,0 0 31 16,0 0-65-16,0 0-26 15,16 34 0-15,-1 0 10 16,0 8 18-16,-3 1-10 15,1-2-6-15,-4-3 0 16,-1-2-2-16,-2-1-6 16,1-4-3-16,-1-4 1 0,-1-2-4 15,-1-2-4 1,2-5-46-16,-1-3-86 0,2-7-75 16,-3-8-311-16</inkml:trace>
  <inkml:trace contextRef="#ctx0" brushRef="#br0" timeOffset="1221.53">3126 14408 833 0,'0'0'2'16,"0"0"-2"-16,0 0 0 0,0 0 19 15,94-77-2-15,-54 64-12 16,-1 5-5-16,-3 6 0 15,-6 2 0-15,-2 0-1 16,-4 6 2-16,-2 11 7 16,-1 4 22-16,-3 4-10 15,-2-4 1-15,-3 2 7 16,-1-1-12-16,-2-1-1 16,-4-2-3-16,-2-6-7 15,-1-1 2-15,0-5-4 16,0-4 2-16,0-1-5 15,3-2-16-15,3 0-80 16,0-4-156-16</inkml:trace>
  <inkml:trace contextRef="#ctx0" brushRef="#br0" timeOffset="1400.49">3536 14215 1006 0,'0'0'21'0,"0"0"-16"16,0 0 1-16,0 0-6 15,0 0-26-15,0 0-195 16,47-8-128-16</inkml:trace>
  <inkml:trace contextRef="#ctx0" brushRef="#br0" timeOffset="2031.76">3851 14416 435 0,'0'0'8'15,"0"0"17"-15,0 0-10 16,97 0 148-16,-73-10-125 16,-2-5 49-16,-7-2-24 15,-6 0 66-15,-3-3-46 16,-6-1-18-16,0 3-12 15,0 3-17-15,-10 3-13 16,-4 3-7-16,-5 5-16 16,1 4-7-16,-3 0 6 0,3 6-1 15,6 14-6 1,3 7 1-16,5 3 4 0,4 6-8 16,3-5 3-1,19-2-13-15,7-2-9 0,6-8-18 16,-2-5-30-16,1-5 34 15,-2-9 28-15,-4 0 16 16,-1-1 0-16,-1-17 25 16,0-4 6-16,1-6 22 15,-2-5 4-15,-5-3 9 16,-5-1-15-16,-6 2-18 16,-5 4-3-16,-1 7-10 15,-3 8 12-15,0 6-9 0,0 6-12 16,0 4-11-16,-3 0-2 15,-1 1-8-15,-1 20 2 16,1 4-2-16,4 3-1 16,0-2-10-16,0 2-8 15,6-9 1-15,7-1 1 16,-1-5-12-16,0-3 29 16,-3-2 7-16,-5-2 3 15,1-2 0-15,-5 0 0 16,0 2 18-16,0 3 4 15,0-3 6-15,0 2-9 16,-12 0-5-16,-3 1-6 16,-3-2-6-16,-3 1-2 15,-7 2-3-15,-2-1-51 16,-6-1-106-16,-2-3-256 0</inkml:trace>
  <inkml:trace contextRef="#ctx0" brushRef="#br0" timeOffset="2663.33">5734 14330 826 0,'0'0'45'16,"0"0"-45"-16,0 0 17 15,0 0 77-15,0 0-43 16,0 0-39-16,15 7-11 16,18-3 12-16,12 2 26 0,11-2-24 15,4 2-2-15,4-2-13 16,-1-3 7-16,-2-1-7 15,-3 0 0-15,0 0 0 16,-4 0-4-16,-6-4-3 16,-4-5-9-16,-5 0-5 15,-6-3-39-15,-8-1-22 16,-7 2-52-16,-9-2-14 16,-9 2-77-16</inkml:trace>
  <inkml:trace contextRef="#ctx0" brushRef="#br0" timeOffset="3041.98">6191 14172 748 0,'0'0'29'0,"0"0"42"16,0 0-3-16,0 0-12 15,0 0 3-15,0 0-23 16,-27-47-27-16,27 47-9 15,19 0-8-15,6 0 6 16,10 2 3-16,2 12-2 16,5 4-2-16,-5 1 2 15,-6 1-2-15,-8 1 0 16,-5 1 2-16,-8 1 0 0,-4-1-4 16,-3 2 5-1,-3-1 0-15,0 1 4 16,0 1 1-16,-10-1 4 15,-7 1 1-15,-1 2-2 0,-4 0 1 16,-4-2 4-16,-2-1-5 16,3-3-3-16,-1-5-4 15,9-4-1-15,6-6-2 16,2-4-14-16,3-2-45 16,-3 0-84-16,2-5-240 15</inkml:trace>
  <inkml:trace contextRef="#ctx0" brushRef="#br0" timeOffset="3320.14">6158 14262 894 0,'0'0'62'16,"0"0"-47"-16,0 0 38 15,0 0-8-15,0 0-36 16,0 0-4-16,-3 62 35 16,6-33 3-16,3 1-13 15,0 1-19-15,2-4 0 16,-2 0-3-16,-1-4-8 16,3 0-1-16,-1-4-23 15,-3 0-70-15,1-6-101 16,-1-5-520-16</inkml:trace>
  <inkml:trace contextRef="#ctx0" brushRef="#br0" timeOffset="13101.38">7615 13909 777 0,'0'0'3'16,"0"0"5"-16,-98-7 17 15,65 7 50-15,6 3-39 16,2 10-29-16,4 1-1 0,0 4-3 16,4 3 1-16,-5 5 1 15,-5 1 5-15,-6 8 10 16,-4 0-7-16,-1 4 6 15,2-3-12-15,4-1 1 16,9 0-7-16,9-5 0 16,11 1-2-16,3-3 1 15,17 1 0-15,23-9-8 16,15-4 4-16,7-7-13 16,6-8 3-16,-5-1-17 15,-9 0-6-15,-16 1 11 16,-19 3-15-16,-10-1 7 15,-9 4 21-15,-6 5 13 16,-19 5 25-16,-12 4 3 16,-4 4 6-16,-1 4-4 0,-1 1-3 15,6 1-9 1,4 2-13-16,6 1-2 0,12-3-3 16,9-5 1-16,6-6-2 15,5-4 2-15,20-5-3 16,9-7 1-16,10-4 1 15,5 0 1-15,3-2-1 16,-1-10-3-16,1-2-7 16,-5-2-3-16,-8-3 13 15,-10-4-1-15,-8-2 1 16,-6 0 2-16,-8-2-1 16,-4 5 3-16,-3 8 3 15,0 4 22-15,0 8 4 16,0 2-4-16,0 0-14 0,-9 5-15 15,-7 14-1-15,2 1 1 16,1-2 0-16,7-9 2 16,5-5 1-16,1-4 1 15,0 0 0-15,0-1 45 16,7-18 3-16,11-6-39 16,7-5-13-16,5-1 0 15,7 4 0-15,2 2 0 16,2 7-3-16,5 8-1 15,3 10 2-15,0 0-6 16,-1 21 5-16,-5 8 0 0,-9 7-3 16,-8 0 5-16,-5-3 2 15,-9-2-1-15,-6-9 0 16,-2-8 0-16,-4-7 2 16,2-6-2-16,-2-1 4 15,0 0 12-15,0-11 19 16,0-11-13-16,0-7-22 15,0-6 0-15,0 0-1 16,4 1-1-16,8 5 0 16,3 7-7-16,0 9-1 15,0 7 4-15,3 6-2 16,6 0-6-16,4 17 8 0,3 8 2 16,-1 5 3-16,-3 0-5 15,-3 0 0-15,0 3-6 16,-2-1-27-16,0-1-28 15,-2-2-38-15,-2-8-165 16</inkml:trace>
  <inkml:trace contextRef="#ctx0" brushRef="#br0" timeOffset="13604.48">8668 14452 836 0,'0'0'131'0,"0"0"-131"16,0 0-3-16,0 0 3 0,0 0 64 15,38 120-12-15,-10-52-18 16,0 8 1-16,-2 12-5 16,-2 1 8-16,0 1-20 15,-4-8-7-15,-1-13-10 16,-3-14-1-16,-7-12 0 15,-3-17 3-15,-3-11-3 16,-2-11-3-16,-1-4-8 16,0-11 7-16,0-21 3 15,-7-16-72-15,-13-17-12 16,-4-13 19-16,1-7-76 16,0-5-14-16,8 8 21 15,5 10 97-15,6 10 38 0,4 14 84 16,0 6 6-16,0 8-18 15,3 8-5-15,13 7-37 16,3 2-14-16,11 9-13 16,4 7-1-16,2 1-4 15,-2 11 2-15,-5 18-3 16,-7 10 3-16,-13 8 12 16,-9 3 10-16,0 0 2 15,-22-4-12-15,-8-5-2 16,-3-4-2-16,0-8-3 15,8-6-5-15,11-12-33 16,14-11-145-16,0-8-112 0</inkml:trace>
  <inkml:trace contextRef="#ctx0" brushRef="#br0" timeOffset="14073.7">9083 14398 939 0,'0'0'2'0,"0"0"-2"16,0 0-8-16,0 0 8 16,0 0 44-16,-3 107-27 15,21-69-11-15,6-2-6 16,8-6 2-16,2-7-2 0,1-9-5 16,-3-8 4-16,-10-6-6 15,-2-8 7-15,-3-15 3 16,-3-9-3-16,-2-4 4 15,-6 5 0-15,-5 11-2 16,-1 8 3-16,0 11 2 16,0 1-7-16,0 14-4 15,3 16-1-15,6 9 3 16,9 1 4-16,6-5-4 16,5-5 2-16,3-10-3 15,1-9 3-15,-3-8-1 16,-2-3 2-16,-2-4 1 15,-4-14 4-15,-8-6 22 16,-7 2 5-16,-7 1 11 16,0 0-14-16,-17 5 5 0,-12 4-19 15,-9 8-16-15,-1 4-1 16,1 0-1-16,11 6 1 16,10 10-13-16,10 8-68 15,7 0-29-15,0-1-118 16,17-5-346-16</inkml:trace>
  <inkml:trace contextRef="#ctx0" brushRef="#br0" timeOffset="15325.24">9716 14543 944 0,'0'0'7'0,"0"0"44"0,0 0 11 16,0 0-22-16,0 0-40 15,0 0-5-15,3 34 1 16,13-2 1-16,8 2 5 16,4-5-4-16,1-4 2 15,-1-10-9-15,-4-4 4 16,-6-7 1-16,0-4 3 16,0-4 1-16,0-14 6 15,-3-6-3-15,-5-3 3 16,-4-1 8-16,-5-2-14 15,-1 6 4-15,0 4-4 16,0 8 6-16,0 5-5 16,0 6 12-16,0 1-13 0,0 0-1 15,0 17-21-15,0 19 15 16,2 12 5-16,9 6 2 16,0 7-3-16,3 7 3 15,2 4 0-15,1 5 1 16,0-1-1-16,-1-3 5 15,-5-3-1-15,-5-6-1 16,-6-12-2-16,0-8 2 16,-9-14-1-16,-10-11-2 15,-3-8 9-15,-2-10 6 16,-2-1 15-16,1-10-3 0,1-21-5 16,9-11-18-1,5-15-4-15,8-4-28 0,2-9-22 16,12 2-6-16,12 0-12 15,9 5 7-15,4 8-8 16,-4 5 37-16,-2 10 29 16,-4 6 3-16,-4 1 1 15,-3 3 17-15,0 2 19 16,-4 3-3-16,1 3-21 16,-7 8-1-16,-2 3 14 15,-7 4 3-15,-1 4 6 16,0 1-8-16,0 0-22 15,-10 2-5-15,-5 0-5 16,-2 16 0-16,0 5 3 16,3 3-3-16,6 2-9 0,3 3-17 15,5-1 7 1,0-3 4-16,14 1 9 0,9-3 5 16,-1-4 3-16,8-8 3 15,2-5-5-15,3-6 5 16,0-4 0-16,2-16 0 15,-4-3 4-15,-5-9-1 16,-6 0 26-16,-7-5 5 16,-4-1-4-16,-7 0-10 15,-4 4 5-15,0 7-5 16,-6 6-8-16,-7 6-8 16,-2 6 6-16,3 6-5 15,-2 3-5-15,0 3-7 0,-3 18-1 16,2 12 6-16,5 5-1 15,7 3-10-15,3-3-13 16,9-7-7-16,22-9 5 16,10-12 8-16,5-7 9 15,-1-3 9-15,-4-10 1 16,-7-12 1-16,-2-7 14 16,-7-7 14-16,-4-3 7 15,-6-4-1-15,-3 4 3 16,-6 6-20-16,-4 8 10 15,-2 7-6-15,0 6 2 16,0 5-11-16,-3 4-3 0,-7 3-9 16,0 0-6-1,-3 10-4-15,-2 14 0 0,0 8-17 16,4 5 0-16,8 2-21 16,3-3-4-16,11-6 11 15,19-8 16-15,7-5 17 16,5-3 3-16,-5-4 0 15,-9-1 4-15,-10-5 0 16,-7 0 1-16,-10-1 7 16,-1 0 4-16,0 2 11 15,0 4 1-15,-12 0 24 16,-6 4-10-16,-4-1-9 16,-2-1-12-16,5-1-4 15,4-4-11-15,6 0-1 0,7-1-51 16,2-5-94-16,9 0-185 15</inkml:trace>
  <inkml:trace contextRef="#ctx0" brushRef="#br0" timeOffset="15538.08">11206 14718 832 0,'0'0'6'15,"0"0"35"-15,0 0 67 16,0 0-40-16,0 98-39 0,0-60-18 16,0-1-4-16,0 1-3 15,0-6-4 1,-7-5-37-16,-5-7-119 0,-5-10-367 16</inkml:trace>
  <inkml:trace contextRef="#ctx0" brushRef="#br0" timeOffset="16154.84">12398 14335 807 0,'0'0'16'16,"0"0"28"-16,0 0 32 0,0 0-11 16,0 0-17-16,0 0-47 15,-19 18-1-15,19 20 0 16,-2 12 12-16,1 4 0 15,-1 0-6-15,2 3-4 16,0-3-3-16,0-5 1 16,5-8-40-16,6-10-54 15,0-13-82-15,-5-12-72 16,-6-6-258-16</inkml:trace>
  <inkml:trace contextRef="#ctx0" brushRef="#br0" timeOffset="16496.36">12004 14500 635 0,'0'0'78'0,"0"0"-45"15,10-72-33-15,22 47 0 16,16-1 1-16,9 4 6 16,8 2-2-16,1 6 6 15,-3 4 4-15,-5 10 3 16,-6 0 7-16,-9 14-8 15,-5 13-1-15,-5 10-5 16,-8 5 7-16,-6 4-8 16,-8 4 4-16,-11 2 3 15,0-2 10-15,-20-2-3 16,-12 2-8-16,-9-5 13 16,-5 1-8-16,-2-4-3 15,2-6-9-15,3-9 0 16,1-7-3-16,3-8-5 0,5-11 1 15,4-1-2-15,9-5-5 16,5-21-56-16,14-9-117 16,2-6-256-16</inkml:trace>
  <inkml:trace contextRef="#ctx0" brushRef="#br0" timeOffset="17314.56">12689 14701 436 0,'0'0'36'16,"87"-36"14"-16,-50 15 38 0,-1-1 21 16,-6 1-36-16,-5-1-16 15,-4-2-20-15,-10 5 2 16,-7 1 26-16,-4 3-32 16,0 2-3-16,-4 6-9 15,-7 1-18-15,-4 4-3 16,-3 2 0-16,-4 0-7 15,-3 11 6-15,1 11-1 16,4 3 0-16,7 7 2 16,8 2-2-16,5 3 0 15,2-2 0-15,22-2-1 16,7-8 0-16,9-8-8 0,11-9-7 16,4-8 14-1,3 0 3-15,-1-17 1 0,-6-6 0 16,-5-7 0-16,-10-4 0 15,-8 0 0-15,-13-3 1 16,-6 4-1-16,-8 2 1 16,-1 3 2-16,0 7 0 15,-1 2 7-15,-6 9 1 16,2 3 5-16,2 4 3 16,2 3-14-16,-1 0-5 15,1 10-15-15,1 14 12 16,0 10 3-16,0 10 1 15,0 3-1-15,4 7 0 16,7 5 0-16,3 6 0 16,-1 4 1-16,0 2-1 0,-4-3 0 15,-2-6-1 1,-4-14 1-16,-3-12-1 0,0-11 1 16,0-9 1-16,0-9-1 15,-1-7 0-15,-7 0 2 16,-5-19 11-16,-7-17-7 15,1-12-6-15,0-13 1 16,2-12-1-16,2-4-7 16,2 1-12-16,6 7 5 15,7 10 11-15,0 15-1 16,10 6 4-16,17 11 0 16,4 8-2-16,9 9 1 0,4 8-6 15,2 2 6 1,3 2-4-16,-5 20 1 0,-6 4 4 15,-11 5-9-15,-10 2 9 16,-13-3-4-16,-4 2 0 16,-17-2-1-16,-18-4 4 15,-11-2 2-15,-2-2-2 16,2-7 2-16,10-4-1 16,12-4 0-16,18-7-80 15,6 0-79-15,18-10-118 16</inkml:trace>
  <inkml:trace contextRef="#ctx0" brushRef="#br0" timeOffset="17917.2">13768 14534 670 0,'0'0'163'16,"0"0"-106"-16,0 0-17 15,0 0-4-15,0 0-19 16,-91 12-17-16,66 15-1 15,5 5 1-15,7-3 0 16,8-1 0-16,5-3-17 16,0-8-30-16,15-6 6 15,5-8 7-15,4-3 19 16,1-3 11-16,0-15 4 0,-2-4 0 16,-4 2 4-16,-8 4 16 15,-3 3 20-15,-6 8 28 16,-1 2-31-16,0 3-19 15,4 0-18-15,6 0-9 16,8 15 9-16,11 2 0 16,7-1 0-16,4-1-3 15,-3-7-5-15,-5-8-6 16,-2 0 13-16,-4 0-2 16,-2-19 3-16,-4-4 1 15,-4-6 3-15,-10-6 10 16,-7-1 1-16,0 3-6 15,-3 2-6-15,-8 10 7 16,0 6 5-16,1 8 5 16,0 3-10-16,0 4-8 0,3 0-2 15,-4 7-8 1,3 12 6-16,0 5 2 0,5 4-10 16,3-1-14-16,0 0-6 15,6-4 5-15,12 0-11 16,0-5 5-16,8-3 13 15,-2-1-13-15,-1-1 20 16,-2 0 11-16,0-3-1 16,1 1 1-16,-2-3-3 15,2-1 3-15,2-1 0 16,-1-6 0-16,4 0 0 16,-1 0-42-16,-2-11-169 0</inkml:trace>
  <inkml:trace contextRef="#ctx0" brushRef="#br0" timeOffset="18297.02">14399 14366 764 0,'0'0'35'16,"0"0"71"-16,0 0-18 15,0 0-46-15,0 0-36 16,0 0 0-16,-7 45 7 15,18-10 9-15,2 2-10 16,0 2-8-16,-1 0 0 0,-5-1-3 16,-2-3-1-16,-2-4-8 15,-3-7-44-15,0-8-17 16,0-9-54-16,0-7 9 16,-12 0 58-16,-2-10-15 15,0-8 47-15,3-1 24 16,5 1 95-16,6 1 17 15,0 1-24-15,0-1-5 16,0 3-32-16,12-4-17 16,10 2-28-16,7 3-6 15,3-1-2-15,4 6-12 16,2 0-37-16,-2 4-83 16,-7 2-122-16,-5 2-303 0</inkml:trace>
  <inkml:trace contextRef="#ctx0" brushRef="#br0" timeOffset="19398.28">14715 14609 580 0,'0'0'1'15,"0"0"94"-15,0 0 23 16,0 0-21-16,-6 82-16 16,0-66-44-16,1-8-1 15,2-2-9-15,1-5-7 16,2-1 0-16,0 0 28 15,0 0 33-15,0-6-26 0,0-13-23 16,0-4-32 0,0-1-2-16,8 1-6 0,12 4-5 15,7 2-14-15,1 9 0 16,4 4-13-16,-2 4 18 16,-4 0-19-16,-4 14 26 15,-6 7-12-15,-4-1 6 16,-6 0 12-16,-6-3 9 15,0-5 0-15,0-6-1 16,0-4 3-16,0-2 6 16,-4 0 6-16,-1 0 29 15,0-14-13-15,1-5-14 16,4-5-6-16,0-1-10 16,4-1-7-16,13 4-12 0,-1 4-9 15,0 11 6-15,0 5 5 16,-3 2-3-16,0 3-5 15,-1 12 14-15,5 6-10 16,0 1 9-16,3-2 7 16,4-5-21-16,3-6 7 15,1-7 9-15,5-2 8 16,-2-1 2-16,-3-15 1 16,-4-4 15-16,-9-3 9 15,-4-3 11-15,-9 3-4 16,-2-1-2-16,0 3-17 15,-5 9 9-15,-4 3-8 16,0 7-12-16,-4 2-2 0,-1 1-6 16,-4 17-3-16,0 9 6 15,3 6 1-15,6 3-2 16,8-1-17-16,1-6-7 16,10-4-7-16,17-8 7 15,7-7 18-15,4-6 1 16,0-4 2-16,0 0-2 15,-8-14 9-15,-4-5 1 16,-4 0 0-16,-5-1-1 16,-3 5 8-16,-5 2 11 15,-8 5 21-15,-1 2 3 16,0 4-13-16,0-2-25 0,0 4-5 16,-4 0-2-16,-2 0 2 15,3 0-1-15,3 0 0 16,0-2 1-16,0 0 0 15,0-1-4-15,7 0 3 16,7 3-7-16,12 0 3 16,6 0-1-16,5 0-2 15,4 2 5-15,5 4-6 16,-3-2-1-16,-1-2 2 16,-8-2-17-16,-7 0 4 15,-6-4 18-15,-2-9-1 16,-4-1-5-16,-3-4 2 15,-7-2 6-15,-5-7 0 16,0-2 0-16,-4-3 0 16,-10-5-1-16,0 1-2 0,1 5 8 15,2 7 1 1,4 10 38-16,2 7 7 0,2 4 5 16,2 3-25-16,1 0-30 15,-3 19-4-15,3 10 4 16,0 10 6-16,0 2 3 15,0 0-6-15,1-1 0 16,10-3-1-16,-1-5-2 16,2-5-9-16,-3-5-45 15,-3-9-39-15,-1-11-65 0,-5-2-223 16</inkml:trace>
  <inkml:trace contextRef="#ctx0" brushRef="#br0" timeOffset="19541.71">15874 14468 804 0,'0'0'77'16,"0"0"-21"-16,0 0-17 15,0 0-23-15,108-38-16 16,-53 32-12-16,0 0-114 16,-7 2-313-16</inkml:trace>
  <inkml:trace contextRef="#ctx0" brushRef="#br0" timeOffset="19759.43">16379 14637 805 0,'0'0'10'0,"0"0"125"15,0 0-43-15,1 78-33 16,-1-47-23-16,-1 4-18 15,-7 5 0-15,-2-1-11 16,-2-2-4-16,-4-1-6 16,-5-8-43-16,-6-10-104 15,-1-9-286-15</inkml:trace>
  <inkml:trace contextRef="#ctx0" brushRef="#br0" timeOffset="20311.3">17020 14328 979 0,'0'0'7'0,"0"0"34"0,0 0-16 15,0 0 0-15,0 0-7 16,0 0-18-16,0 27 8 15,2 16-6-15,8 14 30 16,2 6-15-16,0 4 4 16,0 0-16-16,0-4 1 15,0-2-1-15,-1-3-5 16,0-5 0-16,0-11-22 16,-2-9-40-16,0-12-42 15,-8-10-96-15,-1-11-131 16</inkml:trace>
  <inkml:trace contextRef="#ctx0" brushRef="#br0" timeOffset="20644.29">16977 14443 881 0,'0'0'8'0,"0"0"1"16,30-82-4-16,12 61 0 15,7 3 16-15,8 7-11 16,0 8-8-16,-4 3-2 16,-13 0-1-16,-10 13-3 15,-12 11-2-15,-14 8 5 16,-4 7 1-16,-10 0 2 0,-21-1 12 16,-8-4 3-16,-3-6-5 15,-1-6 6 1,6-6-5-16,8-7-8 0,12-5-3 15,9-4 2-15,8 0-4 16,0-5-2-16,13-15-81 16,16-6-26-16,7-2-22 15,7 0-62-15,3 2 11 16</inkml:trace>
  <inkml:trace contextRef="#ctx0" brushRef="#br0" timeOffset="21075.18">17387 14427 287 0,'0'0'139'15,"0"0"-28"-15,90-5-20 16,-60 7-21-16,1 13 2 15,-4 3-55-15,2 2 0 0,-6 5 7 16,-5-3-15 0,-6-3 9-16,-7-1-6 0,-5-4 9 15,0-6 8-15,0-2-7 16,0-4 3-16,0-2 2 16,-5 0 11-16,-1 0 7 15,1-16-37-15,5-4-2 16,0-3-6-16,14-1 0 15,13 1-17-15,6 4-4 16,0 8 4-16,-5 5-6 16,0 6 2-16,-4 0 10 15,0 3 4-15,0 14-11 16,4 1 6-16,2 3 3 16,3-5-4-16,1-1 7 0,3-7 1 15,-4-3 4 1,-5-5 1-16,-7 0 0 0,-1-15 5 15,-5-6 34-15,-5 0-6 16,-5-5-3-16,-5 3 1 16,0-1-1-16,0 5-8 15,-9 3-1-15,-6 3-9 16,0 5-6-16,-4 4-6 16,-1 4-3-16,1 0-11 15,-1 3-39-15,7 14-25 16,7-1-85-16,6 2-133 15</inkml:trace>
  <inkml:trace contextRef="#ctx0" brushRef="#br0" timeOffset="21395.85">18477 14420 880 0,'0'0'93'16,"0"0"-71"-16,0 0 0 15,0 0-1-15,0 0-12 16,0 0 25-16,26 102-12 16,-17-53-6-16,2 2-6 15,-4 4 6-15,-2 1-7 16,-2 2-3-16,-2 0 8 0,-1-8-9 16,0-8 10-16,0-11-2 15,-4-9-7-15,-4-8 0 16,1-6 6-16,-2-5-3 15,-5-3-4-15,-6 0 12 16,-9-5-9-16,-7-18-8 16,-3-7-20-16,0-15-57 15,3-7-78-15,4-10-205 16</inkml:trace>
  <inkml:trace contextRef="#ctx0" brushRef="#br0" timeOffset="21534.49">18345 14308 804 0,'0'0'0'0,"0"0"0"15,0 0-55-15,0 0-133 16,87-46-357-16</inkml:trace>
  <inkml:trace contextRef="#ctx0" brushRef="#br0" timeOffset="21857.68">18708 14443 767 0,'0'0'0'16,"0"0"0"-16,0 0 11 16,0 0 41-16,95-41-8 0,-72 22-23 15,-7 2 3-15,-10-2 40 16,-6 3-26-16,0 3-19 15,-10 3-9-15,-8 4-10 16,0 6 2-16,-3 0-2 16,-3 0-5-16,2 16 1 15,-1 7 4-15,4 7 0 16,5 5-4-16,6 2-4 16,8-1 4-16,0 0-12 15,22-8-22-15,11-3 0 16,10-7-3-16,6-8-42 15,2-10 2-15,0 0-4 16,-1-7-60-16,-1-13-27 16</inkml:trace>
  <inkml:trace contextRef="#ctx0" brushRef="#br0" timeOffset="22294.36">19187 14406 180 0,'0'0'203'0,"0"0"-46"16,28-78 24-16,-28 65-33 15,0 6-41-15,-1 7-62 16,-12 0-37-16,-4 0-7 15,-2 19-1-15,3 7 0 16,6 7 0-16,7 1-1 16,3-1-4-16,6-1-6 0,15-7-14 15,7-5 2 1,4-9 9-16,1-9-13 16,-4-2 12-16,1-6 14 15,-5-15 1-15,-4-5 1 0,-6-5 0 16,-5-4 1-16,-3-2 1 15,-4 1 6-15,-2 5 19 16,-1 4-6-16,0 8 17 16,0 7 24-16,0 6-7 15,0 3-5-15,0 3-25 16,0 0-26-16,-6 2-7 16,-4 17-7-16,1 9 14 15,3 5 2-15,6 1 0 16,0 0-2-16,6-1 0 15,15-5 0-15,5-5 5 16,3-2-5-16,-1-7 0 16,1-6 1-16,5-6-3 0,1-2-12 15,1 0-41-15,-4-12-45 16,-7-6-114-16,-11-7-288 16</inkml:trace>
  <inkml:trace contextRef="#ctx0" brushRef="#br0" timeOffset="22458.1">19487 14398 742 0,'0'0'100'16,"0"0"-20"-16,0 0-22 16,0 0-54-16,0 0-4 0,120-34-4 15,-76 29-43-15,-3 3-42 16,-5-2-8-16,-3 2-178 15</inkml:trace>
  <inkml:trace contextRef="#ctx0" brushRef="#br0" timeOffset="22683.45">20042 14561 866 0,'0'0'62'0,"0"0"-29"16,0 0 13-16,0 0-20 0,0 0-2 16,0 82 26-16,-3-46-20 15,-2-1-16-15,-4-1-13 16,0 2 2-16,-1-4-3 16,-8-2-32-16,-3-8-92 15,-2-11-342-15</inkml:trace>
  <inkml:trace contextRef="#ctx0" brushRef="#br0" timeOffset="25647.38">20425 14225 894 0,'0'0'10'0,"0"0"48"16,0 0 4 0,0 0-2-16,0 0-44 0,0 0-16 15,0 0-11-15,7 30 8 16,2-1 3-16,0 3 2 16,1 4 6-16,0-2-3 15,-1-2-3-15,-2-3-2 16,2-3 2-16,-1-6-1 15,-4-5-1-15,-1-7 1 16,-1-2 3-16,-2-6-4 16,0 0 0-16,1 0-3 15,-1 0 1-15,0 0 2 0,2 0 5 16,-1 0-2 0,-1 0 2-16,0 0-3 0,0 0 5 15,0 0 6-15,0 0 9 16,0 0-10-16,0 0-5 15,0 0 6-15,0 0-7 16,0 0 4-16,0 0-5 16,2 0 2-16,-2 0-4 15,1 0 2-15,-1 0-4 16,0 0 3-16,2 0-7 16,-2 0 6-16,1 0-3 15,-1 0 0-15,0 0 0 16,0 0-2-16,0-2 1 15,0 2 0-15,0 0 0 16,3 0 1-16,-2-2-9 0,2 0-18 16,1 0-23-16,4-6-31 15,3 1-46-15,-2-3-193 16</inkml:trace>
  <inkml:trace contextRef="#ctx0" brushRef="#br0" timeOffset="26159.62">20398 14224 719 0,'0'0'6'0,"0"0"3"0,0 0 37 16,0 0 49-16,0 0-7 15,0 0-51-15,-10-30-5 16,10 27-12-16,-2 2 21 16,2-2-12-16,0 3-5 15,0-1-5-15,0 1-2 16,0 0-10-16,5-3-7 16,23-2-4-16,20-1 3 15,18 3 1-15,15 0 0 16,9 3-5-16,-6 0 5 0,-10 0 0 15,-20 8 1 1,-13 7-2-16,-16 4-6 0,-11 7-1 16,-9 2 6-16,-5 4-1 15,0 2 3 1,-18-1 2-16,-4-1 12 0,-8-1 2 16,-10-2 2-16,-5-2 1 15,-9-2 4-15,-7-3-7 16,-8-3-7-16,-1-3 2 15,0-1-6-15,6-3 1 16,13-5-1-16,15 1-5 16,13-6-2-16,19 0-14 15,4-2-61-15,20 0-98 0,20 0-106 16,5 0-392 0</inkml:trace>
  <inkml:trace contextRef="#ctx0" brushRef="#br0" timeOffset="28406.58">21217 14451 489 0,'0'0'120'16,"0"0"-3"-16,0 0 2 16,0 0-17-16,0 0-44 0,0 0-15 15,0 1-15-15,11-1 11 16,10-11-14-16,10-6-25 15,11-1 3-15,-1 2-2 16,-5 3 1-16,-12 1 1 16,-11 2 7-16,-5 0 18 15,-8 0 7-15,0 0-9 16,0-1-15-16,-13 2-9 16,-11 2-1-16,-4 5-2 15,-2 2 0-15,-2 0-2 16,4 0-3-16,7 9 4 15,0 4 1-15,7 3 0 0,3-1-5 16,6 4 2 0,5-3-4-16,0 2 1 0,6-2 3 15,21 0-1-15,9-3-2 16,12-3 0-16,5-3-7 16,1-6-7-16,-2-1-20 15,-3 0 4-15,-8 0-7 16,-7-3-16-16,-4-7-8 15,-5-2-33-15,-7-4 15 16,-1-2 9-16,-7-5 30 16,-1 1 43-16,-6-2 4 15,0 2 45-15,-3 4 35 16,0 4 0-16,0 5 9 0,0 6 3 16,0 3-28-1,0 0-36-15,0 0-26 0,0 7-2 16,0 20-4-16,0 15 4 15,0 8 14-15,1 5-9 16,8 3 0-16,2-2-1 16,-2-4-4-16,-3-6 3 15,-2-13-3-15,-4-8 1 16,0-13-1-16,0-6 1 16,0-6 3-16,0 0 2 15,0-1 37-15,0-20 49 16,0-8-79-16,0-10-13 15,0-7 1-15,0-6-2 16,0-3-2-16,2 1 1 16,12 4 0-16,8 9-4 0,6 9 2 15,2 9-3-15,1 8-1 16,-4 7 7-16,0 8-3 16,-2 0 0-16,-4 10-2 15,0 14-3-15,-6 3 4 16,-8 4 3-16,-7 0-2 15,0-4-1-15,-11-2 3 16,-12-3 2-16,-5-4 0 16,-5-4 3-16,0-1-3 15,5-5-13-15,4-2-75 16,10-4-52-16,12-2-166 16</inkml:trace>
  <inkml:trace contextRef="#ctx0" brushRef="#br0" timeOffset="29047.75">22064 14416 726 0,'0'0'89'0,"0"0"-54"15,0 0-9-15,0 0 51 16,99-39-37-16,-62 27-27 16,-5 0 0-16,-7 0 1 15,-11 1 7-15,-10-3 0 16,-4 2 24-16,0-2-29 15,-16 2-15-15,-7 5-1 16,1 1-2-16,1 6 2 0,-1 0-7 16,1 6 2-16,0 13 4 15,1 7-2-15,5 9 0 16,4 3 2-16,11 0 0 16,0-3-7-16,16-6-17 15,12-4 10-15,5-8-1 16,1-9 7-16,-1-6 0 15,0-2 7-15,-2-3 1 16,1-15 2-16,-4-4-1 16,-4-3 4-16,-8-4 0 15,-1-1 2-15,-7 3 2 16,-5 7 4-16,-3 9 6 0,0 5 19 16,0 5-10-1,0 1-27-15,-5 1-4 0,-16 18-7 16,-2 4 10-16,2 3 2 15,3-5 1-15,9-7 0 16,7-7-2-16,1-4 1 16,1-3 0-16,0 0 12 15,0 0 22-15,6-6 15 16,14-7-28-16,9-5-21 16,2-2 0-16,2 5 1 15,0 4-4-15,-3 3 5 16,-4 6-6-16,-3 2 5 15,-1 0-5-15,-2 11 2 0,-4 8-4 16,-3 3 1 0,-3 3 4-16,-4 1 0 0,-3-2-4 15,0-3 4-15,0-2-2 16,1-5-41-16,2 1-33 16,3-4-54-16,5-7-164 15</inkml:trace>
  <inkml:trace contextRef="#ctx0" brushRef="#br0" timeOffset="29508.19">22866 14359 814 0,'0'0'30'0,"0"0"18"15,0 0-22-15,0 0 13 16,-85-12-27-16,59 36-4 15,4 7-8-15,6 4-4 16,7 1 3-16,7 0 0 16,2-5-6-16,8-6-47 15,10-9 9-15,4-8 14 16,0-8 4-16,1 0 24 16,-1-17 3-16,0-8 0 15,-5-6-4-15,-5-8 4 16,-5-51 18-1,-7 42 8-15,0-2 6 16,0 7 0-16,0 8 34 16,0 11-2-16,-1 9-1 0,-1 9 8 15,1 6-21-15,-1 0-30 16,1 0-20-16,-1 18-9 16,-1 13 4-16,3 10 5 15,0 5 0-15,0 3 0 16,8-2 1-16,10 1-1 15,3-7-3-15,1-4 1 16,-4-6-47-16,1-7-38 16,-4-10-22-16,-3-10-103 15,3-4-85-15</inkml:trace>
  <inkml:trace contextRef="#ctx0" brushRef="#br0" timeOffset="30078.86">23119 14483 477 0,'0'0'175'15,"0"0"-92"-15,0 0-16 16,0 0 30-16,0 0-38 16,71-77-15-16,-57 58-5 15,-5-2 16-15,-6 2-1 16,-3-1-28-16,0 4-14 16,0 5 6-16,-10 2-18 15,-5 8 0-15,-3 1-11 16,-6 1 7-16,-1 19-1 15,0 6 3-15,4 5-5 16,7 3 7-16,8 0-1 16,6-5-18-16,0-4-9 0,12-3 0 15,17-7 13-15,4-6 3 16,2-6-3-16,2-3 1 16,-4-2 3-16,-5-13 11 15,-3-7-4-15,-3-3-1 16,-6-3 0-16,-7-1-4 15,-3 5 0-15,-6 7 7 16,0 9 2-16,0 5 0 16,0 3 1-16,-3 0 0 15,-7 5-2-15,-2 6 2 16,6 0-2-16,4-2-3 16,2-5 1-16,0 0 3 0,0-4 2 15,10 0-2-15,6 0 11 16,-3-2-11-16,5-6 0 15,-3 2 7-15,-2 2-7 16,1 3 0-16,-1 1 0 16,2 0-4-16,6 9 4 15,3 7 0-15,0 1 0 16,0-1 1-16,1-1-1 16,-3-4 0-16,0-4 0 15,1-4-9-15,0-3-15 16,-1 0-98-16,-4 0-127 15</inkml:trace>
  <inkml:trace contextRef="#ctx0" brushRef="#br0" timeOffset="30732.69">23764 14166 769 0,'0'0'56'0,"0"0"46"15,0 0-57-15,0 0-26 16,0 0-17-16,0 0 0 16,-15 79 4-16,15-33 4 15,0 3-9-15,0-3 1 16,0-2 1-16,0-9-2 0,5-9-2 16,-1-7 1-16,-1-11 0 15,-2-4 0-15,-1-4 0 16,3-4 12-16,-3-15 7 15,2-11-18-15,-1-5-1 16,2-1 0-16,4 2-1 16,3 3-1-16,0 3-5 15,1 6 7-15,4 4-6 16,-2 2 5-16,3 6-1 16,6-4 0-16,1 4-2 15,1-1 3-15,-3 1 1 16,-6 3 1-16,-9 0 0 15,-3 3 2-15,-3 0 8 16,0 4 2-16,0 0-6 16,-7 0-7-16,-10 0-2 0,-5 12-1 15,-2 9 1-15,5 7-1 16,2 3 0-16,4 1-8 16,8-1-16-16,5-3-7 15,0-4 7-15,19-1 18 16,4-4 8-16,-2-1-1 15,-3-5-1-15,-5-1 3 16,-1-3 2-16,-5-2 13 16,-2 2-1-16,0-3-4 15,-5 2 2-15,1 1 3 16,-1-1-3-16,0 2 1 16,-3 0 4-16,-14-2 2 0,-3-1 7 15,-4-1 9 1,3-2-21-16,1-1-7 0,10 0-6 15,1-2-1-15,8-1-40 16,1 0-83-16,0 0-162 16</inkml:trace>
  <inkml:trace contextRef="#ctx0" brushRef="#br0" timeOffset="30982.96">24428 14802 1030 0,'0'0'101'0,"0"0"-18"16,0 0-14-16,0 0-4 15,0 0-36-15,0 0-21 16,3-5-8-16,-3 5-18 15,0 0-61-15,0 0-81 16,-3 0-210-16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4:18:04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3730 5084 296 0,'0'0'36'15,"0"0"-22"-15,0 0 28 16,0 0 35-16,0 0 1 0,0 0-10 15,0 0-19-15,-6-39-3 16,2 34 32-16,2 1-1 16,-1 2-13-16,2-2-6 15,-1 3-10-15,2 1-9 16,-1 0 1-16,1 0-10 16,0 0-4-16,-2 0-4 15,2 0 0-15,0 0-4 16,0 0-9-16,0 0-8 15,0 11 5-15,0 9 7 16,0 6 11-16,-1 7 8 16,-2 4-7-16,0 2-4 15,0 4-2-15,-4 3 5 16,5-2-7-16,-1 3-2 16,1 0-3-16,2-3-10 15,0 0 10-15,0 0-5 0,0 0 5 16,0-1 6-16,0 1-7 15,0 0 3-15,0-1 0 16,0 2-1-16,0 2-2 16,0-1 3-16,2-4-3 15,1-6-2-15,-1-2-3 16,2-1 0-16,2-4-2 16,-3 0-1-16,0-1 3 15,-2 0-1-15,1 0 6 16,-1 0 2-16,1 1-9 15,-1-2 0-15,1-4 0 0,1 1-1 16,1-5 0-16,-1 1-2 16,0-2-1-16,0 0 1 15,0 2 0-15,-3-1 0 16,3 3 0-16,0-1 4 16,-3-1 1-16,0-2-6 15,3 0 6-15,-3-3-5 16,3-3-1-16,0 1 1 15,-1-2 0-15,1 0 0 16,-2-3-2-16,1 3 0 16,-1-2 1-16,1-2 0 15,-1 2-1-15,1-2 1 16,-1 2 3-16,1-2-2 0,0-1-2 16,-2-1 1-1,2 0 0-15,-2-3 0 0,0 1 0 16,0-3 1-16,0 0 1 15,0 0-2-15,0 0 0 16,0 0-6-16,0 0-19 16,1 0-14-16,-1-7-22 15,0-7-29-15,3-8-113 16,-1-5-72-16,-2-8-447 16</inkml:trace>
  <inkml:trace contextRef="#ctx0" brushRef="#br0" timeOffset="2292.03">3699 5054 349 0,'0'0'68'15,"0"0"-11"-15,0 0-6 16,0 0 31-16,0 0 24 15,0 0-26-15,0 0-35 16,-20-28-4-16,20 28 8 16,-1 0 2-16,1 0-27 15,0 0-4-15,0 0 4 16,0 0-5-16,0 0 1 0,0 0-10 16,0 0 3-16,0 0 5 15,0 0 9-15,0-1-14 16,9-2-7-16,13 0 4 15,5 0 5-15,10 0-8 16,2 0-1-16,5 2 2 16,6-3-7-16,7 0 12 15,4-4 1-15,11 1-5 16,4 0-5-16,0 1 5 16,6 0-4-16,-6 0 4 15,-3 1 3-15,-4 2 1 16,-7 0-12-16,-2 0 4 0,3 0 5 15,2 1-1 1,3-1-3-16,6-2 7 0,2 5-11 16,5-5 8-16,-2 2-8 15,1-1 6-15,-3-1-3 16,-3-1-1-16,1 2-3 16,-3 0 3-16,-4-1 2 15,-7 0-1-15,0 3-1 16,-5-3-2-16,3 3 3 15,-2-1-3-15,3 0-1 16,1 2 2-16,-5 1 0 16,-2 0-3-16,-1 0 1 15,0 0 4-15,1 0 0 16,-1 0-5-16,-3 0 2 16,-1-2-1-16,-6-2 0 0,-3 0-2 15,-7 1 3-15,-3-1-1 16,1-1 2-16,2-2 0 15,5 0-3-15,5 0 2 16,5-4-1-16,0 2-1 16,-1 2 5-16,-5 1-5 15,-8 3 0-15,-2-2 0 16,-5 4 1-16,-7 1-4 16,-2 0 7-16,-3 0-5 15,1 0 1-15,1 0 0 16,5 0 1-16,7 0-1 15,3 0 0-15,9 0 2 0,6 0-2 16,1 0 0-16,3 0-1 16,-6 0 1-16,-4 0 4 15,-3 0-4-15,-4 0 0 16,5 0 0-16,6 0 2 16,6-1 0-16,2-4-2 15,2 3 1-15,-1-1-1 16,-6-1 0-16,-8 0 0 15,-9 2-1-15,-13-2 1 16,-7 2 0-16,-4 1 2 16,-3-2-1-16,3 3 1 15,0-2-1-15,5 2-1 16,0 0 0-16,4 0 1 16,1 0-2-16,-1 0 1 15,7 0 0-15,4 0 0 0,1 0 0 16,2 0 0-16,1 0 0 15,-3-2 1-15,2 2 1 16,0-2-2-16,7 1 0 16,1 1-1-16,-1 0 1 15,-4 0 0-15,-8 0 1 16,-4 0-1-16,-3 0 0 16,-5 0 0-16,-4 0 0 15,0 0-1-15,-1 0 2 16,-1 0-3-16,5 0 2 15,0 1 0-15,9-1 0 0,-2 2 0 16,1 0 1-16,-11-2-2 16,-2 0-1-16,-6 0 2 15,-1 0 0-15,0 0-3 16,0 0 3-16,0 0 0 16,0 0 0-16,0 0 1 15,0 0-1-15,0 0 1 16,0 2-1-16,0-2-1 15,0 0-1-15,0 3-2 16,0-2 2-16,0 1 2 16,0-2-3-16,0 4 0 15,0 3 2-15,0 1 1 16,2 4 1-16,2 4 1 16,1 1 8-16,-2 3-6 0,0 2-2 15,-3 2-1-15,0 3 6 16,0 2-3-16,0-1 1 15,0 0-5-15,0-3 9 16,0 1 8-16,0-1-10 16,0 5-3-16,0 0 7 15,0 3-5-15,0 2 4 16,0 1-6-16,-5 1-2 16,-1 3 5-16,0-3-4 15,-2-2 0-15,3-1-2 16,-1-2 2-16,-1-1-1 15,-2-2-2-15,3 0 2 0,0-3 1 16,1-2-1-16,2-1-1 16,-1-1 0-16,4 0-1 15,-3 0 4-15,3-3-2 16,-3 5-2-16,2-3 2 16,-1 4-2-16,2 3 1 15,-1 2-1-15,1 3 1 16,0-1-2-16,0-1 2 15,0 0 0-15,0-1 2 16,0-1-1-16,0 1 3 16,0-3-2-16,0 2 3 15,0-1-2-15,0-1-2 16,0-1 0-16,3 2 1 0,2-3-3 16,-3 1 1-16,1-3-3 15,0-1 5-15,-2-2-2 16,2 0-1-16,-1-7 1 15,-1 0-1-15,2-6 0 16,-1 1 0-16,1-6 4 16,0 2-4-16,-2-1-2 15,2 0 2-15,0-2 1 16,-1 0-1-16,-2-1-2 16,0 0-27-16,0 0-29 15,0 0-25-15,-11 0-60 16,-26 0-139-16,-14-14-729 15</inkml:trace>
  <inkml:trace contextRef="#ctx0" brushRef="#br0" timeOffset="4419.72">3742 6673 354 0,'0'0'28'16,"0"0"8"-16,0 0 15 0,0 0 5 15,0 0-13-15,0 0-14 16,0 0 8-16,-37 7 14 16,31-3 22-16,-1-4-23 15,6 2 0-15,-2 2-21 16,0-4 0-16,3 1-6 16,0-1 0-16,0 0-8 15,0 0-3-15,0 0 1 16,0 0 3-16,0 0 3 15,0 0 2-15,0 0 5 16,0 0-7-16,0 1-9 16,0 1-1-16,7-1 9 15,9 2 14-15,3 0 3 0,11-1 0 16,6-1-8 0,7-1-2-16,8 0-2 15,0 0-13-15,-2 0 2 0,-1 0 2 16,-1 0-4-16,3 0-4 15,0-1 1-15,4-4 0 16,0 1-2-16,1 1-1 16,0-2 2-16,3 0 1 15,2-2 0-15,1 0-3 16,0 0 1-16,-1 0 0 16,-5 1-2-16,-7 2-3 15,-8 3 1-15,-3 0 2 16,-4 1 1-16,3-2-2 15,0 1 1-15,11-1-1 0,6 0-2 16,7-3 4-16,5-1-4 16,5-2 3-16,2 2-3 15,0-4 5-15,-7 5-5 16,-3 0 0-16,-12 1 1 16,-8 3 0-16,-5-1-1 15,0 1 1-15,-1 1-1 16,5-3 1-16,5 3-2 15,3-4 3-15,6-1 1 16,2 3-3-16,0-2 0 16,-5 1 0-16,-6 2 0 15,-5 1 4-15,-7 0-3 16,0-2-1-16,-8 2 0 16,0-1 0-16,7-1-1 15,3 0 0-15,6-3 2 0,7 0-1 16,2 2 0-16,2-1-1 15,-2 1 0-15,-2 0 0 16,-3 2 0-16,-4-2 1 16,-1 1 0-16,-1 0 0 15,0 0 0-15,2-1 0 16,1 2 5-16,0-1-4 16,-4 2-1-16,1 0 2 15,-2 0-1-15,-1 0-1 16,2 0-1-16,1 0 1 0,-3 0 1 15,-1 0-1 1,-1 0 1-16,4 0 3 0,2-2-1 16,4-4 1-16,9-1 2 15,1 1-5-15,0 0-2 16,-3 2 2-16,-7 1-2 16,-7 1 1-16,-4 0-1 15,-6-1-2-15,0 3 3 16,-4-3 0-16,2 2-2 15,-4 1 4-15,5-1-1 16,3 0-1-16,2-2 0 16,9 1 0-16,2 0 0 15,-1 0 0-15,-2 1-1 0,-8 1 0 16,-9 0-1 0,-6 0 4-16,-8 0-2 0,-2 0 0 15,-1-2 0-15,1 2 0 16,-1-1 0-16,2 0 3 15,3-3-2-15,0 3-2 16,1 0 1-16,3-1 0 16,-3 0 0-16,3 2-1 15,-3-2 1-15,-1 2-1 16,0-1 2-16,0-2-1 16,-1 3 1-16,5 0 0 15,-1-2-1-15,0 2-2 16,0 0 2-16,-1 0 0 15,-4 0 0-15,0 0 0 0,0 0 0 16,-3 0 0-16,-2 0 3 16,1 0 8-16,3-2-3 15,3 0 2-15,1 1-4 16,2 0 4-16,2-1-9 16,-1 0 2-16,0 2-1 15,-4-1 0-15,-1 1 3 16,-3 0-1-16,-2-1-3 15,-1 1 2-15,0 0-1 16,-4 0-1-16,0 0 1 16,0 0-1-16,0 0-1 15,0 0 1-15,0 0-1 16,0 0-2-16,0 0 1 16,0-2-2-16,0 2-9 15,0-1-32-15,0 1-19 0,0-6-82 16,-22-10-160-16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4:18:30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4206 5619 807 0,'0'0'115'0,"0"0"-42"15,0 0-18-15,0 0 32 16,0 0-8-16,0 0-30 16,0 0-31-16,-3-15-8 15,3 15 7-15,0 0-13 16,0 10-4-16,0 12 0 0,0 10 9 16,11 6 12-16,-2 3-2 15,-3 3-11-15,-2 0-7 16,-3 1 0-16,-1-4-1 15,2-6 0-15,-1-5-9 16,2-5-33-16,3-5-45 16,2-8-66-16,-3-8-48 15,-1-4-201-15</inkml:trace>
  <inkml:trace contextRef="#ctx0" brushRef="#br0" timeOffset="337.36">4179 5673 768 0,'0'0'9'15,"0"0"2"-15,0 0 0 16,42-81 33-16,-9 67-10 16,7 6 4-16,5 8-20 15,4 0-14-15,-7 8 4 16,-3 16-7-16,-11 8 2 15,-7 7 8-15,-12 4 11 16,-6 1-7-16,-3 5 14 16,-9-1 7-16,-16 0-4 15,-10-3 8-15,-5-7-14 16,-8-5 6-16,-1-5-12 0,-5-5-3 16,4-5-12-16,6-4 1 15,10-5-3-15,15-6-3 16,8-3-23-16,11 0-52 15,0-13-60-15,14-10-330 16</inkml:trace>
  <inkml:trace contextRef="#ctx0" brushRef="#br0" timeOffset="1181.79">4530 5997 459 0,'0'0'334'0,"0"0"-309"16,0 0 31-16,83-56 13 0,-62 37 5 16,-4 2-24-16,-4 0-30 15,-1 1-2-15,-6 1 3 16,-3 3 9-16,-3 2-8 16,0 1 4-16,0 4-17 15,0 0 1-15,-8 3-5 16,-5 2-5-16,-3 0-2 15,-5 0-1-15,1 14-1 16,-2 10 0-16,0 6 4 16,7 5-5-16,3 2 5 15,9 0-4-15,3 0 3 16,3-5-10-16,22-2 4 16,8-7-3-16,9-11-8 0,4-6 12 15,5-6-2-15,-3-4 5 16,-2-17 2-16,-6-5-2 15,-7-7-9-15,-9 0-12 16,-5-7 4-16,-10 0-12 16,-7-2 1-16,-2 6 17 15,0 6 5-15,0 10 9 16,-5 8 34-16,-1 6 24 16,3 2-3-16,3 4-4 15,0 0-19-15,-3 0-32 16,3 13-1-16,-1 13-11 15,1 15 12-15,0 6-1 0,0 5 1 16,1 1 5 0,8-4 1-16,0-3 5 0,-3-4-11 15,0-4 3-15,1-5 3 16,-4-6-1-16,-1-5-4 16,-1-6 0-16,-1-7 2 15,0-3-2-15,0-6 4 16,0 0-5-16,0 0 14 15,0-12 2-15,-4-15-10 16,-9-13-6-16,2-7-12 16,2-9 4-16,3-5-10 15,5-2-5-15,1 6 4 0,0 6 10 16,0 9 9 0,1 10 0-16,11 8-2 0,0 7 2 15,1 6 0-15,1 6 0 16,7 5-1-16,0 0 1 15,3 2-3-15,-2 16-1 16,-4 8-5-16,-9 3 8 16,-8 1 0-16,-1 3 1 15,-14-5 1-15,-12 3 3 16,-8-6 0-16,1 0-3 16,5-8-1-16,10-1-32 15,13-6-84-15,5-6-145 16,12-4-188-16</inkml:trace>
  <inkml:trace contextRef="#ctx0" brushRef="#br0" timeOffset="1845.75">5291 5798 853 0,'0'0'126'0,"0"0"-63"15,0 0 0-15,0 0-13 16,0 0-21-16,0 0-29 15,-72-3-1-15,53 36-4 16,1 6 3-16,9 3-2 16,9-4-26-16,0-7-9 0,16-6-14 15,4-11 28 1,3-4 3-16,1-10 16 16,0 0 6-16,-3-13 0 0,-3-10 1 15,-7-4 8-15,-5-3 11 16,-6-4 2-16,0 4-4 15,0 7-1-15,-3 10 2 16,0 7 19-16,1 3-6 16,1 3-19-16,-1 0-13 15,-1 17-12-15,3 13 5 16,0 3 4-16,2 4 1 16,14-7-2-16,5-6 1 15,3-7-2-15,1-9 1 16,2-6-1-16,1-2 5 15,-2-6 0-15,-1-13 13 16,-3-7 4-16,-6-7 2 0,-8-5 5 16,-6-3-14-16,-2 3-9 15,0 5-1-15,-3 11 0 16,-6 7-1-16,3 5 5 16,0 4-8-16,1 6 4 15,-5 0-1-15,-3 10-9 16,-4 14-13-16,-2 7 8 15,3 4-3-15,8 1-4 16,8-5-9-16,0-5 14 16,0-3 6-16,21-5 7 15,4-2 1-15,2-4 2 16,-3-3 1-16,-2 0 2 16,-4-5 6-16,-1-2 17 15,-4-1-2-15,0-1-10 0,1 0 1 16,4 0-14-16,4 0-5 15,5-7-79-15,-1-5-136 16</inkml:trace>
  <inkml:trace contextRef="#ctx0" brushRef="#br0" timeOffset="3294.58">5822 5624 969 0,'0'0'32'0,"0"0"-30"16,0 0-2-16,0 98 81 15,0-50-11-15,3 4-27 16,6 0-22-16,-3-4-14 16,-2-4 1-16,1-7-5 15,-2-9 1-15,-2-6-4 16,-1-8-16-16,0-5-41 15,0-6-31-15,0-3-17 16,-6-6 15-16,0-14-90 16,2-6 120-16,2-1 56 0,2-1 4 15,0-2 97 1,0-1 15-16,6 2-9 16,5 3-48-16,5 5-24 0,2 3-17 15,6 10-4-15,0 5-9 16,1 3-1-16,-1 3 0 15,0 13-1-15,-2 7-3 16,-4 7 3-16,-4 1-2 16,-5-5 3-16,-3-1-1 15,-2-5 4-15,-3-4 4 16,-1-6 10-16,0-6 0 16,0-3-2-16,0-1 8 15,0 0 9-15,0 0 14 16,0-1-3-16,0-15-26 15,0-8-2-15,0-8-8 0,0-6-6 16,5-2-1 0,10 2-6-16,3 10-11 0,1 8-2 15,2 9 0-15,-2 7 1 16,0 4 7-16,0 8-5 16,-3 19 1-16,2 11 8 15,-3 5 6-15,-3-1-1 16,-6-7 0-16,2-9 2 15,-4-10 0-15,-1-7-1 16,-2-6-1-16,-1-3 0 16,2 0 2-16,-2-9 7 15,1-12-5-15,2-10 2 0,2-4-3 16,2-3 7-16,5 5-8 16,3 5-5-1,3 9 5-15,-4 11 2 0,3 6-2 16,-5 2-6-16,3 6-2 15,5 15 7-15,3-1 1 16,1 3-1-16,-2-7-3 16,3-3 8-16,-3-6-3 15,3-7 6-15,-1 0 6 16,0-8 9-16,-3-12 2 16,1-2-5-16,-7-5 0 15,-8 0-8-15,-2-1-6 16,-5 4 4-16,0 3-4 15,0 13 3-15,0 2 2 0,0 4-2 16,-7 2-7-16,-5 2-1 16,-6 17-22-16,-3 10 20 15,0 3-5-15,6 2-15 16,8 2-5-16,7-5-4 16,0-6-8-16,5-8 17 15,12-9 8-15,4-4 4 16,4-4 10-16,2 0 0 15,2-12 1-15,-1-10 1 16,-3-1 1-16,-4 0 0 16,-7 5 3-16,-4 6-2 15,-6 6 23-15,-4 4 9 16,0 2-5-16,0 0-21 16,0 0-10-16,0 0-1 0,0 0-4 15,0 0-7 1,2 0 1-16,-1-3-7 0,5-2 18 15,4 0-7-15,1-1-2 16,1 5 3-16,2 1-1 16,10 0 2-16,1 5 1 15,6 7 2-15,-4-2 1 16,-5-3-1-16,0-3 2 16,-3-1-1-16,0-3-6 15,2 0 1-15,3-4-1 16,3-8-1-16,-3-2-10 15,-6-2-35-15,-8-1 39 0,-6-3 8 16,-4-3 0-16,0-1-3 16,0 0 3-16,0 3 6 15,-4 2 12-15,-3 6 35 16,2 4 10-16,2 4 11 16,2 5-18-16,-1 0-15 15,1 0-27-15,-2 3-8 16,-2 19-16-16,2 9 14 15,0 8 2-15,3 6 0 16,0 0 9-16,0 1 1 16,3-5-7-16,8-4-2 15,3-7 2-15,-4-9-3 0,0-7-7 16,-2-8-28-16,0-4-51 16,0-2-52-16,-2-4-100 15</inkml:trace>
  <inkml:trace contextRef="#ctx0" brushRef="#br0" timeOffset="3499.29">7200 5779 943 0,'0'0'19'0,"0"0"-11"16,99-20 40-16,-60 17-9 0,7 0-20 15,-3-2-8-15,-7 3-8 16,-12-2-3-16,-11-3-27 16,-10 0-50-16,-3-2-313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4:18:49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13132 4910 271 0,'0'0'16'16,"0"0"-9"-16,0 0-12 15,0 0 10-15,0 0-5 16,0 0 0-16,0 0 4 0,51-56 5 15,-51 47-2-15,0-2-7 16,0 5-4-16,-15-4-26 16</inkml:trace>
  <inkml:trace contextRef="#ctx0" brushRef="#br0" timeOffset="1139.79">13303 4698 393 0,'0'0'2'16,"0"0"52"-16,0 0-19 0,0 0 39 16,0 0-4-16,0 0 27 15,-4-16-39-15,4 14-2 16,0 1 11-16,0 1 2 16,-1 0-24-16,1 0-7 15,0 0-11-15,0 0-5 16,-2 0-12-16,2 0-2 15,0 0 0-15,0 0-4 16,0 0 1-16,0 0-4 16,0 0 1-16,0 0-1 15,0 1-1-15,0 11 0 16,0 6 3-16,0 4-1 16,0 5 10-16,0-2 0 15,3 4 0-15,4 2-3 16,-1 6 0-16,1 4 10 0,-1 3-6 15,1 3-2-15,-1 3 1 16,0-2-1-16,0 5 3 16,0-3-10-16,0-3 4 15,2 1 1-15,-1-4 6 16,2-1-11-16,-1 0 2 16,-1 3 10-16,3-1-4 15,-2 0-2-15,-1-1 0 16,-1-2-1-16,-1-4-5 15,1-1 1-15,-3-3-1 16,0 0 6-16,-2 0-8 16,1 0-2-16,-2-1 6 15,1 3-6-15,-1-1 0 16,0-1 0-16,0-1 5 0,0-1-5 16,2-4 0-16,-1-4-1 15,1-4 2-15,-1-6-1 16,1-2 5-16,-1-3-5 15,-1-5-4-15,0 1 4 16,0-4 0-16,0 1 1 16,0 0-1-16,2-2 4 15,-2 0-6-15,0 0 2 16,0 0 0-16,0 0-6 16,0 0-13-16,0 0-3 15,0 0-17-15,1 0-15 0,1 1 2 16,0 4-6-1,6 2 25-15,-2 0 29 0,0-1 4 16,0 0-19-16,-3 0-9 16,-3-5-38-16,0-1-30 15,0 0-128-15,-1-10-60 16</inkml:trace>
  <inkml:trace contextRef="#ctx0" brushRef="#br0" timeOffset="3572.27">13277 4659 387 0,'0'0'28'0,"0"0"6"0,0 0 11 15,0 0 37-15,0 0 11 16,0 0-15-16,-3-8-49 16,3 8-13-16,0 0-5 15,0 0-2-15,0 0-1 16,0 0-7-16,2 0 3 15,18 2 40-15,12 2-3 16,10-1-3-16,11-2-13 16,10 1-5-16,4-2 4 15,8 0-14-15,1 0 11 16,8 0-1-16,9 0-13 0,7-3 3 16,14-6-4-1,5-1-5-15,12 1 4 0,11 0 1 16,4 2 11-16,4 0 1 15,0 4-7-15,-2 0-1 16,-6 2-2-16,-2 1-2 16,-9-2-6-16,-5 0 4 15,1 2-4-15,-1-1 5 16,-2 1 3-16,3 0 0 16,1 0-3-16,0 0-1 15,-4 0-4-15,-3 6 0 16,-13-3 0-16,-7 1-1 15,-10-3 1-15,-3 1 1 16,-1-1 1-16,2-1 3 0,8 0 5 16,6 0-9-1,6 0 2-15,9 0-1 0,-2 0 0 16,-3 2-2-16,-10-2 0 16,-15 0-2-16,-13 0 2 15,-15 0 0-15,-14 0 1 16,-14 0-1-16,-12-3 2 15,-3 0-2-15,-5 0 1 16,-1 0-1-16,-2 1 3 16,-1-2-2-16,-4 3-1 15,0 0 0-15,-3 1-1 16,2-2 2-16,-2 2-2 16,-1 0 1-16,0 0 0 0,0 0 0 15,0 0-1 1,0 0 1-16,0 0 2 0,0 0-2 15,0 0 0-15,0 0 1 16,0 0 1-16,0 0 5 16,0 0-3-16,0 0 9 15,0 0-3-15,0 0 3 16,0 0 4-16,0 0-8 16,0 0 2-16,0 0-3 15,0 0-4-15,0 0-4 16,0 0-1-16,0 0 1 15,0 0-4-15,0 0-1 0,0 6 4 16,0 7 1 0,0 3 2-16,5 6-2 0,2 2 6 15,2 4-3 1,0 4 3-16,0 2-2 0,-1 4 1 16,-2 0-2-16,1 5 3 15,-3 3 2-15,1-1-8 16,1 2 5-16,3-1-3 15,1-1 1-15,2 4 0 16,4-1 2-16,-2-2-4 16,0 1 8-16,2-1-1 15,-2 3-6-15,-3-2 3 16,-2 2-4-16,-3 1 1 16,-3 1 3-16,3-2-4 15,-2-2 0-15,4-3-1 0,1 1 1 16,4-3-2-1,-2-2 2-15,-2-6-2 0,0-6 1 16,-3-2 0 0,-2-2 0-16,1-1 0 0,-2-2 1 15,1 0-1-15,-2-1 0 16,-1 1-1-16,2-3 1 16,-3-2 0-16,0-3 1 15,0-3-1-15,0-3 0 16,0-2 0-16,0-5 1 15,0 2-3-15,0-2 2 16,0 0 0-16,0 0-1 0,0 0 1 16,-9 0 0-1,-13 0 1-15,-21 0 1 0,-20 0 0 16,-19 0-1-16,-14 0-1 16,-8-6 0-16,-1 2-3 15,1 1-6-15,6 2 4 16,8-1 1-16,2 1-1 15,3 1-5-15,1 0-3 16,-5 0 1-16,-8 0-12 16,-12 0 9-16,-12 0 3 15,-10 0 5-15,-2 0 7 16,0 0 0-16,13 0 2 16,14 0 3-16,15 0-5 15,16 0 1-15,6 0-2 16,8 0 1-16,-4 0-1 0,-7-2 2 15,-7 2 0-15,0-1-1 16,-6 0 0-16,-2-2 0 16,-2 1 0-16,6 1 1 15,8-2-2-15,12 3 2 16,12 0 0-16,5 0 0 16,-5 0 0-16,-3 0 1 15,-5 4-2-15,-3 5 0 16,1 2 0-16,-3 1-4 15,-4 0 3-15,-1 0 1 0,2-5 0 16,6 1 0 0,9-4 4-16,11-2-3 15,7-1 0-15,4 2 1 0,0-2 1 16,-1 2 0-16,-1 0-3 16,-3 2 1-16,-4-2-1 15,-4 2 0-15,-6 0-1 16,-1 1 2-16,1-2 1 15,9 1-1-15,5-1-1 16,10-1 0-16,6-1 1 16,5 0 0-16,0-2-2 15,1 4 2-15,0-2-2 16,-2 0 3-16,-2 0-3 16,-6 0 1-16,-3 2 0 15,-2-3 0-15,1 0 1 0,2-1-1 16,1 0-2-1,3 0 2-15,3 0 0 0,2 0 1 16,-1 0-1-16,-2 0 0 16,-8 0-1-16,-3 0 2 15,-3 0-2-15,3 0 2 16,4 0-3-16,3 0 4 16,7 0 3-16,4 0-4 15,5 0 7-15,1 0-7 16,4 0 0-16,-3 0 2 15,-2 0 0-15,-2 0-3 16,-1 0 0-16,-4 0 0 0,2 0 0 16,5 0 0-16,2 0 0 15,3 0-1-15,2 0 0 16,0 0-15-16,0 0-28 16,0 0-58-16,0 0-36 15,10 0-20-15,3-6-187 16</inkml:trace>
  <inkml:trace contextRef="#ctx0" brushRef="#br0" timeOffset="4605.89">14521 5273 630 0,'0'0'67'0,"0"0"23"15,0 0-8-15,0 0-23 16,0 0-20-16,0 0-1 15,0 0-34-15,-91-16-3 0,72 32 1 16,0 3-2 0,4 5 0-16,4-2-1 0,4 1-3 15,7 1 0-15,0-5-15 16,13 0-13-16,14-6-13 16,3-1-3-16,4-5 30 15,-3-3-4-15,-7-2 17 16,-10-2-6-16,-10 3-5 15,-4-2 12-15,0 5 4 16,0 4 0-16,-18 4 15 16,-9 4 30-16,-4 4-16 15,1 2-7-15,3-1 5 16,7-1-21-16,6 0-6 16,7-6-1-16,7-2-7 15,0-6 4-15,10-4-12 0,17-2 8 16,10-2 6-1,2 0 1-15,2 0-4 0,-6-9 3 16,-5-1 2-16,-9 0 1 16,-6 3-1-16,-9 1 4 15,-3 1 9-15,-3 5 24 16,0 0 1-16,0 0-21 16,0 0-17-16,-2 8-1 15,-7 5 1-15,-2-1 1 16,3-2 2-16,5-6 10 15,0-3-4-15,3-1 5 16,0 0 6-16,0 0 15 16,0 0 21-16,0-5-5 15,0-8-42-15,0-4-9 0,0 0-7 16,5 0 7-16,7 0-26 16,5 4-8-16,4 2 21 15,0 9 2-15,8 2 7 16,2 0-5-16,2 1 7 15,1 14 1-15,-4 2-1 16,-5 0-1-16,-7-3 3 16,-8-3 0-16,-5-6-2 15,-3-4 2-15,-2-1 0 16,0 0 0-16,0 0 16 16,0-4 33-16,0-12-38 15,-8-5-9-15,4-3-2 16,2 0 0-16,2-3-1 0,0 5 1 15,0 1-1-15,9 6-5 16,1 5 1-16,-2 7 2 16,1 3-8-16,0 0 8 15,4 3-8-15,4 14 10 16,2 3 1-16,2 1-1 16,0 1 1-16,1 1 0 15,0-5-20-15,2-2-16 16,-4-3-22-16,1-5-34 15,-5-5-66-15,-1-3-58 0,-3 0-6 16</inkml:trace>
  <inkml:trace contextRef="#ctx0" brushRef="#br0" timeOffset="5057.81">15187 5425 562 0,'0'0'141'15,"0"0"2"-15,0 0-29 16,0 0-22-16,0 0-37 15,0 0-49-15,0-16-6 16,3 42-4-16,10 14 4 16,4 9 9-16,-1 8-4 15,-4 4 1-15,0 6-3 16,-5 1-2-16,1-3 0 16,-2-6 6-16,1-13-7 15,-4-17 2-15,-1-14-2 16,-2-9 3-16,0-6-1 15,0-3 12-15,0-27 61 0,-15-13-62 16,-3-18-13-16,-8-7 0 16,1-2-3-16,-2-2-25 15,4 4-5-15,7 3-4 16,12 9 13-16,4 9 14 16,9 9 7-16,18 10 1 15,4 6-3-15,0 7 5 16,1 10-1-16,-2 5 0 15,-1 0-2-15,-3 17-5 16,-5 13 2-16,-6 3-7 0,-14 8-15 16,-1-2 0-1,-9-2 0-15,-15-8 1 0,-1-2 9 16,0-7-7-16,1-6-78 16,9-4-33-16,10-9-110 15</inkml:trace>
  <inkml:trace contextRef="#ctx0" brushRef="#br0" timeOffset="5513.84">15494 5320 836 0,'0'0'97'16,"0"0"5"-16,0 0-50 15,0 0-41-15,0 0-11 16,0 0-16-16,0 53 16 0,0-15 11 15,0 0-11-15,0-1 4 16,3-3-4-16,7-6 0 16,3-6-10-16,-3-8-4 15,-3-6 1-15,-1-7 4 16,0-1 9-16,2 0 4 16,5-4 3-16,1-4-2 15,0 2-5-15,2 4 0 16,4 2-1-16,9 0-1 15,6 9 2-15,4 4-4 16,2-4 4-16,-3-2 0 16,-5-4 1-16,-3-3-2 15,-7 0 5-15,-6-3-4 0,-3-9 6 16,-8-2 20-16,-6-6 6 16,0 2 24-16,-2 1-33 15,-16 1-7-15,-7 5-15 16,-6 4 7-16,-7 6-8 15,-2 1-3-15,3 0-4 16,10 11-14-16,9 8-54 16,15 7-51-16,3 1-86 15,9-6-117-15</inkml:trace>
  <inkml:trace contextRef="#ctx0" brushRef="#br0" timeOffset="6504.91">16067 5488 744 0,'0'0'103'15,"0"0"-63"-15,0 0-30 16,0 0-10-16,0 0-5 16,0 0 0-16,5 73 4 15,15-50-5-15,5-4 4 16,1-5 0-16,-2-5 0 15,-3-7-1-15,-4-2 3 16,2-2 3-16,-4-15 19 0,-2-4 1 16,-8-6 4-16,1 1 8 15,-5 1-27-15,-1 3 15 16,0 5 11-16,0 5 9 16,0 7-3-16,0 2-6 15,0 3-18-15,0 0-16 16,0 4-17-16,0 19-30 15,0 10 47-15,0 13-3 16,0 7 3-16,5 10 0 16,8 9 2-16,2 9-1 15,-3 4 4-15,-2 1-4 16,-5-11 5-16,-5-12-5 16,0-13-1-16,0-15 0 15,-9-10 4-15,-8-11 8 16,-2-14 7-16,-8 0 13 15,-4-23-4-15,-2-17-21 16,3-13-2-16,11-6-3 0,11-11-2 16,8-3 0-16,12-1-38 15,24 4-9-15,13 8-5 16,11 6 21-16,6 8 0 16,1 5 12-16,-1 2 12 15,-5 3 7-15,-8 1 0 16,-7 3 3-16,-8 2 14 15,-10 5 1-15,-10 4-1 16,-8 5-3-16,-8 7 13 16,-2 1 20-16,0 4-30 0,-18 2-9 15,-2 4-8-15,-3 0-7 16,-3 7 2-16,3 14 5 16,0 5-4-16,8 8-6 15,6-1-17-15,9 3 8 16,0-5-5-16,8-4 3 15,15-7-4-15,6-7 7 16,10-7 14-16,4-6 4 16,6 0 0-16,2-10 2 15,-3-11-1-15,-1-3 14 16,-6-4 11-16,-8-1 6 16,-10 0-8-16,-9 1-2 15,-8 5-8-15,-6 3 0 16,0 3 1-16,0 5 3 0,-5 2 1 15,-3 3-15-15,1 4-1 16,-4 3-3-16,0 0-7 16,-7 16-1-16,0 10-1 15,0 7 0-15,6 2 8 16,8-3-5-16,4-2-5 16,0-4 6-16,15-8-3 15,12-4 5-15,9-6 3 16,8-5 3-16,11-3 2 15,2 0-4-15,1 0-2 16,-1-3-3-16,-6-3-71 16,-11-1-25-16,-9-4-179 0</inkml:trace>
  <inkml:trace contextRef="#ctx0" brushRef="#br0" timeOffset="6720.25">17934 5639 929 0,'0'0'0'16,"0"0"-37"-16,0 0-34 0,0 0-41 15,0 0-193-15</inkml:trace>
  <inkml:trace contextRef="#ctx0" brushRef="#br0" timeOffset="9230.48">8654 5622 441 0,'0'0'42'16,"0"0"-5"-16,0 0 37 16,0 0 21-16,0 0-29 15,0 0-9-15,0 0-24 16,0 0-8-16,-2 0 11 0,2 0-6 15,-1 0-10 1,1 0-8-16,-2 0 0 0,2 0-5 16,0 0-6-16,0 0 0 15,0 0 2-15,0 0-2 16,0 0 6-16,0 0-6 16,0 0 4-16,0 0-1 15,6 0-3-15,16 0 6 16,13 0 22-16,17 0-4 15,11-5-13-15,8-1 6 16,7-1-3-16,-4 1-5 16,-2-1 6-16,-4 0-8 0,-9 0 2 15,-5 0-3 1,-5 1 10-16,-7 1-6 0,-6-1 4 16,2 0 2-16,-7 1-7 15,-3 3 4-15,-3-3 0 16,-6 4-5-16,-4-2 7 15,-5 2-6-15,-5 1-3 16,-4 0-1-16,1 0-2 16,-1 0 1-16,-1 0-2 15,2 0-2-15,-2 0 0 16,0 0 5-16,0-2-6 16,0 2 2-16,0 0-2 15,0 0 1-15,0 0-1 16,0 0-18-16,0 0-29 15,0 0-52-15,0 0-36 0,0-3-108 16,0-4-407-16</inkml:trace>
  <inkml:trace contextRef="#ctx0" brushRef="#br0" timeOffset="10310.12">9365 5513 155 0,'0'0'189'0,"0"0"-111"16,0 0-31-16,0 0 1 15,0 0 6-15,0 0-15 0,5 1-2 16,2 1 28-16,5-1-28 16,0 2 7-16,4 0-2 15,4-2-14-15,1 3-9 16,3-4-1-16,6 2 4 16,4-2-4-16,2 0 1 15,0 0-6-15,2 0 12 16,-1 0-21-16,1-2 7 15,-1-2 6-15,-2 0-7 16,-6 1-2-16,-6-1-1 16,-7 2 6-16,-7 0-2 15,-3 0 12-15,-4 2 4 0,-1-1-6 16,-1 1-3 0,0 0-1-16,0 0-8 0,0 0-7 15,0 0-2-15,0 0 1 16,0 0-4-16,0 0 3 15,0 0 0-15,0 0 1 16,0 0 1-16,0 0-4 16,0 0 2-16,0 0 0 15,0 0-1-15,2 0-31 16,-2 0-29-16,0 0-10 16,1 0-52-16,1 0-57 15,-2 0-38-15,0 0-160 16</inkml:trace>
  <inkml:trace contextRef="#ctx0" brushRef="#br0" timeOffset="10889.6">9908 5518 648 0,'0'0'79'15,"0"0"-56"-15,0 0 10 16,0 0 60-16,0 0-43 16,0 0-7-16,36-63-13 0,-24 46-5 15,3-1 3 1,2-2 7-16,-1-1-18 0,0-5 23 16,5 0-17-16,3-5-7 15,1-1-2-15,4-3 4 16,0-4-2-16,1 0-3 15,0-3 6-15,-4-1-2 16,-1 5 4-16,-3 2-6 16,1 7-8-16,-7 0 1 15,2 1-3-15,-1 1 2 16,-1 2 0-16,0 1-4 16,1 0 1-16,-4 3-1 15,2 1-2-15,-3 4 0 16,1 1-1-16,-1 4 0 15,3-2 1-15,-1 1-2 0,2-1 2 16,-4 0-2 0,0 1 2-16,0 3-1 0,-2-1 0 15,2 1 0-15,0-1 1 16,-1-1-1-16,-2 3 0 16,1-1 0-16,-3 1 0 15,1 4 0-15,-3 0-1 16,-1 2 1-16,-3 0-3 15,-1 2-12-15,0 0-20 16,0 0-36-16,0 8-67 16,0 12-4-16,-18 12 34 15,-11 4-120-15,-9 5-67 0</inkml:trace>
  <inkml:trace contextRef="#ctx0" brushRef="#br0" timeOffset="11967.21">9941 5472 343 0,'0'0'5'0,"0"0"-5"16,0 0 44-16,0 0 14 15,0 0-24-15,0 0-9 16,-12 9-10-16,12-8-5 16,0 1 25-16,0-1-1 0,-4 2-20 15,1 0 7 1,-2 1 24-16,2-1-5 0,0 1-23 16,2 1-2-16,-1-1-4 15,1 2 13-15,1-1-8 16,0 1 3-16,0-2 0 15,0 4-3-15,0-1 2 16,0 1 4-16,0-2-9 16,0 5 6-16,4-1 1 15,5 3-7-15,3 1 11 16,0 0 2-16,4 2-4 16,-1-1-3-16,3 2-1 15,0 0-14-15,2 1 5 16,-1 2-2-16,4 2 2 15,0 2 2-15,3-2-2 16,-3 1-3-16,0 1 6 0,-1 1-5 16,1 0 0-16,-2-2 5 15,1-1 11-15,-1-2-8 16,-3-2-1-16,4 0-5 16,0 0-4-16,2-3 9 15,-2 2-2-15,3-2-5 16,-3 0-5-16,0-2-1 15,-1-1 6-15,2 0-7 16,0-2 0-16,1 2 2 16,-1-1-2-16,-1 0 8 15,0 2-5-15,-2 0 1 16,-2-1-2-16,1 0 0 16,-5-1 0-16,-1-1 6 0,-1-2-7 15,-6 0 0-15,3-3 3 16,-2 1-3-16,-3-2 0 15,3 0 2-15,-3 1-2 16,2-2-1-16,0 1 1 16,2 0 2-16,-1 2-2 15,-1-2 0-15,1 0 5 16,1 0-6-16,-4 0 1 16,1-3-3-16,-1 3 4 15,1 0-4-15,0 0 2 16,3 0 0-16,0 2 2 0,1-2-2 15,0 0 2-15,0 2-2 16,-3-4 0-16,-2 2-1 16,-2-2 1-16,-1-2 1 15,-1 2-1-15,0-2-1 16,0 2 0-16,0-2-6 16,0 0-3-16,0 0-5 15,0 0-6-15,0 0-28 16,0 0-31-16,0 0-18 15,0 0-52-15,-6 0-180 16</inkml:trace>
  <inkml:trace contextRef="#ctx0" brushRef="#br0" timeOffset="13153.58">10766 4613 465 0,'0'0'65'15,"0"0"16"-15,0 0 17 16,0 0-22-16,0 0 28 0,0 0-53 15,0 0 14-15,-3-16-34 16,-1 16-5-16,4 0-4 16,0 0-11-16,0 0-5 15,0 0-6-15,0 0-2 16,0 0-1-16,0 0-6 16,0 6 3-16,0 7 5 15,0 3 1-15,9 1 2 16,1 3 9-16,2 1-1 15,4-1 6-15,4 2-6 16,2 1 13-16,5 3-10 16,5 2-2-16,3 3 3 15,5 2-2-15,2 3-8 16,4 2 2-16,-2 0-5 0,-4 2 6 16,-1-4-5-16,-8 0-2 15,-4-2 1-15,-4-4-1 16,-1 1 0-16,0 0 1 15,-4-3-1-15,6-1 5 16,0-1-4-16,3-1 2 16,1-1-1-16,-4 1 2 15,0-1-4-15,-2-2 0 16,-5-2-1-16,0-3 2 16,-3 0-2-16,-1-4 5 15,1 0-4-15,1-1 0 16,-2 0 3-16,5 1-1 15,0-1 1-15,1 0-2 0,1 1 1 16,-2 0-1-16,1 0 0 16,-1-1-1-16,1 0 1 15,-3-4 0-15,-3-2 1 16,-1 0-2-16,-2 0 1 16,-1-1-1-16,0-3 1 15,0 1 2-15,-3-3-2 16,-3 0-1-16,-3 0 1 15,0 0-1-15,0 0 0 16,0 0-1-16,0 0-7 16,0 0-28-16,0 0-22 15,0 0-19-15,0 0-38 0,-13 0-155 16</inkml:trace>
  <inkml:trace contextRef="#ctx0" brushRef="#br0" timeOffset="13723.21">11755 5617 604 0,'0'0'128'0,"0"0"-56"16,0 0 9-16,0 0-7 0,0 0-22 15,0 0-35 1,-7-3-15-16,-10 11-2 0,-3 6 7 16,-3 6 6-16,-4 1 1 15,-1 5-11-15,-5 3 10 16,-1 3-10-16,-8 5 7 16,-3 4 1-16,-7 1 5 15,-3 1-2-15,3-4 23 16,6-4-16-16,8-5-11 15,7-2 2-15,1-1-1 16,-1 0-7-16,2-4 5 16,-2 2 6-16,1-5-8 15,-1-3-5-15,-2 3 7 16,-1-3-5-16,4-1-3 0,3-3 4 16,5-2-2-16,5-1 0 15,2-2-2-15,3 1 0 16,2-1 1-16,0-2-1 15,2 0-1-15,-3-2 2 16,-3 4 0-16,-1-2-1 16,0 1-1-16,4-4 3 15,5 0-3-15,3-3 0 16,3 0-2-16,0 0 4 16,0 0 1-16,0 0-3 15,0 0-9-15,0 0-25 16,0 0-16-16,20 0-57 15,11-11-25-15,8-3-123 16</inkml:trace>
  <inkml:trace contextRef="#ctx0" brushRef="#br0" timeOffset="14809.53">11630 5710 173 0,'0'0'204'0,"0"0"-102"16,0 0 1-16,0 0 35 0,0 0-32 16,0 0-6-16,-3-15-33 15,3 15-28-15,0 0-13 16,0 0-6-16,0 0-14 16,0-2 2-16,0 1-7 15,20-2 1-15,15 0-2 16,14-1 7-16,10 0 3 15,2 1 3-15,0-2 6 16,-3 1-5-16,-3-1 9 16,-4 1-16-16,0 1 12 15,-6 0-4-15,-2 2 0 16,-4 1-9-16,-2 0 5 0,0 0-4 16,2 0 4-16,-2 0 5 15,-2 0-7-15,1 0-6 16,-2 0 7-16,2 0-5 15,2-2-1-15,0 1 1 16,-1 0-3-16,3-1 3 16,3 0-1-16,2 2-2 15,1-1-1-15,-2-1 1 16,-5-3 0-16,-2 0-2 16,-4-2 3-16,-5-1-2 15,-7 3 0-15,-3-1-1 16,-3 2 4-16,1-2 7 15,-1 4-3-15,3-3-3 16,0 0-2-16,-2 2-1 16,4-3-2-16,1 4 0 0,3-1 1 15,-1 0-2-15,3 0 2 16,-3-1-1-16,-1 0 2 16,-2 1 0-16,0-2-2 15,-4 1 2-15,5 1 0 16,0-3-1-16,4 4-1 15,1-3-1-15,-1 2 1 16,-4-1 0-16,-4 3 1 16,0 0-1-16,-5-1 0 15,-1 1 1-15,0-2-1 0,-3 3 2 16,0-1 1-16,-4-1 1 16,0 2 0-16,-4 0 1 15,0 0-5-15,0 0 0 16,0 0 0-16,0 0-4 15,0 0-1-15,0 0-4 16,0 0-1-16,0 0 2 16,0 0 5-16,0 0-5 15,0 0 1-15,0 0 0 16,0 0-20-16,0 0-24 16,-5 0-60-16,-20-5-73 15,-16-5-362-15</inkml:trace>
  <inkml:trace contextRef="#ctx0" brushRef="#br0" timeOffset="15689.48">10457 5274 590 0,'0'0'106'0,"0"0"12"15,0 0-26-15,0 0-53 16,0 0-19-16,0 0-15 16,-10 37 0-16,9-1 52 15,1 7-24-15,-3 3-8 0,-2 6 0 16,3-2 6-16,-1-3-20 16,0-6-6-16,0-6-3 15,2-7 2-15,1-7-3 16,-2-8 0-16,2-4-1 15,0-7 0-15,0-2 2 16,0 0 2-16,0 0 9 16,0-14 31-16,0-6-19 15,0-7-25-15,0-5 0 16,6 1-9-16,2 3 2 16,7 5 5-16,-2 4-4 15,2 4 5-15,2 6-1 16,-5 6-6-16,1 3 5 0,-1 0-7 15,6 7 0 1,0 9 2-16,1 8 6 0,0 1-2 16,-3 0 3-16,-3-1 1 15,-4-1 0-15,-4-1-1 16,0 2-5-16,-5-5-31 16,0 1-43-16,0-2-35 15,0-6-131-15,0-9-396 16</inkml:trace>
  <inkml:trace contextRef="#ctx0" brushRef="#br0" timeOffset="16500.84">10866 5513 789 0,'0'0'46'15,"0"0"30"-15,0 0-18 16,0 0 1-16,0 0-6 15,0 0-40-15,-33-27-13 16,16 43 0-16,-3 7 0 16,2 5-7-16,6 0 2 15,3 1-15-15,9-3-5 16,0-2-2-16,2-9-11 16,14-5-5-16,2-4 14 15,0-6 26-15,3 0 3 0,1-12 6 16,-2-6 18-1,-4-4 18-15,-7-3-20 16,-3 0 8-16,-6 3-1 16,0 6-14-16,0 3 12 0,0 9-2 15,0 1 3-15,0 3-5 16,0 0-23-16,-1 0-13 16,-4 7-6-16,5 14-2 15,0 4 12-15,0 1-13 16,0 0-5-16,11-5 7 15,6-5-5-15,0-7 16 16,5-6 7-16,0-3 2 16,-1 0 7-16,0-14 33 15,0-6-3-15,-3-3 6 0,-6-5 9 16,-6 0-8 0,-1 0-15-16,-5 6-22 0,0 2 1 15,0 6 0-15,0 4 5 16,0 4-7-16,-8 3-6 15,2 3-3-15,0 0-2 16,-7 2-5-16,-4 12-23 16,-1 5-5-16,5 5 3 15,3 3-17-15,8-1-2 16,2-4-3-16,2-5 12 16,17-3 26-16,6-8 5 15,0-2 14-15,0-2 6 16,-2-1-5-16,-3 0-1 15,-5 2 11-15,-2 0-1 0,-1 2 1 16,0 2 2-16,1 0-2 16,-1 2-5-16,0 1 1 15,-2 1 0-15,-3-3 5 16,-3 3-3-16,-4-4-5 16,0 0 21-16,0 2 1 15,-1-2 1-15,-13 0-1 16,-4 0 8-16,0-1-17 15,-3-1-11-15,4-1-6 16,0-1-5-16,1 1-56 16,-1-3-74-16,1-1-168 15</inkml:trace>
  <inkml:trace contextRef="#ctx0" brushRef="#br0" timeOffset="24493.36">17724 6253 163 0,'0'0'113'0,"0"0"-65"16,0 0-7-16,0 0 17 0,0 0-26 15,0 0 6-15,0 0 31 16,0-25-22-16,0 25-5 15,0-3 15-15,0 3-5 16,0 0 10-16,0 0 30 16,0 0-52-16,0 0-15 15,0 0-8-15,0 0 3 16,0 0-13-16,0 0-1 16,0 0-2-16,0 0-1 15,0 0 2-15,0 0-4 16,0 0 2-16,0 0-2 0,0 0 3 15,0 7 7-15,0 3 6 16,2 2-2-16,3 1-4 16,1 2-1-16,1 0 5 15,3 2 2-15,-1 3 0 16,-1-4-7-16,4 1 4 16,-6 1-11-16,1 0 4 15,-2-2 2-15,1-1-5 16,-3 1-1-16,2-3-1 15,-2 1 2-15,2 0-2 16,0 1 1-16,-1 2 1 16,4 2 1-16,0-1-3 15,1 1-1-15,2 3 6 16,0 0-7-16,2 2 0 0,-1 2 2 16,3 1-1-16,2-2 3 15,-2 0-4-15,3-1 0 16,0-1 0-16,0 2 0 15,-1-2 2-15,-1 2-2 16,-1 3 0-16,0 2 2 16,-3 3-2-16,1 0 0 15,-1 3 1-15,0-1 0 16,3-3 1-16,0 5 1 16,3-5-3-16,-2 1 5 15,4 0-5-15,-3 1 2 16,0-1-2-16,1 4 1 15,-3-1-1-15,1-1 0 0,-2-1-1 16,-1-1 1-16,0 1 0 16,1 0 0-16,-2-1 0 15,1-1 0-15,2 0 0 16,-3 3 0-16,3-2 1 16,-2 3 0-16,2-2 2 15,-3 0-4-15,0-1 1 16,2 0-3-16,-4-4 3 15,2-3 1-15,-3-1 3 16,-2-4-4-16,-1 0 0 16,-1-9-2-16,-2 1 1 15,-2-6 1-15,-1-3 0 0,0-3 0 16,0-1 0-16,0 2-3 16,0-2 1-16,0 0-4 15,0 0 5-15,0 0-22 16,0 4-26-16,0-2-27 15,0 4-27-15,-9 0-71 16,-7 1-63-16,-2-2-173 16</inkml:trace>
  <inkml:trace contextRef="#ctx0" brushRef="#br0" timeOffset="26009.65">9074 4907 345 0,'0'0'163'16,"0"0"-65"-1,0 0 8-15,0 0-7 0,0 0-11 16,0 0-8-16,-1-59-20 15,1 58-16-15,-2-1 15 0,2 2-15 16,0 0-6-16,0 0-14 16,-1 0-19-16,1 0 4 15,0 0-9-15,-2 12-3 16,2 4 3-16,0 8 3 16,0 2 5-16,0 2 6 15,0 6 0-15,0 3 6 16,0 1-2-16,0 0-6 15,0 0 2-15,2-4-3 16,-1-3 2-16,-1-3 3 16,2-4-12-16,-2-3 0 15,0 1-2-15,0-4 0 16,0 0-1-16,0-2 2 16,0-3-3-16,1 1 0 0,-1-4 1 15,0-5-1-15,2-3 1 16,-2 2-1-16,1-4-1 15,-1 0-3-15,2 0-14 16,1 0-42-16,-2 0-27 16,1 0-42-16,-2-11-52 15</inkml:trace>
  <inkml:trace contextRef="#ctx0" brushRef="#br0" timeOffset="27267.78">12140 5170 624 0,'0'0'17'0,"0"0"105"16,0 0-36-16,0 0 11 15,0 0-29-15,0 0-22 16,-6-31-37-16,6 35-9 15,0 17-14-15,0 9 14 16,0 5 4-16,0 2 2 16,0-5 4-16,0-3-8 15,0-8-1-15,0-6 4 16,0-5 2-16,0-5-3 16,0-5-1-16,0 0 2 15,0 0 25-15,0-6 47 16,0-11-29-16,0-9-42 15,-1-5-6-15,-1 0-2 16,2-1 0-16,0 1-4 0,0 5-4 16,6 4-5-16,9 4 5 15,2 6-9-15,3 7 12 16,6 5-3-16,5 0-2 16,2 5-1-16,1 15 3 15,-4 4-3-15,-5 1-3 16,-8-3 3-16,-5-3 1 15,-8-6-3-15,-1-6 10 16,-3-4-3-16,0-3 2 16,0 0 6-16,0 0 9 0,0-2 9 15,0-10-8 1,-7-6-4-16,-2-4-6 0,5 1 0 16,1-4-1-16,3 1 1 15,0 0 0-15,0 5-1 16,10 3 0-16,11 3-1 15,4 4-3-15,5 8 5 16,3 1 0-16,3 0 0 16,0 15-3-16,-1 5 1 15,1 3 2-15,-5 2 5 16,-7 0-2-16,0 4 4 16,-8 1-2-16,-6-1 5 15,-7 2-5-15,-3-2 10 16,0-3-3-16,0-2-1 15,0-1-11-15,0-2 3 0,-3-1 3 16,-1-2-6-16,1 0-12 16,-1-1-39-16,-1-1-62 15,-5-6-197-15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7572D-92D7-4681-BB43-BB13D7168577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49B7B-5EB5-4C22-9C96-2D6591ED5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71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29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17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11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3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03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06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BB46-443A-4E39-B0AA-C9C8650CD1A9}" type="datetime1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55D7-53EE-4E43-9C5C-28FC2FD1EF05}" type="datetime1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8E65-DA71-46DC-ADAB-B5C280F213C5}" type="datetime1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972-E7EC-45F9-9813-2CFDD7A9D9AF}" type="datetime1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DA01-446B-45C7-A200-344EE072DEEB}" type="datetime1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26A3-56BC-466F-B647-2D61EC601BBE}" type="datetime1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0D5-51B7-4F97-BB82-EB5FA0334C08}" type="datetime1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AE2D-8914-401B-AA26-02A3013F9AD0}" type="datetime1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3479-F3AB-4EC4-B375-46C037750FB1}" type="datetime1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0F4D-6FD1-494C-9DDA-5FC77028FCC5}" type="datetime1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C92A-7931-41AE-8CB4-3A1B344085FE}" type="datetime1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70D8-373C-478E-84D7-76865838EBE6}" type="datetime1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Problems – ER Diagram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C61C0-A8E1-44DF-B39D-4E561F3B102D}"/>
              </a:ext>
            </a:extLst>
          </p:cNvPr>
          <p:cNvSpPr txBox="1"/>
          <p:nvPr/>
        </p:nvSpPr>
        <p:spPr>
          <a:xfrm>
            <a:off x="253181" y="1219200"/>
            <a:ext cx="84582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444542"/>
                </a:solidFill>
                <a:effectLst/>
                <a:latin typeface="+mj-lt"/>
              </a:rPr>
              <a:t>Steps in ER Modeling</a:t>
            </a:r>
          </a:p>
          <a:p>
            <a:pPr algn="l"/>
            <a:endParaRPr lang="en-US" sz="3600" b="1" dirty="0">
              <a:solidFill>
                <a:srgbClr val="444542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44542"/>
                </a:solidFill>
                <a:latin typeface="+mj-lt"/>
              </a:rPr>
              <a:t>Identify the entities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44542"/>
                </a:solidFill>
                <a:latin typeface="+mj-lt"/>
              </a:rPr>
              <a:t>Find Relationship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44542"/>
                </a:solidFill>
                <a:latin typeface="+mj-lt"/>
              </a:rPr>
              <a:t>Identify key attributes for every entity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44542"/>
                </a:solidFill>
                <a:latin typeface="+mj-lt"/>
              </a:rPr>
              <a:t>Identify other relevant attributes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44542"/>
                </a:solidFill>
                <a:latin typeface="+mj-lt"/>
              </a:rPr>
              <a:t>Draw complete ER diagram with all</a:t>
            </a:r>
            <a:endParaRPr lang="en-US" sz="3200" dirty="0">
              <a:solidFill>
                <a:srgbClr val="444542"/>
              </a:solidFill>
              <a:latin typeface="+mj-lt"/>
            </a:endParaRPr>
          </a:p>
          <a:p>
            <a:pPr algn="l"/>
            <a:endParaRPr lang="en-US" sz="2000" dirty="0">
              <a:solidFill>
                <a:srgbClr val="44454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29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ER DIAGRAM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EA9082-C9E7-4C76-924C-BB55C8A8F095}"/>
                  </a:ext>
                </a:extLst>
              </p14:cNvPr>
              <p14:cNvContentPartPr/>
              <p14:nvPr/>
            </p14:nvContentPartPr>
            <p14:xfrm>
              <a:off x="327240" y="1014840"/>
              <a:ext cx="8766360" cy="4466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EA9082-C9E7-4C76-924C-BB55C8A8F0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880" y="1005480"/>
                <a:ext cx="8785080" cy="44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84C57ED-D686-4BD6-9229-0D4E0EDEDDA5}"/>
                  </a:ext>
                </a:extLst>
              </p14:cNvPr>
              <p14:cNvContentPartPr/>
              <p14:nvPr/>
            </p14:nvContentPartPr>
            <p14:xfrm>
              <a:off x="4999320" y="2602800"/>
              <a:ext cx="2021760" cy="2107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84C57ED-D686-4BD6-9229-0D4E0EDEDD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9960" y="2593440"/>
                <a:ext cx="2040480" cy="21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10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ER DIAGRAM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C61C0-A8E1-44DF-B39D-4E561F3B102D}"/>
              </a:ext>
            </a:extLst>
          </p:cNvPr>
          <p:cNvSpPr txBox="1"/>
          <p:nvPr/>
        </p:nvSpPr>
        <p:spPr>
          <a:xfrm>
            <a:off x="253181" y="1219200"/>
            <a:ext cx="84582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AutoNum type="arabicParenR"/>
            </a:pPr>
            <a:r>
              <a:rPr lang="en-US" sz="3200" b="1" i="0" dirty="0">
                <a:solidFill>
                  <a:srgbClr val="444542"/>
                </a:solidFill>
                <a:effectLst/>
                <a:latin typeface="+mj-lt"/>
              </a:rPr>
              <a:t>Draw an ER diagram for College Database</a:t>
            </a:r>
          </a:p>
          <a:p>
            <a:pPr algn="l"/>
            <a:r>
              <a:rPr lang="en-US" sz="3200" dirty="0">
                <a:solidFill>
                  <a:srgbClr val="444542"/>
                </a:solidFill>
                <a:latin typeface="+mj-lt"/>
              </a:rPr>
              <a:t>Assumptions :</a:t>
            </a:r>
          </a:p>
          <a:p>
            <a:pPr marL="717550" indent="-363538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44542"/>
                </a:solidFill>
                <a:latin typeface="+mj-lt"/>
              </a:rPr>
              <a:t>College have many Departments</a:t>
            </a:r>
          </a:p>
          <a:p>
            <a:pPr marL="717550" indent="-363538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44542"/>
                </a:solidFill>
                <a:latin typeface="+mj-lt"/>
              </a:rPr>
              <a:t>Each Department can offer any number of courses</a:t>
            </a:r>
          </a:p>
          <a:p>
            <a:pPr marL="717550" indent="-363538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44542"/>
                </a:solidFill>
                <a:latin typeface="+mj-lt"/>
              </a:rPr>
              <a:t>Many instructors work in Department.</a:t>
            </a:r>
          </a:p>
          <a:p>
            <a:pPr marL="717550" indent="-363538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44542"/>
                </a:solidFill>
                <a:latin typeface="+mj-lt"/>
              </a:rPr>
              <a:t>Each instructor can take any number of courses</a:t>
            </a:r>
          </a:p>
          <a:p>
            <a:pPr marL="717550" indent="-363538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44542"/>
                </a:solidFill>
                <a:latin typeface="+mj-lt"/>
              </a:rPr>
              <a:t>A student can enroll in any number of courses</a:t>
            </a:r>
          </a:p>
          <a:p>
            <a:pPr marL="717550" indent="-363538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44542"/>
                </a:solidFill>
                <a:latin typeface="+mj-lt"/>
              </a:rPr>
              <a:t>Each course can have any number of students</a:t>
            </a:r>
            <a:endParaRPr lang="en-US" sz="3200" dirty="0">
              <a:solidFill>
                <a:srgbClr val="444542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C775E3-9044-4D96-9F26-D14435C367C0}"/>
                  </a:ext>
                </a:extLst>
              </p14:cNvPr>
              <p14:cNvContentPartPr/>
              <p14:nvPr/>
            </p14:nvContentPartPr>
            <p14:xfrm>
              <a:off x="1044360" y="4957560"/>
              <a:ext cx="5078160" cy="41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C775E3-9044-4D96-9F26-D14435C367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000" y="4948200"/>
                <a:ext cx="5096880" cy="43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237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2F1EB-67E7-4A35-BD50-124A71AF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E2C65-3D65-4C22-B621-16058C65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E8B0FD-EEB4-49D4-BEE2-A701C776FB1C}"/>
                  </a:ext>
                </a:extLst>
              </p14:cNvPr>
              <p14:cNvContentPartPr/>
              <p14:nvPr/>
            </p14:nvContentPartPr>
            <p14:xfrm>
              <a:off x="391320" y="455760"/>
              <a:ext cx="8073720" cy="2883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E8B0FD-EEB4-49D4-BEE2-A701C776FB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60" y="446400"/>
                <a:ext cx="8092440" cy="29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29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98479-A6B3-4784-96EC-7DE6BC4D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E6061-57B4-49C7-84ED-984605BF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9F65E1-A913-4C2B-9CE1-CBFB3CF1BEF3}"/>
                  </a:ext>
                </a:extLst>
              </p14:cNvPr>
              <p14:cNvContentPartPr/>
              <p14:nvPr/>
            </p14:nvContentPartPr>
            <p14:xfrm>
              <a:off x="1021680" y="1211040"/>
              <a:ext cx="7112520" cy="329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9F65E1-A913-4C2B-9CE1-CBFB3CF1BE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320" y="1201680"/>
                <a:ext cx="7131240" cy="33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5B8414-04C8-4E44-BC73-98417DD28F92}"/>
                  </a:ext>
                </a:extLst>
              </p14:cNvPr>
              <p14:cNvContentPartPr/>
              <p14:nvPr/>
            </p14:nvContentPartPr>
            <p14:xfrm>
              <a:off x="379800" y="328680"/>
              <a:ext cx="5405040" cy="3827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5B8414-04C8-4E44-BC73-98417DD28F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440" y="319320"/>
                <a:ext cx="5423760" cy="38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706241-9A55-4F7A-B26F-FA7603F24770}"/>
                  </a:ext>
                </a:extLst>
              </p14:cNvPr>
              <p14:cNvContentPartPr/>
              <p14:nvPr/>
            </p14:nvContentPartPr>
            <p14:xfrm>
              <a:off x="2941200" y="540000"/>
              <a:ext cx="6070320" cy="5075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706241-9A55-4F7A-B26F-FA7603F247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1840" y="530640"/>
                <a:ext cx="6089040" cy="509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48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ER DIAGRAM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C61C0-A8E1-44DF-B39D-4E561F3B102D}"/>
              </a:ext>
            </a:extLst>
          </p:cNvPr>
          <p:cNvSpPr txBox="1"/>
          <p:nvPr/>
        </p:nvSpPr>
        <p:spPr>
          <a:xfrm>
            <a:off x="253181" y="1219200"/>
            <a:ext cx="84582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444542"/>
                </a:solidFill>
                <a:effectLst/>
                <a:latin typeface="+mj-lt"/>
              </a:rPr>
              <a:t>2) Draw an ER diagram for Employee Database</a:t>
            </a:r>
          </a:p>
          <a:p>
            <a:pPr algn="l"/>
            <a:r>
              <a:rPr lang="en-US" sz="3200" dirty="0">
                <a:solidFill>
                  <a:srgbClr val="444542"/>
                </a:solidFill>
                <a:latin typeface="+mj-lt"/>
              </a:rPr>
              <a:t>Assumptions :</a:t>
            </a:r>
          </a:p>
          <a:p>
            <a:pPr marL="717550" indent="-363538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44542"/>
                </a:solidFill>
                <a:latin typeface="+mj-lt"/>
              </a:rPr>
              <a:t>Many employees work for one dept</a:t>
            </a:r>
          </a:p>
          <a:p>
            <a:pPr marL="717550" indent="-363538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44542"/>
                </a:solidFill>
                <a:latin typeface="+mj-lt"/>
              </a:rPr>
              <a:t>One employee manages dept</a:t>
            </a:r>
          </a:p>
          <a:p>
            <a:pPr marL="717550" indent="-363538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44542"/>
                </a:solidFill>
                <a:latin typeface="+mj-lt"/>
              </a:rPr>
              <a:t>Many employees can work for one or more than one project simultaneously</a:t>
            </a:r>
          </a:p>
          <a:p>
            <a:pPr marL="717550" indent="-363538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44542"/>
                </a:solidFill>
                <a:latin typeface="+mj-lt"/>
              </a:rPr>
              <a:t>One department controls many projects</a:t>
            </a:r>
          </a:p>
          <a:p>
            <a:pPr marL="717550" indent="-363538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44542"/>
                </a:solidFill>
                <a:latin typeface="+mj-lt"/>
              </a:rPr>
              <a:t>Employees can have many dependents</a:t>
            </a:r>
            <a:endParaRPr lang="en-US" sz="3200" dirty="0">
              <a:solidFill>
                <a:srgbClr val="444542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CA1ED2-38B3-4E30-AA5C-6A31A0410010}"/>
                  </a:ext>
                </a:extLst>
              </p14:cNvPr>
              <p14:cNvContentPartPr/>
              <p14:nvPr/>
            </p14:nvContentPartPr>
            <p14:xfrm>
              <a:off x="493560" y="4992840"/>
              <a:ext cx="8301960" cy="553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CA1ED2-38B3-4E30-AA5C-6A31A04100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200" y="4983480"/>
                <a:ext cx="8320680" cy="5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81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822FC-1110-4843-973E-77707456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B3D1C-D507-4023-89EC-66CF3C96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BD0EF5-1C1F-42B6-B13F-18B7A1283E76}"/>
                  </a:ext>
                </a:extLst>
              </p14:cNvPr>
              <p14:cNvContentPartPr/>
              <p14:nvPr/>
            </p14:nvContentPartPr>
            <p14:xfrm>
              <a:off x="1324080" y="1711440"/>
              <a:ext cx="1804680" cy="70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BD0EF5-1C1F-42B6-B13F-18B7A1283E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720" y="1702080"/>
                <a:ext cx="182340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8199CB-26CC-4795-9AC8-FDDAA62CB984}"/>
                  </a:ext>
                </a:extLst>
              </p14:cNvPr>
              <p14:cNvContentPartPr/>
              <p14:nvPr/>
            </p14:nvContentPartPr>
            <p14:xfrm>
              <a:off x="1480320" y="2005200"/>
              <a:ext cx="1221120" cy="264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8199CB-26CC-4795-9AC8-FDDAA62CB9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0960" y="1995840"/>
                <a:ext cx="12398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A991F4-E8F3-4C94-B35E-31ED44CCFCA1}"/>
                  </a:ext>
                </a:extLst>
              </p14:cNvPr>
              <p14:cNvContentPartPr/>
              <p14:nvPr/>
            </p14:nvContentPartPr>
            <p14:xfrm>
              <a:off x="3113640" y="1646640"/>
              <a:ext cx="3598920" cy="1258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A991F4-E8F3-4C94-B35E-31ED44CCFC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04280" y="1637280"/>
                <a:ext cx="3617640" cy="12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34E548-FFB5-4127-BB47-7F08375817EE}"/>
                  </a:ext>
                </a:extLst>
              </p14:cNvPr>
              <p14:cNvContentPartPr/>
              <p14:nvPr/>
            </p14:nvContentPartPr>
            <p14:xfrm>
              <a:off x="441000" y="441720"/>
              <a:ext cx="8395920" cy="5469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34E548-FFB5-4127-BB47-7F08375817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640" y="432360"/>
                <a:ext cx="8414640" cy="54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56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ER DIAGRAM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C61C0-A8E1-44DF-B39D-4E561F3B102D}"/>
              </a:ext>
            </a:extLst>
          </p:cNvPr>
          <p:cNvSpPr txBox="1"/>
          <p:nvPr/>
        </p:nvSpPr>
        <p:spPr>
          <a:xfrm>
            <a:off x="253181" y="1219200"/>
            <a:ext cx="8458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444542"/>
                </a:solidFill>
                <a:effectLst/>
                <a:latin typeface="+mj-lt"/>
              </a:rPr>
              <a:t>3) Draw an ER diagram for Hospita</a:t>
            </a:r>
            <a:r>
              <a:rPr lang="en-US" sz="3200" b="1" dirty="0">
                <a:solidFill>
                  <a:srgbClr val="444542"/>
                </a:solidFill>
                <a:latin typeface="+mj-lt"/>
              </a:rPr>
              <a:t>l Management</a:t>
            </a:r>
            <a:endParaRPr lang="en-US" sz="3200" b="1" i="0" dirty="0">
              <a:solidFill>
                <a:srgbClr val="444542"/>
              </a:solidFill>
              <a:effectLst/>
              <a:latin typeface="+mj-lt"/>
            </a:endParaRPr>
          </a:p>
          <a:p>
            <a:pPr marL="354012" algn="l"/>
            <a:endParaRPr lang="en-US" sz="3200" dirty="0">
              <a:solidFill>
                <a:srgbClr val="44454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645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ER DIAGRAM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7074E-3304-4EB7-95CC-820C6BAE8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33640"/>
            <a:ext cx="6287883" cy="519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9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ER DIAGRAM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C61C0-A8E1-44DF-B39D-4E561F3B102D}"/>
              </a:ext>
            </a:extLst>
          </p:cNvPr>
          <p:cNvSpPr txBox="1"/>
          <p:nvPr/>
        </p:nvSpPr>
        <p:spPr>
          <a:xfrm>
            <a:off x="253181" y="1219200"/>
            <a:ext cx="84582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rgbClr val="444542"/>
                </a:solidFill>
                <a:latin typeface="+mj-lt"/>
              </a:rPr>
              <a:t>4) Draw an ER diagram for Library Database</a:t>
            </a:r>
          </a:p>
          <a:p>
            <a:pPr algn="l"/>
            <a:r>
              <a:rPr lang="en-US" sz="3600" dirty="0">
                <a:solidFill>
                  <a:srgbClr val="444542"/>
                </a:solidFill>
                <a:latin typeface="+mj-lt"/>
              </a:rPr>
              <a:t>Assumptions :</a:t>
            </a:r>
          </a:p>
          <a:p>
            <a:pPr marL="717550" indent="-363538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44542"/>
                </a:solidFill>
                <a:latin typeface="+mj-lt"/>
              </a:rPr>
              <a:t>A university has multiple libraries, and each library has multiple student members</a:t>
            </a:r>
          </a:p>
          <a:p>
            <a:pPr marL="717550" indent="-363538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44542"/>
                </a:solidFill>
                <a:latin typeface="+mj-lt"/>
              </a:rPr>
              <a:t>Each library has its own set of books</a:t>
            </a:r>
          </a:p>
          <a:p>
            <a:pPr marL="717550" indent="-363538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44542"/>
                </a:solidFill>
                <a:latin typeface="+mj-lt"/>
              </a:rPr>
              <a:t>A student can borrow from subscribed library</a:t>
            </a:r>
          </a:p>
          <a:p>
            <a:pPr marL="717550" indent="-363538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44542"/>
                </a:solidFill>
                <a:latin typeface="+mj-lt"/>
              </a:rPr>
              <a:t>A student can become a member of multiple libraries by paying appropriate fees.</a:t>
            </a:r>
          </a:p>
          <a:p>
            <a:pPr marL="354012" algn="l"/>
            <a:endParaRPr lang="en-US" sz="3200" dirty="0">
              <a:solidFill>
                <a:srgbClr val="44454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176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284</Words>
  <Application>Microsoft Office PowerPoint</Application>
  <PresentationFormat>On-screen Show (4:3)</PresentationFormat>
  <Paragraphs>62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Problems – ER Diagram</vt:lpstr>
      <vt:lpstr>ER DIAGRAM</vt:lpstr>
      <vt:lpstr>PowerPoint Presentation</vt:lpstr>
      <vt:lpstr>PowerPoint Presentation</vt:lpstr>
      <vt:lpstr>ER DIAGRAM</vt:lpstr>
      <vt:lpstr>PowerPoint Presentation</vt:lpstr>
      <vt:lpstr>ER DIAGRAM</vt:lpstr>
      <vt:lpstr>ER DIAGRAM</vt:lpstr>
      <vt:lpstr>ER DIAGRAM</vt:lpstr>
      <vt:lpstr>ER DIAGRAM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Union, Intersection, and Difference of Queries</dc:title>
  <dc:creator>Dell</dc:creator>
  <cp:lastModifiedBy>MANJUNATH S</cp:lastModifiedBy>
  <cp:revision>94</cp:revision>
  <dcterms:created xsi:type="dcterms:W3CDTF">2020-03-23T13:51:28Z</dcterms:created>
  <dcterms:modified xsi:type="dcterms:W3CDTF">2021-05-13T08:30:52Z</dcterms:modified>
</cp:coreProperties>
</file>