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6" r:id="rId2"/>
    <p:sldId id="407" r:id="rId3"/>
    <p:sldId id="409" r:id="rId4"/>
    <p:sldId id="410" r:id="rId5"/>
    <p:sldId id="413" r:id="rId6"/>
    <p:sldId id="412" r:id="rId7"/>
    <p:sldId id="414" r:id="rId8"/>
    <p:sldId id="415" r:id="rId9"/>
    <p:sldId id="416" r:id="rId10"/>
    <p:sldId id="417" r:id="rId11"/>
    <p:sldId id="418" r:id="rId12"/>
    <p:sldId id="419" r:id="rId13"/>
    <p:sldId id="422" r:id="rId14"/>
    <p:sldId id="420" r:id="rId15"/>
    <p:sldId id="421" r:id="rId16"/>
    <p:sldId id="423" r:id="rId17"/>
    <p:sldId id="424" r:id="rId18"/>
    <p:sldId id="426" r:id="rId19"/>
    <p:sldId id="429" r:id="rId20"/>
    <p:sldId id="427" r:id="rId21"/>
    <p:sldId id="4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8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4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4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4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4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5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4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2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2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3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5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5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2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5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0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 – Text Book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5A4FF-82EC-4072-80D6-CAD4AE6C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071188"/>
            <a:ext cx="7772399" cy="294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2B23A-55E5-4042-87A9-DAAD7D6F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15607"/>
            <a:ext cx="6292216" cy="14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Multiway Relationship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26680-DACC-413F-BA38-F13B17AE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01000" cy="44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Multiway Relationship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26680-DACC-413F-BA38-F13B17AE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01000" cy="44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Roles in Relationships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27C2F-DEFA-4351-BCF3-052FAC2E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9199"/>
            <a:ext cx="4530784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58CA5-0472-40B2-B99C-7F87E920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1249678"/>
            <a:ext cx="4191000" cy="33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0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Roles in Relationships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51414-0520-4F8A-928D-4F25E020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4615"/>
            <a:ext cx="6391275" cy="2867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0849E-0B4D-46B2-8521-CE5AC13D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4224020"/>
            <a:ext cx="65532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Roles in Relationships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C3A852-9E83-4054-A4E8-F64AB0FC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7543800" cy="1543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0173C-B6B7-49BE-9569-B1CCB6015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66491"/>
            <a:ext cx="6477000" cy="34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Roles in Relationships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AE8AD-FBA0-4056-AF6D-32CFDE70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1600200"/>
            <a:ext cx="3048000" cy="234791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2F55E69-3DBF-4E22-83D5-0A813B1FD4D7}"/>
              </a:ext>
            </a:extLst>
          </p:cNvPr>
          <p:cNvSpPr txBox="1">
            <a:spLocks/>
          </p:cNvSpPr>
          <p:nvPr/>
        </p:nvSpPr>
        <p:spPr>
          <a:xfrm>
            <a:off x="457200" y="1349374"/>
            <a:ext cx="5181600" cy="32226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Fig shows a multiway relationship and an entity set with multiple roles.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Relationship contracts involves two studios, a star and a movie.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One studio having a contract with a star may further contract with a second studio to allow that star to act in a particular movie.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Ex. Studio2 contracts with studio1 for use of studio1’s star by studio2 for the movie.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Given a star, a movie and a studio producing a movie, there can be only one studio that owns the star. Similarly only one studio produces a given movie.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90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Attributes on Relationships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74251-B5E3-488C-AB1C-B6372AC2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18895"/>
            <a:ext cx="3763498" cy="29860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17BFF5-75DB-490D-97E8-7CD6671D1235}"/>
              </a:ext>
            </a:extLst>
          </p:cNvPr>
          <p:cNvSpPr txBox="1">
            <a:spLocks/>
          </p:cNvSpPr>
          <p:nvPr/>
        </p:nvSpPr>
        <p:spPr>
          <a:xfrm>
            <a:off x="457200" y="1349374"/>
            <a:ext cx="4648200" cy="32226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Sometimes it is convenient to associate attributes with a relationship.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Incase we need to record the salary associated with each contract between a star and a studio for a movie. 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We cannot associate it with a star, since star might get different salaries for different movies. 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Similarly, studio might pay different salaries to different stars.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US" sz="1800" dirty="0"/>
              <a:t>Instead of placing attributes directly on a relation, a new entity set can be created and attributes can be place in the entity as given in the next slide.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82563" indent="-182563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2697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Attributes on Relationships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47D9E-E006-40CE-A9F4-FF15673B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47762"/>
            <a:ext cx="6477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Converting multiway relationships to binary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47561-3E6D-49A2-A5F8-1D721E9E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60359"/>
            <a:ext cx="3929669" cy="3492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A5588D-1CC4-45D5-B50C-5F5E5800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669" y="1663160"/>
            <a:ext cx="4295456" cy="32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Subclasses in the ER model</a:t>
            </a:r>
          </a:p>
          <a:p>
            <a:r>
              <a:rPr lang="en-US" sz="2400" dirty="0"/>
              <a:t>An entity set contains certain entities that have special properties not associated with all members of the set.</a:t>
            </a:r>
          </a:p>
          <a:p>
            <a:r>
              <a:rPr lang="en-US" sz="2400" dirty="0"/>
              <a:t>So certain entity sets or subclasses are defined with its own special attributes and/or </a:t>
            </a:r>
            <a:r>
              <a:rPr lang="en-US" sz="2400" dirty="0" err="1"/>
              <a:t>relationshipts</a:t>
            </a:r>
            <a:r>
              <a:rPr lang="en-US" sz="2400" dirty="0"/>
              <a:t>.</a:t>
            </a:r>
          </a:p>
          <a:p>
            <a:r>
              <a:rPr lang="en-US" sz="2400" dirty="0"/>
              <a:t>The entity set is connected to subclasses using a relationship called is-a.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isa</a:t>
            </a:r>
            <a:r>
              <a:rPr lang="en-US" sz="2400" dirty="0"/>
              <a:t> relationship is represented by a triangle. One side of the triangle is attached to the subclass and the opposite point is connected to the superclass.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 – Text Book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DA37CC-242E-4D75-83D7-A6FB8671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28231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1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Subclasses in the </a:t>
            </a:r>
            <a:r>
              <a:rPr lang="en-US" sz="2400" b="1"/>
              <a:t>ER model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3FF79-9880-4BF6-B99B-1236266D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12" y="1246631"/>
            <a:ext cx="5035487" cy="2025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6C612-72AE-4420-A9D9-7B988C6B4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37" y="3343814"/>
            <a:ext cx="6105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Subclasses in the </a:t>
            </a:r>
            <a:r>
              <a:rPr lang="en-US" sz="2400" b="1"/>
              <a:t>ER model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FEBB27-8653-4400-A9EB-E17F6C35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4291"/>
            <a:ext cx="6005512" cy="47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 – Text Book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CA6E1-A634-43D9-86FA-EE7F5FDC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24037"/>
            <a:ext cx="7277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 – Text Book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89852-16EF-4405-BF10-7E5C5124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1" y="1356519"/>
            <a:ext cx="7823578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ER Diagram – Text Book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06308-AB82-4B8A-BADD-AB385F9C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6321"/>
            <a:ext cx="8077200" cy="51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Multiway Relationship</a:t>
            </a:r>
          </a:p>
          <a:p>
            <a:r>
              <a:rPr lang="en-US" sz="1800" dirty="0"/>
              <a:t>A multiway relationship in an ER diagram is represented by lines from the relationship diamond to each of the involved entity sets.</a:t>
            </a:r>
          </a:p>
          <a:p>
            <a:r>
              <a:rPr lang="en-US" sz="1800" dirty="0"/>
              <a:t>Fig gives a relationship contracts that involves a studio, a star and a movie. This relationship represents that a studio has contracted with a particular star to act in a particular movie.</a:t>
            </a:r>
          </a:p>
          <a:p>
            <a:r>
              <a:rPr lang="en-US" sz="1800" dirty="0"/>
              <a:t>An arrow pointed to entity set Studio, indicates that for a particular star and movie there is only one studio with which the star as contracted for that movie.</a:t>
            </a:r>
          </a:p>
          <a:p>
            <a:r>
              <a:rPr lang="en-US" sz="1800" dirty="0"/>
              <a:t>A studio may contract with many</a:t>
            </a:r>
            <a:r>
              <a:rPr lang="en-US" sz="2000" dirty="0"/>
              <a:t> stars for a movie and a star may contract with one studio for more than one movie.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E219A-4791-4BA5-83C1-D3734DD54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78581"/>
            <a:ext cx="4171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Multiway Relationship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0AD84-9121-468C-8F45-1B6F8C50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49375"/>
            <a:ext cx="6076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Multiway Relationship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0F7040-C96B-43E0-A4C4-2C06548D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9" y="1068082"/>
            <a:ext cx="7893622" cy="41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571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ER Diagram – Text Book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826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Multiway Relationship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3B5B7-9CAF-49B6-85C0-8E62B97D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2" y="1219199"/>
            <a:ext cx="7876776" cy="43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724</Words>
  <Application>Microsoft Office PowerPoint</Application>
  <PresentationFormat>On-screen Show (4:3)</PresentationFormat>
  <Paragraphs>128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  <vt:lpstr>ER Diagram – Text Book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109</cp:revision>
  <dcterms:created xsi:type="dcterms:W3CDTF">2020-03-23T13:51:28Z</dcterms:created>
  <dcterms:modified xsi:type="dcterms:W3CDTF">2021-04-29T16:08:58Z</dcterms:modified>
</cp:coreProperties>
</file>