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3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60" r:id="rId20"/>
    <p:sldId id="441" r:id="rId21"/>
    <p:sldId id="442" r:id="rId22"/>
    <p:sldId id="449" r:id="rId23"/>
    <p:sldId id="450" r:id="rId24"/>
    <p:sldId id="451" r:id="rId25"/>
    <p:sldId id="452" r:id="rId26"/>
    <p:sldId id="453" r:id="rId27"/>
    <p:sldId id="454" r:id="rId28"/>
    <p:sldId id="457" r:id="rId29"/>
    <p:sldId id="458" r:id="rId30"/>
    <p:sldId id="459" r:id="rId31"/>
    <p:sldId id="45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7T03:50:41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 2145 693 0,'0'0'25'0,"0"0"56"15,9-103 28-15,-4 71-10 16,1 14 8-16,-2 14-7 16,-4 4-44-16,0 0-25 15,0 0-15-15,0 3-16 16,3 25-2-16,6 19-3 15,0 22 5-15,0 15 12 16,-3 14 2-16,0 6-14 16,-2 2 5-16,1-9-3 0,-2-8-4 15,0-15-28-15,3-15-56 16,3-17-67-16,-2-22-112 16,4-20-359-16</inkml:trace>
  <inkml:trace contextRef="#ctx0" brushRef="#br0" timeOffset="417.4">1443 2116 834 0,'0'0'7'0,"45"-109"30"0,-8 59-15 16,8 5 27-16,10 7-18 15,9 10-13-15,2 14-11 16,-2 14-7-16,-9 2-2 15,-13 35-2-15,-18 22-11 16,-21 18 15-16,-6 14 1 16,-36 2 3-16,-83 79 23 15,59-106 11 1,8-13-1-16,10-18-5 16,14-14 4-16,5-14-1 15,10-7 8-15,1 0 11 0,9-1-25 16,-1-5-10-1,5 0-12-15,2 3-7 16,0 3-3-16,0 3-10 0,0 19-7 16,15 12 19-16,9 5 1 15,7 5 1-15,5-2-1 16,3-1 0-16,10 0-3 16,2-1 1-16,9-4-13 15,1-3-61-15,3-6-52 16,2-12-54-16,-10-10-228 15</inkml:trace>
  <inkml:trace contextRef="#ctx0" brushRef="#br0" timeOffset="983.02">2228 2650 1070 0,'0'0'72'16,"0"0"-70"-16,0 0-4 15,0 0 4-15,13 86 3 16,11-31 19-16,4 2-24 16,-2-7 4-16,-2-9-4 15,-5-11-24-15,-2-14 7 16,-3-7 0-16,-3-9-1 16,7-17 18-16,-2-19 34 15,2-16-14-15,-1-4 7 16,-7 8-15-16,-4 15-9 0,-6 19 15 15,0 12 0-15,1 2-18 16,4 26-13-16,14 10 13 16,17 11 0-16,18-3 0 15,19-4-26-15,7-9-19 16,0-13 8-16,-12-11 7 16,-8-7 11-16,-11-14 12 15,-10-21 7-15,-8-16 7 16,-13-14 12-16,-9-11-3 15,-9-7-7-15,0 3-5 16,-4 11 0-16,-4 16 31 16,-1 20 29-16,5 17-9 15,-1 8-9-15,4 8-14 0,1 0-21 16,0 8-11 0,0 21-10-16,0 15 9 0,0 11 1 15,3 6 3-15,7 3 6 16,-1 3-8-16,-4 1 4 15,1 0-2-15,-3-5-2 16,1-8-1-16,8-6-2 16,8-11-57-16,11-13-86 15,9-17-123-15,0-8-523 16</inkml:trace>
  <inkml:trace contextRef="#ctx0" brushRef="#br0" timeOffset="1332.8">3451 2787 916 0,'0'0'72'0,"0"0"-59"15,0 0 5-15,0 0 30 16,100-43-18-16,-71 37-10 16,-7 0 4-16,-10-2 15 15,-5-3 11-15,-4-1-11 16,-3-7-7-16,0 0-29 15,0 0-3-15,-6 3 0 16,-4 7 0-16,-2 6-2 16,-7 3 1-16,-8 11-7 15,-6 19 8-15,0 8-1 16,6 7 0-16,11 0-1 0,8 0 0 16,8-5 1-16,0-8 1 15,8-7-1-15,11-6-3 16,11-7 4-16,12-7 2 15,7-5-2-15,12 0-3 16,9-11-87-16,14-12-184 16</inkml:trace>
  <inkml:trace contextRef="#ctx0" brushRef="#br0" timeOffset="1666.08">4688 2426 979 0,'0'0'27'15,"0"0"27"-15,0 0-31 16,57-80 15-16,-11 65 7 16,6 5-30-16,10 3-5 15,-3 7-7-15,-2 0 3 16,-5 0 4-16,-6 12-9 15,-11 3 0-15,-9 7 3 16,-8 9-4-16,-10 13-3 16,-4 12 3-16,-4 11 2 15,0 2 15-15,-10 3-5 0,-6-1-6 16,0-5-2 0,2-6-2-16,2-7-2 0,1-10-15 15,8-11-39 1,0-7-68-16,-3-13-64 0,0-9-273 15</inkml:trace>
  <inkml:trace contextRef="#ctx0" brushRef="#br0" timeOffset="1838.24">4800 2919 964 0,'0'0'113'0,"0"0"-18"0,43-104-65 16,8 68-22-1,13 9-3-15,15 7-1 0,5 4-4 16,-2 4-27-16,-6 3-42 16,-11-5-45-16,-5-3-171 15</inkml:trace>
  <inkml:trace contextRef="#ctx0" brushRef="#br0" timeOffset="2029.56">6147 2498 1011 0,'0'0'132'16,"0"0"-22"-16,0 0-30 0,0 0-22 15,0 0-1 1,0 0-33-16,-41-49-24 0,41 49-5 16,0 0-27-16,0 2-42 15,0 16-43-15,0 7-48 16,0 2-207-16</inkml:trace>
  <inkml:trace contextRef="#ctx0" brushRef="#br0" timeOffset="2239.98">6083 3010 756 0,'0'0'204'0,"0"0"-111"0,0 0-5 15,0 0-5-15,0 0-28 16,0 0-11-16,-3 4-13 16,3-4-22-16,0 0 0 15,0 0-9-15,0 0-12 16,0 0-86-16,0-10-192 16</inkml:trace>
  <inkml:trace contextRef="#ctx0" brushRef="#br0" timeOffset="3710.21">1001 3478 511 0,'0'0'104'0,"0"0"-3"16,0 0-57-16,0 0-6 0,0 0 15 15,0 0-27-15,0 0-5 16,-8-2-6-16,8 2-2 15,0 0-5-15,17 8-1 16,22 9 15-16,24 5 13 16,31 5-8-16,28 5-12 15,21-3-8-15,17-1-6 16,10-5 2-16,11-5 30 16,14-4-15-16,17 2-2 15,16-3 0-15,17 2-5 16,10 1-9-16,-10 0-4 0,-16 2 2 15,-27 0 0 1,-29-4-3-16,-21-3-2 0,-24-4 5 16,-19-3 1-16,-20-1-1 15,-18-2 0-15,-19-1-4 16,-12 0 4-16,-14 0 1 16,-11 0 3-16,-11 0-4 15,-2 0 1-15,-2 0 18 16,0 0 14-16,0 0 3 15,0 0-23-15,0-1-13 16,0-3-6-16,-9 0-67 16,-9-4-125-16,-3-4-357 15</inkml:trace>
  <inkml:trace contextRef="#ctx0" brushRef="#br0" timeOffset="7755.59">7551 2211 890 0,'0'0'62'0,"0"0"10"0,0 0-5 16,0 0-4-16,0 0-22 15,0 0-18-15,0 0-23 16,-3-9-8-16,3 59 8 15,0 24 5-15,-3 16 15 16,0 7-6-16,2 2-8 16,1-4-2-16,0-10-1 15,1-8-3-15,15-11-9 16,-2-13-50-16,-2-12-76 16,-6-18-148-16</inkml:trace>
  <inkml:trace contextRef="#ctx0" brushRef="#br0" timeOffset="8222.83">7413 2373 827 0,'0'0'27'16,"92"-120"2"-16,-25 71 5 15,9 8 11-15,-3 14-14 16,-15 14-16-16,-14 13-13 15,-16 4-2-15,-12 31-11 16,-11 12 5-16,-5 13 6 16,-13 10 7-16,-19 3-1 15,-8-5 2-15,-4-6 13 0,0-12 2 16,6-15-7-16,9-14 6 16,11-9-10-16,12-9-12 15,6-3-4-15,16 0-15 16,29 0 14-16,24-9 5 15,8 3 5-15,-4 6-4 16,-10 0-1-16,-12 17 0 16,-14 10-1-16,-9 7 1 15,-10 4 0-15,-10 3 0 16,-8-1 4-16,0-3 11 16,-8-4-2-16,-14-3 7 15,-13-5 11-15,-12-1 12 0,-7-7-6 16,-4-5-13-16,1-8-3 15,8-4-6-15,12 0-15 16,13-8 0-16,18-17-73 16,6-15-106-16,19-10-348 15</inkml:trace>
  <inkml:trace contextRef="#ctx0" brushRef="#br0" timeOffset="8412.82">8206 2758 997 0,'0'0'73'16,"0"0"-73"-16,0 0 8 0,0 0-2 15,0 0 6-15,57 98 2 16,-44-63-4-16,-5-3-7 16,-2-7 6-16,7-6-8 15,7-8-1-15,21-11-39 16,15-4-52-16,10-29-225 15</inkml:trace>
  <inkml:trace contextRef="#ctx0" brushRef="#br0" timeOffset="8562.51">8452 2485 1004 0,'0'0'19'0,"0"0"3"16,0 0-7-16,0 0-15 15,0 0-58-15,0 0-179 16,9 72 18-16</inkml:trace>
  <inkml:trace contextRef="#ctx0" brushRef="#br0" timeOffset="8822.67">8677 2948 815 0,'0'0'167'16,"0"0"-83"-16,0 0 13 15,0 0-48-15,-49-77-8 16,46 44-16-16,3-4-25 0,2 3 0 16,19 5-1-1,7 4-4-15,8 7-3 0,1 5-5 16,2 10 10-16,-5 3 3 16,0 3-3-16,-7 14-2 15,-3 8 3-15,0 5 0 16,-2 5 2-16,-3 1 0 15,1-3-36-15,3-3-50 16,0-10-48-16,2-9-181 16</inkml:trace>
  <inkml:trace contextRef="#ctx0" brushRef="#br0" timeOffset="9520.57">9392 2691 969 0,'0'0'90'16,"0"0"5"-16,0 0-44 16,0 0-10-16,0 0-21 15,0 0-20-15,-78-4-3 16,47 31-2-16,0 11-8 16,7 2-21-16,12 1-32 15,11-3-9-15,1-7 2 16,3-8-14-16,10-10-28 15,-1-12 67-15,3-1 48 16,0-18 23-16,4-12 52 16,-2-11 9-16,-1-6-25 0,-4 6-4 15,-5 5-11 1,-2 13 3-16,-4 11 11 0,-1 9-14 16,0 3-17-16,0 0-27 15,5 8-4-15,5 19-14 16,13 10 15-16,9 6 3 15,7-1-21-15,4-5-24 16,-4-8-15-16,-6-11 11 16,-3-8 15-16,-5-10 28 15,-1-4 6-15,-1-24 13 16,-3-13 28-16,-4-10 0 16,-5-4-4-16,-5 2-16 15,-6 4-17-15,0 11 12 16,0 13 2-16,0 7 10 0,-3 10-2 15,-4 3-24-15,-2 5-2 16,-4 0-7-16,0 5-20 16,-3 14-21-16,4 3-8 15,5 6-9-15,7-2-5 16,0 1-6-16,15-4 8 16,4-3-8-16,1-2 36 15,-1-1 38-15,-3-4 4 16,2 4-1-16,-4 0 11 15,0 2 2-15,-3 3 11 16,-3 3-1-16,-1 1-14 16,-6-1 9-16,1-1-9 15,2-5-6-15,1-7 3 0,5-4-7 16,8-8-9-16,6 0-48 16,7-8-31-16,5-18-175 15</inkml:trace>
  <inkml:trace contextRef="#ctx0" brushRef="#br0" timeOffset="10041.54">10062 2709 475 0,'0'0'246'0,"0"0"-98"15,0 0-47-15,0 0-24 16,0 0-46-16,0 0-31 0,-27 10-5 16,27 23 1-1,2 3 4-15,18 1-6 0,7-4 2 16,3-3-19-16,-3-10-7 15,-1-7 8-15,-3-8 0 16,0-5 12-16,-2-7 10 16,1-20 25-16,-4-9 23 15,-5-7-14-15,-5 3-2 16,-1 5-15-16,-7 6 1 16,0 9 14-16,0 8 19 15,0 5-19-15,0 4-3 16,0 3-6-16,0 0-23 15,0 3-9-15,-3 19-29 16,-3 13-10-16,-1 14 39 16,1 11-13-16,3 9 5 0,3 9 17 15,0 9 1-15,12 12 2 16,3 3-1-16,-6 12 3 16,-6 6-2-16,-3-4-2 15,0-6 7-15,0-20-8 16,-9-23 2-16,-5-23 0 15,-4-17-1-15,-9-19 15 16,-13-8 39-16,-11-14-2 16,-4-29-8-16,2-18-18 15,12-18-6-15,18-17-14 16,20-7-7-16,9-7-1 16,41 6-24-16,22 6-21 0,13 10-22 15,9 11-17 1,4 8-58-16,-4 6-216 0</inkml:trace>
  <inkml:trace contextRef="#ctx0" brushRef="#br0" timeOffset="10437.93">11011 2681 435 0,'0'0'324'0,"0"0"-260"16,0 0-24-1,0 0 21-15,87-57 24 0,-70 50-16 16,-2 3-10-16,2 3-28 16,-1 1-15-16,-1 0-8 15,6 4-5-15,4 15 1 16,2 13-3-16,6 10 4 15,-6 12-5-15,-6 3-2 16,-12 5-4-16,-9-11 6 16,0-10-1-16,0-13 0 15,-3-13 1-15,0-9 3 16,1-6 1-16,2 0 68 0,0-22 39 16,0-16-32-1,5-12-72-15,11-9-7 0,8 3 0 16,9 2-48-16,12 8-39 15,13 9-37-15,6 6-55 16,0 8-140-16</inkml:trace>
  <inkml:trace contextRef="#ctx0" brushRef="#br0" timeOffset="10985.71">11730 2757 576 0,'0'0'25'0,"0"0"67"15,0 0-41-15,0 0 7 16,83 68 51-16,-45-68 9 16,2-18-24-16,-4-8-38 0,-9-6-28 15,-11-3 15-15,-13 2-17 16,-3 2-18-16,0 4-3 16,-13 8-5-16,-1 10-4 15,2 8 3-15,-7 1-5 16,-5 13-4-16,-4 20 2 15,0 10 8-15,9 12-11 16,16 2 1-16,3 0-14 16,29-5-13-16,13-11-6 15,8-12 8-15,-3-12 25 16,5-14 3-16,-3-3 7 16,2-23 3-16,-1-15 3 15,-3-10-2-15,-6-11-4 16,-6-5-8-16,-7-6-12 0,-8 1-11 15,-9 0-2-15,-8 9 16 16,-3 5 17-16,0 12 50 16,-8 17 21-16,-1 10 25 15,6 10-50-15,0 6 6 16,0 0-52-16,0 16-9 16,-2 22-7-16,2 18 16 15,3 9 5-15,0 8-5 16,3 1 0-16,11 0-2 15,0-5 6-15,-3-4-3 16,-5-5-1-16,-1-10-2 0,-1-11-3 16,5-9-61-1,4-11-79-15,10-15-106 0,11-4-230 16</inkml:trace>
  <inkml:trace contextRef="#ctx0" brushRef="#br0" timeOffset="11586.01">12765 2729 865 0,'0'0'155'0,"0"0"-74"16,0 0-12-16,0 0-24 15,0 0-31-15,-92-50-14 16,62 81-11-16,-3 13 8 0,5 9-1 16,9 0-24-1,9-2-17-15,9-9-11 0,1-10-19 16,1-10-15-16,12-15 31 15,3-7 38-15,5-7 21 16,9-22 60-16,1-5-9 16,-1-9-7-16,-6 2 1 15,-10 4-8-15,-5 12-2 16,-4 9 8-16,-5 11-13 16,0 5-17-16,0 0-13 15,0 14-28-15,0 14 5 16,0 7 12-16,0 3-21 15,21-4-20-15,9-7 5 16,4-11-23-16,0-9-13 16,-1-7-11-16,-3-9 68 0,-5-16 26 15,-7-12 7-15,-3-10 34 16,-10-6 1-16,-5-6-4 16,0 0-13-16,-2 0-12 15,-5 8 20-15,-2 8 0 16,3 11 15-16,0 10 8 15,3 11-1-15,1 7 8 16,1 4-22-16,-1 0-41 16,-1 8-10-16,2 21-4 15,1 15 14-15,0 14 4 16,3 9-3-16,15 2 3 16,3-1-4-16,1-6 1 0,-1-11-1 15,0-9 0-15,0-11 0 16,1-14-4-16,4-7-1 15,2-8-11-15,8-2-16 16,8-10-45-16,3-15-67 16,0-9-168-16</inkml:trace>
  <inkml:trace contextRef="#ctx0" brushRef="#br0" timeOffset="11854.76">13156 2757 676 0,'0'0'84'0,"0"0"-84"16,0 0 1-16,118-43-1 15,-66 36 17-15,-2 4-10 0,-7 3 10 16,-9 0 15-16,-9 3 6 16,-5 13 2-16,-4 7-12 15,-5 10-12-15,-2 7-2 16,-5-1 9-16,-4 1-2 15,0-6-4-15,0-9-10 16,0-5 2-16,3-7-5 16,3-5 9-16,6-2-12 15,12-6-1-15,4 0-56 16,2-14-226-16</inkml:trace>
  <inkml:trace contextRef="#ctx0" brushRef="#br0" timeOffset="12035.52">13689 2630 404 0,'0'0'328'0,"0"0"-303"16,0 0-12-16,0 0-13 16,0 0-4-16,0 0-9 15,-6-14 4-15,21 26-13 16,1 4-84-16,1 1-73 15</inkml:trace>
  <inkml:trace contextRef="#ctx0" brushRef="#br0" timeOffset="12634.66">13807 2878 428 0,'0'0'64'0,"0"0"59"0,0 0-56 16,0 0-14-16,49 78 6 15,-30-72 4-15,1-2-6 16,6-4-9-16,5 0-11 15,-2-4 19-15,1-12-10 16,-6-4 7-16,-6-2-19 16,-6-3-4-16,-11 0-7 15,-1 0 7-15,-3 1-26 16,-17 1-1-16,-6 4-3 16,-7 2 0-16,-1 9-6 0,4 3-7 15,6 5 1 1,12 0-18-16,8 0-21 0,4 0-21 15,0 0 10-15,7 0-3 16,26 0 21-16,15 0 34 16,4 0 4-16,3 0-38 15,-7 0 9-15,-6 0 32 16,-6 1 2-16,-5 11-2 16,-6 9-7-16,-5 3 3 15,-7 4-1-15,-5-3 7 16,-7-6 0-16,-1-5 1 15,0-9 0-15,0-5 19 16,0 0 44-16,0 0 58 0,0-11-13 16,0-8-14-1,9-8-75-15,3-4-4 0,4-5-2 16,7 2 3-16,4 5-5 16,1 5-9-16,-1 10 4 15,-6 5-3-15,-7 7-3 16,4 2-1-16,2 9-6 15,2 15 2-15,2 6 4 16,-6 5-1-16,-5 2 1 16,-5 1-2-16,-6-8 3 15,-2-3 0-15,-2-2-16 16,-16-5-34-16,-5 1-41 0,-3-12-105 16,7-9-632-1</inkml:trace>
  <inkml:trace contextRef="#ctx0" brushRef="#br0" timeOffset="13533.84">15399 2794 338 0,'0'0'82'15,"0"0"39"-15,0 0-14 16,0 0 7-16,0 0 15 0,0 0-16 16,0 0-51-1,-17-30-50-15,17 42-12 0,0 10-6 16,0 10 6-16,0 4 1 16,0-4 2-16,6-3-1 15,5-4-2-15,-1-8-11 16,2-6-8-16,0-7-2 15,3-4 4-15,4 0 6 16,8-15 11-16,3-8 4 16,-2 0 0-16,-2 2 4 15,-7 7-5-15,-5 3-2 16,-1 4-1-16,3 6-2 16,10 1 1-16,5 0-9 15,8 7-10-15,3 6-7 0,-1 3-21 16,-3-5 23-16,-5-4 12 15,-10-5 13-15,-4-2 3 16,-5-2 47-16,-3-14 21 16,-1-6-3-16,-6-1-33 15,-4 1-6-15,0 5 10 16,0 4-19-16,-4 4-5 16,-8 3-15-16,-1 3-14 15,-4 3-75-15,2 0-61 16,5 2-156-16</inkml:trace>
  <inkml:trace contextRef="#ctx0" brushRef="#br0" timeOffset="13739.11">16173 2767 822 0,'0'0'124'15,"0"0"-60"-15,0 0-13 16,0 0-36-16,0 0-15 15,0 0-9-15,0 68 9 16,0-37 1-16,0-2 5 16,10-3-4-16,2-5 2 15,1-5-4-15,1-4-41 16,-2-9-122-16,-3-3-247 16</inkml:trace>
  <inkml:trace contextRef="#ctx0" brushRef="#br0" timeOffset="13879.51">16117 2673 402 0,'0'0'427'16,"0"0"-427"-16,0 0-63 16,0 0-129-16,0 0-46 15</inkml:trace>
  <inkml:trace contextRef="#ctx0" brushRef="#br0" timeOffset="14484.2">16458 2532 1004 0,'0'0'107'16,"0"0"-14"-16,0 0-50 16,0 0-18-16,0 0-22 15,0 0-3-15,3 37-18 16,7 15 18-16,2 12 8 15,5 3-8-15,-5 0-4 16,-4-7-13-16,-4-7 13 16,0-12-14-16,-4-14 6 15,0-13 1-15,0-7 6 16,0-7 5-16,0 0 3 0,0-8 21 16,3-20-22-1,6-9 1-15,4-10-6 0,4-4-14 16,2-1-22-1,-4 0-33-15,3 2 31 0,-3 9 18 16,1 6 13-16,-4 11 1 16,-1 10 9-16,-7 9 6 15,-1 5 3-15,-3 0-9 16,2 12-4-16,-1 16-8 16,1 10 11-16,1 6 1 15,0 3 1-15,4-1 1 16,5-3-1-16,2-8-1 15,-1-11-1-15,-6-11-2 16,-1-9 3-16,-4-4 1 16,2 0 6-16,8-12 62 15,3-10 8-15,8-7-57 16,3 0-13-16,0 2 2 0,-7 8 6 16,1 4 1-16,-8 9-7 15,-6 3-3-15,1 3-6 16,0 5-8-16,4 18 0 15,2 7 8-15,1 5-1 16,-4-1 0-16,4-2-6 16,-4-1-51-16,8-6-31 15,4-7-55-15,5-12-285 16</inkml:trace>
  <inkml:trace contextRef="#ctx0" brushRef="#br0" timeOffset="14989.06">17805 2502 945 0,'0'0'76'16,"0"0"-2"-16,0 0-43 15,0 0-15-15,0 0-16 16,0 0-2-16,-9 108 2 16,9-49 4-16,9-2-2 15,15-1-2-15,6-8-2 0,0-12-40 16,0-13 9-16,-5-13 15 16,-1-10 8-16,-3-4 10 15,4-24 1-15,-1-16 11 16,1-6-3-16,-7 0-1 15,-5 8-5-15,-2 12 4 16,-3 13 5-16,-2 9-1 16,1 8-11-16,5 0-2 15,6 12-26-15,7 14 13 16,11 5 10-16,1-2-11 0,2-7 11 16,-2-10 5-1,-4-8 0-15,-4-4 14 0,-1-6 45 16,-3-14 8-16,-4-7-22 15,-9-5 0-15,-10-5-24 16,-2-4-21-16,-6-1 0 16,-12 1-23-16,3 7-43 15,6 9-42-15,6 9-5 16,3 13-125-16,0 3-268 16</inkml:trace>
  <inkml:trace contextRef="#ctx0" brushRef="#br0" timeOffset="15888.16">18587 2671 556 0,'0'0'174'16,"0"0"-96"-16,103-13-49 0,-54 0 8 15,-4 0 25-15,-8-2 1 16,-10 1-21-16,-11-2-13 16,-10-2 14-16,-6 0-3 15,-4-1-32-15,-20 1-8 16,-4 4-5-16,-5 4 4 15,3 8 0-15,2 2 1 16,2 2-2-16,3 18-5 16,3 8 0-16,7 5-4 15,10 8-4-15,3 2 4 16,10 1 1-16,16-3 0 16,9-4-16-16,3-11 21 0,5-8-1 15,5-9 6-15,5-9-4 16,7 0 4-16,5-14-11 15,-2-11-68-15,-6-6-38 16,-5-5 12-16,-6 0 7 16,-7 0 12-16,-7 4 49 15,-10 3 37-15,-12 3 94 16,-7 5 82-16,-3 4-27 16,0 3-51-16,-16 5-54 15,-10 7-19-15,-6 2-25 16,-7 12-6-16,-1 20-2 15,1 11 6-15,4 6-3 16,10 4-9-16,8-2-24 16,12-11-12-16,5-9-13 15,0-12 11-15,15-12 40 0,1-7 12 16,4-3 41-16,3-18 41 16,0-9-33-16,-1-1-15 15,-1 0 5-15,-7 3-13 16,-3 8-5-16,-3 8-17 15,-5 7-4-15,-2 4-3 16,-1 1-1-16,2 0-17 16,2 0-19-16,4 3 21 15,7 8 19-15,3 0 2 16,6 2-2-16,2-1 1 16,4 0-1-16,2-1 0 15,0-2-1-15,3-4-15 0,-2-5-28 16,7 0-39-16,5 0-8 15,5-5-13-15,-2-10 79 16,-12-2-105-16,-14-7 130 16,-16-4 25-16,-6-4 123 15,0-8-49-15,-6-4-23 16,-9-3-18-16,-3 0-20 16,5 6-5-16,0 11 13 15,7 13 7-15,1 9-12 16,4 8-11-16,-2 0-30 15,-1 11-5-15,-3 21-16 16,1 13 21-16,3 10 1 16,3 1 0-16,0-1-1 0,3-1 0 15,10-4 0-15,1-5-4 16,-3-8-50-16,-3-7-16 16,-3-11-36-16,-4-12-114 15,1-7-131-15</inkml:trace>
  <inkml:trace contextRef="#ctx0" brushRef="#br0" timeOffset="16148.41">19879 2416 822 0,'0'0'100'0,"0"0"-40"16,0 0-48-16,0 0-12 0,0 0 4 15,-46 84-1-15,34-46 4 16,3-2-3-16,6-6-4 16,3-6-2-16,0-6 1 15,9-3 1-15,9-7-3 16,12-7 1-16,7-1 1 16,8 0-25-16,3-9-141 15,8-8-166-15</inkml:trace>
  <inkml:trace contextRef="#ctx0" brushRef="#br0" timeOffset="16865.16">20794 2251 778 0,'0'0'128'0,"0"0"-19"16,0 0-58-16,0 0-15 15,-83-34-31-15,43 41-5 16,-3 18-3-16,5 10 3 16,10 7-12-16,12 1-12 15,13 1 12-15,3-4-16 16,18-8 2-16,11-10-7 0,4-6 11 16,0-11 19-1,-3-5-1-15,-2 0 4 0,-6 0 1 16,-6-11 14-16,-7 2 20 15,-8 5 0-15,-1 2-7 16,-1 2-28-16,-23 0-16 16,-9 6 15-16,-6 12-2 15,3 5 3-15,7 9-2 16,6 1-21-16,10 5 2 16,7-1-9-16,6-3 8 15,0-5-12-15,0-5 21 16,12-11-8-16,5-4 4 15,6-8 17-15,10-1 0 16,7-1 24-16,2-15-10 16,1-3-4-16,-1-6-2 0,-5-4 6 15,-5 2 8 1,-9 3 2-16,-9 6-5 0,-5 6 11 16,-6 7 0-16,-3 3 1 15,0 2-28-15,0 0-3 16,-13 2-14-16,-3 9 14 15,3 1-3-15,7-3 2 16,3 0-7-16,2-6 5 16,1-1 3-16,0-2 0 15,0 0 4-15,7-2 16 16,15-7 1-16,2 1-15 16,3-1-3-16,-4 6-2 0,-1 3-1 15,3 0-1 1,4 3 0-16,2 14-8 0,3 4 6 15,1 2 2-15,-1-2-5 16,2-2-6-16,10-7 4 16,0-2-3-16,8-5-51 15,-3-5-44-15,-7 0-44 16,-1-17-82-16</inkml:trace>
  <inkml:trace contextRef="#ctx0" brushRef="#br0" timeOffset="17213.98">21559 2448 494 0,'0'0'159'0,"0"0"-1"16,0 0-38-16,0 0-26 15,0 0-84-15,0 0-10 0,-18 15-10 16,12 30 10-16,2 4 8 16,-1-3-5-16,2-5 2 15,2-14-3-15,-1-7-2 16,2-12 2-16,0-4 1 15,0-4-3-15,0 0 8 16,9-8 65-16,13-12-9 16,5-3-58-16,2 1 1 15,-1 2-4-15,-8 6 0 16,-4 5 7-16,-4 3 6 0,-5 6-2 16,5 0-14-1,2 4-3-15,5 14-1 0,3 2 3 16,-1 1 1-16,0 0 1 15,-2-3-1-15,-4 1-25 16,0-5-29-16,-3-1-32 16,0-6-66-16,4-4-205 15</inkml:trace>
  <inkml:trace contextRef="#ctx0" brushRef="#br0" timeOffset="17374.47">22042 2463 898 0,'0'0'111'15,"0"0"-50"-15,0 0-51 16,0 0-10-16,0 0-31 16,0 0-241-16</inkml:trace>
  <inkml:trace contextRef="#ctx0" brushRef="#br0" timeOffset="18179.32">22277 2345 899 0,'0'0'112'0,"0"0"-76"16,0 0-36-16,0 0-13 0,-8 78 12 15,7-21 1-15,-1 4 6 16,2-1-1-16,0-9-5 15,0-7 0-15,0-7 2 16,0-14-1-16,0-10 3 16,0-9-3-16,0-4-1 15,0 0 6-15,0-10 8 16,5-11-12-16,12-8 0 16,7-3-2-16,2-1 1 15,5 4-1-15,-1 8 0 16,-2 5 1-16,-5 5-1 15,-6 11 1-15,-3 0-2 16,2 0-3-16,-2 8-5 16,2 11-3-16,-1 2-10 15,0 1 2-15,3 4 2 0,1-2 10 16,-1-2-10-16,2-8 7 16,-4-3 6-16,-3-7 0 15,3-4 5-15,0 0 15 16,3-2 48-16,1-14-23 15,0-4-4-15,1-2 3 16,-4 0-23-16,-1 0-7 16,-2 1 1-16,-1 3-1 15,-6 2 10-15,-1 4-7 16,-1 0 6-16,-3 5-4 16,1 1 2-16,-2 4-7 15,1 0 1-15,-1 2-7 0,-1 0-3 16,0 0-8-16,0 6-14 15,0 15-27-15,2 12 46 16,-2 15 1-16,0 11 2 16,0 8 4-16,0 6-4 15,-11 1-1-15,2 3 1 16,1-1 3-16,-2 3 5 16,-2-2-8-16,-4-7 0 15,-5-2-1-15,-6-8-1 16,-1-6 0-16,-1-13 2 15,6-14 0-15,7-12 8 16,5-11 1-16,2-4 10 16,1-14 17-16,-2-20 24 0,2-16-41 15,5-7-17 1,3-4-2-16,24-2-5 0,20-3-4 16,14-1-5-16,9 2-12 15,4 3-29-15,-2 8-2 16,-6 8-50-16,-8 3-30 15,-10 2-197-15</inkml:trace>
  <inkml:trace contextRef="#ctx0" brushRef="#br0" timeOffset="18365.9">23521 2963 165 0,'0'0'572'15,"0"0"-563"-15,0 0-9 16,0 0-162-16,0 0-37 16</inkml:trace>
  <inkml:trace contextRef="#ctx0" brushRef="#br0" timeOffset="20260.02">2429 7264 670 0,'0'0'265'0,"0"0"-239"16,0 0 19-16,0 0-5 16,0 0 11-16,0 0-3 15,0 0-32-15,-25-1-16 16,25 41-7-16,0 21 7 16,0 27 25-16,-8 20 13 15,-6 20-17-15,-6 15 1 16,-2 20-5-16,-2 9-11 15,4 3 3-15,6-8-8 0,8-18 2 16,6-19-3 0,0-22 0-16,9-17 0 0,7-18-2 15,-1-14 2-15,3-18-23 16,-3-12-28-16,6-10-84 16,-2-18-45-16,-4-1-230 15</inkml:trace>
  <inkml:trace contextRef="#ctx0" brushRef="#br0" timeOffset="21707.43">2401 7220 551 0,'0'0'20'15,"0"0"55"-15,0 0-32 16,0 0 8-16,0 0-12 15,0 0-21-15,49-10-5 16,20 3 20-16,22-3 0 0,22-4-17 16,20-2-15-16,15-1 3 15,14 0-1-15,4 1 12 16,1 6-6-16,0 4-1 16,6 6 16-16,12 0 16 15,18 0-32-15,12 3-1 16,10 0-2-16,13-3-4 15,2 0 2-15,1 0-3 16,-7-10-4-16,-17 2-1 16,-23 2 3-16,-20 5 2 15,-17 1 0-15,-14 0 0 16,0-1-2-16,-5-5 2 16,-1-2 0-16,-6-2 1 0,-10-5 2 15,-14 5-3-15,-14-2 1 16,-17 2 0-16,-13 4-1 15,-14 3 0-15,-16 2 15 16,-14-1-6-16,-10 1 7 16,-7 1-4-16,-2 0-4 15,0 0-8-15,0 0-5 16,0 4 5-16,1 6 2 16,1 1-1-16,1 5 3 15,1 0 6-15,2 5 6 16,-1 2-7-16,0 5-1 15,-2 1 12-15,-1 5-11 0,-2 3 8 16,0 5-12-16,0 2 3 16,0 4-1-16,1 1-1 15,5 5-2-15,2 3-4 16,-2 3 7-16,0 5-7 16,-5 5 0-16,-1 4 0 15,0 2 11-15,0 3-8 16,-10 3 2-16,-1 3 5 15,-1-2-10-15,-1-1 1 16,1-3 3-16,0-5-3 16,3-2 0-16,0-6 0 15,-2-5-1-15,-3-6 1 16,5-5 0-16,-4-10-1 16,4-4 0-16,1-6-1 15,2-7 1-15,-3 0 1 16,0-4 0-16,0-2-2 15,-4-5-3-15,-1-3 4 0,-3-4 0 16,-3-4-1-16,-7-1 3 16,-3 0-2-16,-7 0 1 15,-6 0 0-15,-5-7-2 16,-7-1 2-16,-9 3-1 16,-14 2 0-16,-15 1-2 15,-12 2 2-15,-19 0 0 16,-15 0 5-16,-13 5-4 0,-15 0-1 15,-17-1 0 1,-8-4-4-16,-6 0 4 0,-1 0 1 16,4 0 4-16,5-2-3 15,-1-4 3-15,-1-2-5 16,-3 1-1-16,2 1 1 16,8 2 2-16,12 3 0 15,15 1 0-15,19 0-2 16,18 0-1-16,21 0-2 15,17 0 6-15,14 0-3 16,12 0 0-16,7 0 0 16,2 0 0-16,-3 0 0 15,-5 0-6-15,-3 0 4 16,-2 0 0-16,4 1 0 16,7 3 2-16,9 2 2 0,10-1-2 15,4-1 0 1,3 1-2-16,-4 0 2 0,-3 3 0 15,-8-1 3-15,-7 0-3 16,-2 4-1-16,-4-4 0 16,4 0 1-16,8-1 0 15,7-2 0-15,6 2 0 16,-3-2 1-16,-1 1-1 16,-8 4 0-16,0-2 0 15,8-3 0-15,5-1 1 16,13-3-1-16,7 0 0 15,6 0-13-15,9 0-66 0,28 0-33 16,20-6-30 0,7-4-118-16</inkml:trace>
  <inkml:trace contextRef="#ctx0" brushRef="#br0" timeOffset="22265.22">4148 8050 382 0,'0'0'451'0,"0"0"-419"0,0 0 33 16,0 0-17-16,0 0-12 15,0 0-19-15,0 36-15 16,-13 21 21-16,-7 10-3 16,-5 2-11-16,-2 1-2 15,2-3-5-15,1-7-1 16,7-12 1-16,5-15-1 16,5-16-2-16,7-12-1 15,0-5-2-15,5-25 4 16,12-22 7-16,7-15-3 0,0-11-1 15,-3-11 3 1,7-8-4-16,1 0 0 0,2 10-2 16,3 14 1-16,-5 19 1 15,-9 18 10-15,-6 11 30 16,-8 10 2-16,-2 6-17 16,-2 2-8-16,1 2-19 15,5 11 0-15,9 19-10 16,9 16 10-16,9 11 4 15,4 11-1-15,0 4-2 16,-2 2-1-16,-5-10 1 16,-7-11 0-16,-4-9 0 15,-8-10-1-15,-5-11 0 16,-1-7-15-16,1-5-18 16,-2-3-54-16,-1-6-11 15,6 1-71-15,-7-3-178 16</inkml:trace>
  <inkml:trace contextRef="#ctx0" brushRef="#br0" timeOffset="22476.98">4105 8422 871 0,'0'0'81'16,"0"0"-54"-16,0 0-15 15,0 0 34-15,55-79 7 0,-12 58-40 16,17-1-7-16,2 1-6 16,-3 4-8-16,-4 2-66 15,-9-4-131-15,-10 1-303 16</inkml:trace>
  <inkml:trace contextRef="#ctx0" brushRef="#br0" timeOffset="23358.74">3235 5901 876 0,'0'0'42'16,"0"0"33"-16,0 0-3 16,0 0-8-16,0 0 3 15,0 0-39-15,-3-3-28 16,3 40 8-16,3 19-8 15,13 18 11-15,2 14 6 0,3 10 10 16,1 7 3-16,1 5-3 16,2-2-6-16,5-4-9 15,0-8-5 1,3-10-2-16,-2-5 1 0,-4-6 2 16,0-7-1-16,-8-10-6 15,-8-11 6-15,-4-17-6 16,-4-11 3-16,-3-11-3 15,0-5 0-15,0-3 2 16,0 0 5-16,0-5-2 16,0-13-6-16,0-8-43 15,-3-7-29-15,-4-8-56 16,-4-10-154-16</inkml:trace>
  <inkml:trace contextRef="#ctx0" brushRef="#br0" timeOffset="24425.83">2337 4703 784 0,'0'0'28'16,"0"0"19"-16,-99 10 10 0,55 18-15 15,-3 9 6 1,-5 7-12-16,0 7-5 0,1 0-3 15,5 4-6-15,1 4 1 16,-1 2-2-16,1 4 2 16,1 0-9-16,6-2 0 15,8-2-10-15,12-1 0 16,8 0-4-16,10 5-1 16,0 0 0-16,21 0 1 15,10 1-1-15,8-5 0 16,10 3-2-16,14-6 2 15,10-5-3-15,24-12 4 0,19-13 0 16,24-12 0 0,28-10 3-16,23-6-1 0,16 0-1 15,8-14 1-15,-11-8-2 16,-14 1 2-16,-13-2-2 16,-11-4-26-16,-11-5-16 15,-7-5 12-15,-14-3 1 16,-7-2 21-16,-9-2-9 15,-11-4 11-15,-15 1 3 16,-14-3 3-16,-18 1 5 16,-13 0-1-16,-14-2 11 15,-12-1 3-15,-6-2 6 16,-9-1 0-16,-3 0-3 16,-3 0-11-16,0 3-4 15,0 1 11-15,-10 2-6 0,-8 5-11 16,-5 3-2-16,-8 3 2 15,-12 3 3-15,-5 1-2 16,-13 0 2-16,-14 0-3 16,-11 0 0-16,-14 2 3 15,-11 1-5-15,-7 3 2 16,-7 0 0-16,-9 5 8 16,1 1-8-16,-10 8-2 15,-2 3 2-15,-3 5-5 16,-2 4 2-16,1 2 5 15,6 0-4-15,7 8 4 16,9 7-2-16,15 3 1 0,15 4-1 16,15 2 0-16,6 3-2 15,4 3 2-15,-2 4-1 16,-6 4 1-16,-5 1-10 16,-4 2-19-16,1-3-22 15,10-3-6-15,11-4-11 16,21 0-24-16,22-3-68 15,12-2-191-15</inkml:trace>
  <inkml:trace contextRef="#ctx0" brushRef="#br0" timeOffset="24954.52">2367 5089 537 0,'0'0'123'16,"0"0"-77"-16,0 0-6 16,-88 20-14-16,67 9-14 15,4 9 7-15,1 7-7 16,7 4-8-16,6-1 1 15,3-5-5-15,0-6-9 0,15-8-31 16,4-12-3-16,2-8-8 16,-4-9 48-16,3 0 3 15,-3-9 12-15,-4-11 35 16,-1-4 13-16,-3-4 16 16,0-5-14-16,-4 0-16 15,-4-1-3-15,-1 3-22 16,0 5-7-16,0 9 7 15,0 7 4-15,0 6 24 16,0 4-22-16,0 0-13 16,0 0-14-16,0 0-23 15,0 8 2-15,3 9 20 16,9 1 1-16,3 3 0 0,3 0 8 16,4 1 1-1,4 1-5-15,-1 2 0 16,0-3 0-16,-1 2-4 15,-1-2 0-15,-1-4-22 0,5-2-26 16,4-8-57-16,2-8-108 16,1 0-429-16</inkml:trace>
  <inkml:trace contextRef="#ctx0" brushRef="#br0" timeOffset="25193.59">2942 5231 402 0,'0'0'653'0,"0"0"-574"15,0 0-74-15,0 0 2 16,0 0 11-16,0 0-7 16,2 66 20-16,7-34-8 15,-3 0-15-15,0-1-8 16,-4-1 4-16,0-4-3 15,0-1-1-15,1-3-54 16,0-6-75-16,-3-9-143 16</inkml:trace>
  <inkml:trace contextRef="#ctx0" brushRef="#br0" timeOffset="26527.41">5827 6672 370 0,'0'0'74'0,"0"0"-44"16,0 0 56-1,0 0 39-15,0 0-27 0,0 0-19 16,0 0-13-16,-33 51-35 16,24-35-2-16,-2-1-25 15,5 3-2-15,3-4-2 16,0 0 0-16,0-1-7 16,0 1 3-16,-1 1-3 15,-5 2 6-15,-3 2 1 16,-2-3 3-16,0-1-2 15,5-5 1-15,3-4 2 16,4-3 2-16,2-3-1 16,0 0 10-16,0 0 26 0,0-9 3 15,21-8-13-15,11-7-20 16,17-5-5-16,7-2-2 16,10-3 3-16,13-3-7 15,3-5-1-15,9-2-1 16,5-3 4-16,-2-3 0 15,0-3 1-15,-5-1-3 16,-5 1 0-16,-9 6 8 16,-3 6 9-16,-12 7 4 15,-12 7 7-15,-10 6-3 16,-10 5-10-16,-8 4-3 16,-9 2 10-16,-1 3 4 15,-5 0-8-15,-1 1-8 16,1 2-2-16,-2 3-7 0,-2-1 1 15,1 0-2 1,-2 2 0-16,0 0 1 0,0 0-2 16,0 0 1-1,0 0-9-15,0 0 1 0,0 0-3 16,0 0-15-16,0 0 2 16,0 0-10-16,-2 0 5 15,-13 0-45-15,-6-1-110 16,-4-4-243-16</inkml:trace>
  <inkml:trace contextRef="#ctx0" brushRef="#br0" timeOffset="27161.71">7456 5213 748 0,'0'0'73'15,"0"0"58"-15,0 0-48 16,0 0-1-16,-2-75 14 16,-2 75-30-16,1 0-29 15,-5 0-33-15,-5 15-3 0,-5 16-1 16,-11 13 2-16,-5 12 1 15,-1 13 1-15,-3 5-4 16,1 8 1-16,0 2 5 16,5 2-6-16,2 5 2 15,8-4-2-15,16 1-1 16,6-5-1-16,17-8-7 16,29-7 1-16,16-11-14 15,17-16 6-15,17-13 12 16,14-14-12-16,16-14 12 15,9 0-2-15,7-19-10 16,1-16 12-16,-5-11-4 16,-10-10 8-16,-22-13 0 15,-20-6 0-15,-20-14 1 0,-17-7 5 16,-10-8-3-16,-12-2 1 16,-9 1-3-16,-11 4 1 15,-7 8 5-15,0 7 7 16,-24 7 3-16,-17 8 3 15,-15 7-14-15,-18 10-4 16,-13 5-2-16,-11 8-3 16,-7 6 1-16,-8 13 2 15,1 12-1-15,3 10-2 16,-3 10-9-16,2 22-22 16,1 9-16-16,7 10-24 15,8 6-13-15,14 5-7 16,17 0-109-16,22-5-92 15</inkml:trace>
  <inkml:trace contextRef="#ctx0" brushRef="#br0" timeOffset="27711.81">7705 5472 867 0,'0'0'16'0,"0"0"0"16,0 0 10-16,0 0 4 15,-125 50-12 1,78-13-7-16,6 4-5 16,6 1 0-16,10 2-6 15,10-4 0-15,10-5-1 16,5-5-12-16,1-12-23 16,18-12-2-16,5-6 24 15,1-4 14-15,5-16 10 0,-3-5-3 16,-5-5-1-1,-7-3 22-15,1-2 5 0,-5 1-7 16,-2-1 0-16,-3 6-17 16,1 6 6-16,-4 8 2 15,-3 7 18-15,0 6 15 16,0 0-5-16,0 2-15 16,0 0-30-16,0 0-2 15,0 3-16-15,3 10 2 16,6 10 16-16,6 3 6 15,5 3-4-15,3 1-2 16,4-1 0-16,6 1-33 16,3-3-52-16,1-9-77 15,0-7-231-15</inkml:trace>
  <inkml:trace contextRef="#ctx0" brushRef="#br0" timeOffset="28076.2">7924 5628 760 0,'0'0'2'15,"0"0"3"-15,120-47 22 16,-85 43 48-16,-2 4-19 16,-12 0-21-16,-5 14-23 0,-11 9-3 15,-5 9-8 1,-11 3 20-16,-19 3-8 0,-8-1 5 15,2-2-7-15,2-5-2 16,7-6 8-16,10-6-1 16,9-9-13-16,5-1 3 15,3-6 0-15,0-2 5 16,0 0 9-16,11 0 7 16,22-4 5-16,17-8 1 15,12-2-22-15,8 0-8 16,-4 2-3-16,-11 2-9 15,-13 5-47-15,-17 3-55 16,-16 2-36-16,-9 0-188 16</inkml:trace>
  <inkml:trace contextRef="#ctx0" brushRef="#br0" timeOffset="29093.46">5822 6876 243 0,'0'0'82'16,"0"0"-13"-16,0 0-4 16,0 0 16-16,0 0-18 0,0 0 20 15,-37 9-32-15,29-9-16 16,5 1-10-16,-1-1 2 16,2 2-14-16,-1-2-11 15,-1 4 0-15,-2 1 6 16,-2 2 11-16,-3 0 8 15,-2 1 5-15,-3 2 2 16,1 2 0-16,-4 1-5 16,-2 0-11-16,0 2 7 15,-1 0-10-15,-2 4 8 16,6 1-12-16,-6 5-2 16,3-2 6-16,0-4-3 15,2-3 8-15,4-4-4 0,0-5-8 16,7-3 1-16,4 0-2 15,1-4 2-15,3 0-8 16,0 0-1-16,0 0-21 16,7-8-61-16,13-6-107 15,-1-4-189-15</inkml:trace>
  <inkml:trace contextRef="#ctx0" brushRef="#br0" timeOffset="30279.52">2331 5781 459 0,'0'0'93'0,"0"0"-72"15,0 0 6-15,0 0 48 16,0 0-12-16,0 0-41 0,-3 0-16 16,3 0 2-16,0 0 19 15,0 0 0-15,0 0-9 16,0 0-11-16,0 0-2 16,0 0-3-16,4 0-2 15,13 0 19-15,10-2 11 16,7-3-6-16,9 1-11 15,5 1-3-15,3 2-7 16,1 1 3-16,-7 0-3 16,-5 0-2-16,0 0 2 15,-4 0-1-15,1-2 7 16,5-6 34-16,4-2-12 16,-2 0-3-16,-4 2 2 15,-12 0 8-15,-8 7-20 16,-10-1-13-16,-7 2-2 0,-3 0-2 15,1 0-2 1,1 0-2-16,-2 0 3 0,1 0 4 16,1 0-3-16,-2 0 7 15,0 0-3-15,0 0-1 16,0 0 7-16,0 0-11 16,0 0 0-16,0 0-3 15,1 0-63-15,1 0-83 16,1 0-161-16</inkml:trace>
  <inkml:trace contextRef="#ctx0" brushRef="#br0" timeOffset="31826.1">7754 8051 508 0,'0'0'59'0,"0"0"3"0,0 0-1 16,0 0 10-16,0 0 7 15,0 0-23-15,0 0-20 16,-23 0-20-16,23 0 5 16,-1 0 7-16,1 0 3 15,0 0-5-15,0 0 1 16,0 0-1-16,0 0 0 15,0 0-1-15,0 0-9 16,0 0-4-16,0 0-7 16,0 0-2-16,0 0-2 15,5 0 2-15,12 2 0 0,6 1 13 16,2-2 2-16,4 0-8 16,-1-1-1-16,3 3-5 15,1-1 2-15,-1 1 0 16,2-1-2-16,-2-2 1 15,2 2 4-15,1 0-4 16,8-2 2-16,10 0-1 16,7 0 3-16,10 0-3 15,3 4 1-15,0 2-2 16,-5 3-1-16,-10 1-3 16,-4 2 1-16,-2-1-1 15,1-2 0-15,12-3 4 16,11-2-4-16,16-3 0 0,11 2 0 15,12 0 3 1,3 3-3-16,-1 2 0 0,-11 2 0 16,-10-2 0-16,-10 1 3 15,-12-3 0-15,-4-2 0 16,1-1-1-16,5-3 9 16,8 0 3-16,8 0-2 15,0 0-1-15,-3 0-10 16,-13-4 4-16,-13 0-5 15,-16 1 1-15,-14 0 2 16,-16-1-2-16,-8 4 6 16,-5-2 0-16,-1 0-2 15,-2 1 4-15,2 0 1 16,0 1-6-16,-2-2 3 0,0 2-2 16,0-2-2-16,0 2-1 15,0 0-1-15,1 0-1 16,-1 0 0-16,0 0-22 15,2 0-17-15,-2 0-25 16,0-2-18-16,-5-2-50 16,-23-8-108-16</inkml:trace>
  <inkml:trace contextRef="#ctx0" brushRef="#br0" timeOffset="32956.68">11867 6813 581 0,'0'0'64'16,"0"0"16"-16,0 0 7 16,0 0 31-16,0 0-31 15,0 0 2-15,30-49-13 16,-30 49-37-16,0 0-27 16,-9 0-11-16,-15 16 4 15,-16 13-2-15,-20 15 2 16,-10 14-1-16,-12 10 7 15,-6 6 2-15,-7 1 1 0,-4-3 0 16,4-3-4-16,8 0-1 16,9-4-1-16,7-5 1 15,7-4 1-15,6-3-2 16,8-7 6-16,4-7-7 16,7-4-1-16,6-7-3 15,7-5-1-15,3-5-2 16,5 2 0-16,1-2 0 15,-3 3 0-15,1-1 1 16,-1 0-1-16,5-2 2 16,1-5-2-16,3-1 1 15,0-6-2-15,0 0 1 0,0-2-1 16,-2 1 1-16,4-4 3 16,3-1-2-16,3 0 1 15,3 0 1-15,0 0-3 16,0 0-11-16,0 0-11 15,0 0-24-15,16-10-34 16,17-6-86-16,15-4-26 16,8-3-119-16</inkml:trace>
  <inkml:trace contextRef="#ctx0" brushRef="#br0" timeOffset="33656.3">11788 6861 61 0,'0'0'327'0,"0"0"-250"15,0 0 17-15,0 0 30 16,0 0-15-16,0 0-10 16,-7 0-14-16,5 0-29 15,2 0-24-15,0 0-15 16,0 4-17-16,0 6-2 16,11 7-5-16,23 9 7 15,20 9 7-15,23 6-3 16,23 6 2-16,15 5 0 15,11 4 2-15,9 4-8 16,3 3 10-16,0 3-9 16,0 3 5-16,-3-2 4 0,-5 1-1 15,-2 3 5-15,-4 2 0 16,-8 2-7-16,-6-2-2 16,-5-2-3-16,-2-7 0 15,-6-5 4-15,-6-9-3 16,-12-9-3-16,-16-13-4 15,-9-7 4-15,-8-8 1 16,-4 0 1-16,-2 0-2 16,-5-2 0-16,-4 0 0 15,-6-2 0-15,-11-4 0 16,-5-5-3-16,-4 0 3 0,-5 0 0 16,0 0 0-16,-3 0-30 15,-28-14-52-15,-17-5-102 16,-17-9-342-16</inkml:trace>
  <inkml:trace contextRef="#ctx0" brushRef="#br0" timeOffset="34623.24">10404 7907 549 0,'0'0'31'0,"0"0"-29"16,0 0 25-16,0 0 67 0,0 0-31 15,0 0-17-15,19 29 15 16,-4-13 3-16,6 0-15 16,4 1-7-16,8 1-17 15,1 5 4-15,2 4-11 16,-3 4 7-16,-2 7 0 15,-4 1-1-15,-2 3 6 16,0 0 3-16,1-5-21 16,4 3-2-16,3 0-7 15,6 2 6-15,-2 3-3 16,2 3 6-16,-2 1-1 16,-2 1 0-16,-3 0 2 15,-2-3 4-15,-3-4-9 0,0-3-5 16,3-1-3-16,5-1 8 15,6 0-4-15,4-1-1 16,4-1-3-16,-1 1 0 16,-2-3 4-16,-6-6-4 15,-10-5-5-15,-6-6 5 16,-8-6 1-16,-1-3-1 16,0 1-3-16,1-2 2 15,-2-1 2-15,-1 1 0 16,-3-1-1-16,-2 2-2 15,1-1-1-15,-3-1 0 16,0-1-2-16,0 0 1 0,0-1-7 16,3-4-12-1,1 0-19-15,4 0-26 0,5-16-39 16,0-9-133-16,-2-4-504 16</inkml:trace>
  <inkml:trace contextRef="#ctx0" brushRef="#br0" timeOffset="35703.82">14351 8259 511 0,'0'0'166'0,"0"0"-64"16,0 0-30-16,0 0 21 15,0 0-8-15,0 0-32 16,-6-31-21-16,4 31-10 16,-5 0-13-16,-10 3-6 15,-15 13-3-15,-13 9 1 16,-11 0 13-16,-9 3 7 16,-7 2 5-16,-8-3 1 15,0-1-14-15,2-3 2 16,7-3-12-16,7 0 6 15,2 1-9-15,-3 3 2 16,-4 3-4-16,-8 4 5 16,-6 1-2-16,-6 0 3 15,-7-1-4-15,1-1 0 0,2-4 0 16,2-4 6-16,9-3 8 16,6-4 7-16,8 1-3 15,2 0-7-15,0 2-9 16,-1 0-3-16,-4 1 2 15,5 1-2-15,2-3 4 16,4 0-3-16,4-1 1 16,5-3-1-16,2 2 1 15,4-2 2-15,3-4-3 16,8 3 0-16,5-4-2 0,7 0 2 16,2-2-1-16,4 1 1 15,0-1 0-15,-5 2 0 16,-8-1 6-16,-2 3-6 15,-2-1 0-15,-1 1-2 16,1-1 2-16,3-1 0 16,6-3 1-16,6-2-1 15,10 0 0-15,3-3 0 16,5 0-1-16,0 0-1 16,0 0 2-16,0 0 0 15,0 0 0-15,0 0-1 16,0 0 0-16,0 0-7 15,0 0-25-15,5 0-26 0,14-13-40 16,9-7-58 0,5-11-88-16,-1-11-158 0</inkml:trace>
  <inkml:trace contextRef="#ctx0" brushRef="#br0" timeOffset="36470.24">11973 7324 521 0,'0'0'136'0,"0"0"-31"15,0 0-8-15,0 0-23 16,0 0-17-16,0 0-22 15,-97-8-17-15,75 11 1 16,-2 9-2-16,-1 3 3 16,-5 3-3-16,-6 4 12 0,-6 5-5 15,-4 1 6 1,1 1-9-16,-2 0 0 0,0-1-9 16,1 1-1-16,0 1-2 15,-2 0-1-15,5-1 0 16,-2 2-8-16,-3 3 9 15,-1 1-6-15,-2 1 3 16,4-6 0-16,6-5-2 16,11-7-3-16,13-9 4 15,9-6 9-15,5-1-10 16,1-1-3-16,1 2-1 16,-1-1 1-16,1-2 1 15,1 0-2-15,0 0-5 16,0 0 4-16,0 0-13 15,0 0-10-15,0 0-13 0,0 0-9 16,0 0-40-16,0 0-13 16,6-2-25-16,5-4-58 15,3-4-61-15</inkml:trace>
  <inkml:trace contextRef="#ctx0" brushRef="#br0" timeOffset="37136.44">11836 7405 405 0,'0'0'58'16,"0"0"13"-16,0 0 47 15,0 0-7-15,0 0-17 16,0 0-29-16,52-5-9 16,-52 5-19-16,3 0-17 15,6 0-15-15,15 1-4 16,16 11 7-16,20 4 15 0,13 5-8 15,15 5-3 1,4 4-3-16,-2 2-5 0,-9 0-2 16,-10 1-2-1,-10-2 0-15,-8-2-1 0,-1 1 1 16,0 1 2-16,2 2-2 16,6 3-2-16,8 3 2 15,2 3 0-15,2-1 2 16,-3-2-2-16,-7-2-1 15,-10-4 1-15,-10-4 0 16,-9-2-1-16,-6-3 2 16,0-2 2-16,1 1-1 15,8 0-1-15,7 1 2 16,3-1 0-16,3 1-3 0,-7-4-1 16,-7-4 1-16,-10-5 2 15,-9-4 2-15,-7-4-3 16,-3-2-1-16,-4 1 0 15,-1-2 2-15,1 0-2 16,-2 0 1-16,1 0-2 16,2 1-4-16,-3 2-31 15,0 0-27-15,0 3 7 16,-3 0 10-16,-13-4-41 16,-8-2-80-16,0 0-181 15</inkml:trace>
  <inkml:trace contextRef="#ctx0" brushRef="#br0" timeOffset="37584.97">13634 8275 578 0,'0'0'73'15,"0"0"-35"-15,0 0 6 16,0 0 18-16,-97 7 4 16,68 3-9-16,1-1-25 15,-2 0 5-15,-1 0 11 0,-7 1-9 16,-5 0-3 0,-3 0-3-16,-6 3 3 0,-5-1-11 15,-5 2-6-15,-4-1-7 16,0 4-8-16,0 0-1 15,-1 5 3-15,-4 4-5 16,-1 1 0-16,0 3-1 16,6-3 8-16,3-1-3 15,6-3-2-15,-1-2-3 16,-3 0 1-16,-2-5-1 16,3-5 5-16,10-3-4 15,12-6 0-15,13-1 0 16,10-1-1-16,5 0-16 15,4 0-21-15,1 0-23 16,4-3-43-16,-1-3-53 0,-1-3-86 16,0 0-149-1</inkml:trace>
  <inkml:trace contextRef="#ctx0" brushRef="#br0" timeOffset="38268.75">11089 7838 467 0,'0'0'60'0,"0"0"-6"15,0 0 4-15,0 0 25 16,0 0-1-16,0 0-41 16,0 0-37-16,9 50 18 15,5-25 37-15,4 4-22 16,8 1 2-16,5 3-1 15,9 5-6-15,8 0-9 16,10 2 0-16,5 0-12 16,6-4 2-16,-5-2-8 15,1-5-5-15,-5-1 0 16,-8 0 0-16,-6-3 1 0,-8-1-1 16,-12-1-1-16,-7-4 1 15,-6-2 0-15,-1-2 1 16,-2 0 2-16,-2-2 1 15,-1-1-1-15,2 2-2 16,3-1 0-16,-1 1 1 16,-1-2 0-16,3 2-1 15,-2-4 0-15,-2-3-1 16,-2-2-12-16,-4-4-43 16,2-1-31-16,-1 0-52 15,1-8-137-15</inkml:trace>
  <inkml:trace contextRef="#ctx0" brushRef="#br0" timeOffset="38918.75">12170 7991 722 0,'0'0'58'0,"0"0"-50"16,0 0 3-16,0 0 0 15,5 110 58-15,5-55-23 16,-1 2-29-16,-3-10-11 0,-3-11 3 16,-1-10-6-16,-2-15-2 15,1-6-1-15,-1-5 22 16,0-14 88-16,0-20-7 15,-1-13-84-15,-8-15-3 16,-2-6-14-16,3-4 2 16,4 3-3-16,4 8-2 15,0 13-22-15,16 9 8 16,5 14-3-16,-1 7 13 16,1 6-5-16,-2 8 1 15,-1 4 8-15,0 0-16 16,-3 17-12-16,-2 14-10 15,-7 7 3-15,-6 2-32 0,0-3-30 16,0-9-4-16,-13-8 59 16,-5-2 27-16,-8-6 16 15,-2 0 4-15,-2-6 3 16,4-2 19-16,4 0-13 16,8-4 0-16,6 3-1 15,7 0-5-15,1 1-7 16,0 3 0-16,0 1 6 15,4 3 14-15,13 1 32 16,8 1 10-16,3 1-22 16,5 5 5-16,0 2-16 15,-2 0-13-15,-2-1 16 16,-2 2-13-16,-2-4 2 16,-1-3-5-16,-2 1-8 0,-1-3-7 15,-3-3-1-15,0-2-41 16,3-5-93-16,2-3-253 15</inkml:trace>
  <inkml:trace contextRef="#ctx0" brushRef="#br0" timeOffset="40006.41">14493 8218 557 0,'0'0'177'16,"0"0"-115"-16,0 0-22 15,0 0 13-15,0 0 9 16,0 0-33-16,0 0-22 16,58 6 29-16,-1-6 17 15,30 0-10-15,26-2-5 16,30-3-16-16,24-2-5 15,24 4-9-15,20 3-7 16,5 0-1-16,0 0 6 16,-7 0-5-16,-18 0 3 15,-17 0-4-15,-20-4 0 0,-27 0 0 16,-22-4 0-16,-22 1 0 16,-23 1 0-16,-20 2 4 15,-18-2 13-15,-10 2-7 16,-10 3 2-16,-2-1 12 15,0 2-8-15,0-1-3 16,0 1-12-16,0 0 4 16,0 0-5-16,0 0-2 15,0-2-3-15,0 0-18 16,0-3-13-16,-2-4-57 16,-13-4-84-16,-4-5-131 15</inkml:trace>
  <inkml:trace contextRef="#ctx0" brushRef="#br0" timeOffset="40483.61">17172 7385 716 0,'0'0'132'15,"0"0"-25"-15,0 0-17 16,0 0-5-16,0 0-6 0,0 0-33 16,0-44-28-16,0 44-17 15,0 2-1-15,0 16-6 16,0 16 4-16,3 18 2 15,7 11 13-15,3 12-2 16,1 11-4-16,2 10-1 16,-3 12 3-16,-1 12 11 15,1 3-8-15,-2-2-9 16,0-5 5-16,-1-10 3 16,-3-7 0-16,-1-6-3 15,2-10 4-15,1-8-9 16,-3-6-2-16,1-6 2 15,-1-9-2-15,3-6-2 0,-1-8-3 16,-2-12-17-16,1-10-21 16,2-6-10-16,1-12-30 15,7 0-41-15,2-18-1 16,2-19-244-16</inkml:trace>
  <inkml:trace contextRef="#ctx0" brushRef="#br0" timeOffset="42114.62">17326 7284 416 0,'0'0'313'0,"0"0"-292"15,0 0-21-15,0 0 5 16,0 0-2-16,109-56 48 16,-33 45 2-16,23 3-16 15,26-1-15-15,30-2-8 0,30 3-11 16,24 1 6-1,19 4 4-15,13 3-10 16,2 0 0-16,0 0-2 16,-6 0-1-16,-10 0 0 0,-3-4 0 15,-5-9 0-15,2-5 2 16,10 1-2-16,3 2-13 16,-2 8-25-16,-5 3-2 15,-16 3 16-15,-17 0 13 16,-19-2 11-16,-15-1 6 15,-11-2 46-15,-11 2 7 16,-9-1-37-16,-4 5-4 16,-13 0-14-16,-9 0 0 15,-15 0-4-15,-19 6-6 16,-16 7 6-16,-12-2 2 0,-12 0-1 16,-8 1 3-16,-6-3 2 15,-5 1 5-15,-2-2 3 16,-5-3 3-16,0-2 4 15,-3-1 1-15,0-1-6 16,2 2 10-16,-2-3-9 16,0 3-6-16,0-1-7 15,0 4-1-15,4 4-2 16,1 3 0-16,3 0 3 16,1 3 0-16,2 0 6 15,-1 0 1-15,-1 4 0 16,0 3-1-16,-3 7-8 0,-2 5 5 15,-4 6-6 1,0 6 2-16,0 0-3 0,-4 1 4 16,-2-3-2-16,0 5-1 15,0 0-1-15,0 7 3 16,0 2 2-16,2 3-2 16,4 8 0-16,0 1-1 15,0 6 2-15,0-3-1 16,0-1-3-16,1-6 1 15,1-2 1-15,-2-3-1 16,0-2-1-16,-6-4 0 16,-8-2 0-16,0 1 0 15,0-5 0-15,3 0 1 0,3-5 1 16,3 0 0 0,4-4-2-16,-1-6 0 0,1-6-1 15,-2-4 1-15,1-5 0 16,-2-8-1-16,2-2 0 15,0-4 0-15,-2-2 1 16,0-1 1-16,-2-2-1 16,-3 2 0-16,-6-1 1 15,-3-2 6-15,-3 0 4 16,-3 0-3-16,-2 0-5 16,0-4 2-16,-6-3-3 15,-4-2 0-15,-6-2-1 0,-10-3 1 16,-10-4-1-16,-9-2-2 15,-7 4 0-15,-10-1-9 16,-13 3 3-16,-13 2 5 16,-15 1 2-16,-10 1 0 15,-11 2 0-15,-18-2 0 16,-24-2 0-16,-23-3 2 16,-21-5 0-16,-3 2-4 15,15 3 1-15,23 5 1 16,34 6 5-16,24 2-5 15,14 2-2-15,7 0 2 16,-6-2 0-16,-9 0 0 16,-9-4 1-16,-10-1 1 0,-10-4 2 15,13 3-3 1,17-4 12-16,27 1 0 0,33 1-6 16,16 2-2-1,13 3-1-15,0 3-4 0,-2 2 0 16,-6 0 0-16,-6 0 0 15,-5 5-2-15,-4 1 1 16,-1 0 1-16,9-4 5 16,13 2-5-16,15-2 0 15,11 3 0-15,4 4-14 16,-7 2-4-16,-5 1 10 16,-10 4 5-16,-3 1 0 15,-3-1 3-15,2-2-3 16,7 0 1-16,7-1 1 0,10-3-1 15,6 5-2-15,0 3 2 16,0 2 0-16,-3 6 2 16,-2 0-1-16,1-5 1 15,0 1 0-15,4-8 0 16,3-4 0-16,6-4 0 16,3-4 3-16,2-1-2 15,-1 2 0-15,1 0-1 16,-2 0-1-16,0 0 1 15,1-2 3-15,1 0-3 16,-2-1 0-16,3 0-3 16,0 0-7-16,0-1-27 15,7-18-12-15,5-7-91 16,-2-11-64-16,-3-6-148 0</inkml:trace>
  <inkml:trace contextRef="#ctx0" brushRef="#br0" timeOffset="42769.5">17568 7533 525 0,'0'0'71'0,"0"0"42"0,0 0-32 15,0 0-28-15,0 0-12 16,0 0-30-16,-4-6-11 15,2 8 2-15,1 7 17 16,-1 2 9-16,1 0 4 16,-2 7 13-16,-2 3 8 15,-3 2 4-15,0 8-7 16,2 2-14-16,1 6-12 16,5 5 1-16,0 5-3 15,2 0-15-15,14 3-2 16,2 3 1-16,1-3-3 0,-2-6-1 15,-5-7 4 1,-8-11-6-16,-3-9 0 0,-1-3 0 16,0-9 0-16,0-2 0 15,0-3-12-15,2 0-21 16,0-2-24-16,-1 0-28 16,1 0-12-16,-2-16-83 15,0-7-320-15</inkml:trace>
  <inkml:trace contextRef="#ctx0" brushRef="#br0" timeOffset="44369.2">17501 7556 445 0,'0'0'57'0,"0"0"39"15,0 0-6-15,0 0-3 16,0 0-5-16,0 0-20 16,-1-13-18-16,2 5-24 15,11-2 13-15,0 2-6 16,7-2 0-16,5 2-2 0,13-3-16 15,14 3-3-15,16 2 5 16,9 4-7-16,6 0 4 16,1 2-8-16,4 0 0 15,3 4 0-15,2 6 1 16,10 2-1-16,13-2 3 16,9 0 12-16,8-1 12 15,3 1-22-15,-7 0 0 16,-4-2-3-16,-5-2-2 15,-7-2 0-15,-11 0 2 16,-4-1-6-16,-9-1 4 16,-6 0 0-16,-1-2 1 0,1 0 0 15,1 0 0 1,4 0 4-16,4 1-8 0,2-1 6 16,-1 0-1-16,-2 0-2 15,-8 0-8-15,-6 0 2 16,-2 0 6-16,-2 0 0 15,0 0 1-15,-1 1-3 16,2 5-1-16,3 0 3 16,2 5 1-16,1-2 3 15,-6 1-7-15,1-1 3 16,0-2-4-16,-3-2-6 16,4 1-5-16,-6-2 3 15,-7-4 6-15,-8 4 4 16,-12-2 2-16,-8-1 0 0,-7 2 0 15,-3-3 4-15,-4 0-2 16,-3 0 1-16,4 0 1 16,-3 0-4-16,3 0 0 15,0 0 2-15,-2-3 0 16,5 2-2-16,0 1 0 16,1 0 0-16,-1 0-2 15,2 0 2-15,-4 0 0 16,0 0 1-16,1 1 0 15,2-1 6-15,5 0 3 16,4 0 5-16,9 0-9 16,5 0-4-16,4 0 0 15,7 0 0-15,-1-1-2 16,0-3 1-16,-7 0 2 16,-10 0-3-16,-11 0 1 0,-13 1-1 15,-5 1 9-15,0 0 13 16,-2-1-22-16,5 2 2 15,0 0-3-15,3-2 1 16,-5-2-1-16,0 2 0 16,-3-2 1-16,-7 2 3 15,1 2 0-15,-2 1 0 16,-2 0-3-16,1 0 0 16,-1 0-4-16,0 0-6 15,0 0 5-15,0 0-1 16,0 0 2-16,0 0 4 15,0 0 1-15,0 0 2 0,0 0-1 16,0 0 13-16,0 0-1 16,0 0 2-16,0 0-16 15,0 0-2-15,0 7-7 16,0 7 9-16,0 5 1 16,0-1 2-16,0 3-1 15,0-1-1-15,0-1 1 16,-3 3 7-16,-1-1-1 15,-2 3 1-15,-2 6 3 16,1 5-7-16,-2 7-3 16,1 9-1-16,-2 4 0 15,1-2 0-15,-3-1-1 16,-3-9 0-16,0-6-2 0,-3-3 0 16,5-7 2-16,0-2 1 15,3 3 0-15,1-1-1 16,-2 3 1-16,2 1-2 15,-3-1 3-15,1-1-2 16,2-4 0-16,3-2-2 16,3-4 2-16,0-5 1 15,2 0-1-15,1-3-3 16,0-2 3-16,0 0 1 16,0-2-1-16,0 0 1 15,0 0 1-15,0-2-2 16,0 1 0-16,0-3 0 0,0-1 0 15,0-1 0 1,0-1 1-16,0 0-1 0,0 0 0 16,0 0 1-16,0 0 0 15,0 0-1-15,0 0 0 16,0 0 0-16,-2 0 3 16,1 0-3-16,1 0 5 15,-3 0-4-15,3 0 18 16,0 0 0-16,0 0-2 15,0 0-13-15,0 0 0 16,0 0-1-16,0 0-3 16,0 0-1-16,0 0-3 15,0 0-9-15,0 0-36 16,0 3-37-16,-4-3-106 16,-6 0-179-16</inkml:trace>
  <inkml:trace contextRef="#ctx0" brushRef="#br0" timeOffset="46610.86">17641 8172 334 0,'0'0'100'0,"0"0"-56"15,0 0-4-15,0 0 8 16,0 0-7-16,0 0-6 16,0 0 13-16,5 2 5 15,-4 2 6-15,-1 2-19 16,0 0-14-16,2 0-10 16,-2 4 10-16,0 0 11 15,0 2-8-15,0 3-10 0,0 4-1 16,0 1-7-1,0 4-1-15,0 3-2 0,1 5 3 16,2 4 0-16,-3 2-2 16,0-1 3-16,0-3-10 15,0-4 8-15,-3-9 10 16,-1-6 3-16,2-4 1 16,1-5-14-16,1-3 0 15,0 0-3-15,0-2-6 16,0 0 7-16,0 1-8 15,0-1 5-15,0-1 1 16,0 0-4-16,0 0 3 16,0 0-5-16,0 0 0 15,16 0 0-15,10 3 0 16,8 0 0-16,4 0 6 0,-2 0-6 16,-3 0 2-16,-2 2-2 15,2-5 0-15,0 2-1 16,0 1 1-16,10-2 4 15,5 1-3-15,10-2-2 16,8 2-3-16,7 4 4 16,-3 1 1-16,-2 2-1 15,-5 1 0-15,-3-2-1 16,-3 1 1-16,-2-1 7 16,0 0-7-16,3-6-2 0,7 2 2 15,7-2 0 1,8 3 3-16,-3-1-2 15,-7 2-1-15,-10 0 0 16,-13 1-1-16,-5-2 1 0,0-1 3 16,6-1-2-16,7-1 1 15,11-2 0-15,10 0 0 16,7 0-1-16,4 2 0 16,-2 0-1-16,-10 2 1 15,-14-3-1-15,-15 3 0 16,-10-3 0-16,-10-1 0 15,2 1 0-15,-1 1 6 16,10 0 5-16,10-1-7 16,15 2-2-16,12 1 4 15,8 2-4-15,2-1-3 0,-5 1 1 16,-9 0-1-16,-11-1 0 16,-12-2 1-16,-7 1 2 15,0-2-2 1,2 3-2-16,7-2 2 0,5-2 3 15,9 1-1-15,7-2-2 16,0 0-8-16,-4 0-7 16,-11 0 10-16,-12 0 2 15,-11 0 1-15,-9-5 2 16,-5 3 6-16,-3-3-5 16,5 0 3-16,3 3-3 15,7-2-1-15,3 0 1 16,6 0-2-16,3-1 1 15,-1 1-8-15,-3 4 8 0,-10-2-3 16,-5 1 3-16,-6 1 8 16,-1-2 3-16,0 2-3 15,3-1-5-15,4-2-3 16,4-1 0-16,5-1 1 16,3-1 1-16,2 0-1 15,-4 1-1-15,-5 2 0 16,-8 0-1-16,-4 3 2 15,-6-1-2-15,-1 1 1 16,4-2-3-16,3 0 3 16,4-6 4-16,6 0-4 15,4-3-2-15,-1-1 2 16,1-4-2-16,-5 5-6 0,-8 5-2 16,-4 2 9-16,-8 0 1 15,-4 4 0-15,-1-1 1 16,2 1 1-16,1-1-2 15,5-2-2-15,5 0 2 16,5-1 2-16,3-2-1 16,-2 0-1-16,-3 1 1 15,-3 2 1-15,-3 1 7 16,-4-2-7-16,-2 4 4 16,1 0-6-16,-1 0 0 15,3 0 0-15,1 0 0 16,-3 0-1-16,1 0-1 15,-3 0 4-15,0 0-2 16,4 0 0-16,0 0-2 0,6 0 2 16,0 0 0-16,5 0 2 15,0 0-2-15,-3 0-2 16,-1 0 0-16,-5 0 1 16,-5 2 0-16,-3-2 0 15,-1 0-1-15,0 0 2 16,0 0 2-16,0 0 0 15,0 0 0-15,0 0-2 16,0 0 1-16,0 0-1 16,0 0-15-16,0 0-8 15,0 0-45-15,-3-2-84 0,-14-17-374 16</inkml:trace>
  <inkml:trace contextRef="#ctx0" brushRef="#br0" timeOffset="47166.42">19713 7863 806 0,'0'0'78'16,"0"0"12"-16,0 0-55 15,0 0-20-15,0 0 10 16,0 0-12-16,-18 56 45 16,15-21-21-16,3 6-6 15,0 0-16-15,0-3 4 16,0-1-7-16,0-1-9 16,0-5-3-16,5-2 0 15,1-1-23-15,0-4-53 16,2-7-59-16,2-6-101 0,-3-6-230 15</inkml:trace>
  <inkml:trace contextRef="#ctx0" brushRef="#br0" timeOffset="47727.3">19690 7849 733 0,'0'0'74'0,"0"0"1"16,0 0-12-16,0 0-22 15,110-60-16-15,-73 60-12 0,6 0-9 16,2 13 3-16,-6 9-5 16,-7 3 6-16,-12 3-8 15,-9 1 0-15,-11 3 9 16,0-1-1-16,-21-1 3 15,-14-5 16-15,-3-7 7 16,-1-7-13-16,5-4 3 16,7-3-19-16,10-4-2 15,9 0 0-15,6 0 1 16,2 0-4-16,0 0-3 16,0 0-22-16,16 4 4 15,12 2 10-15,10 4 10 0,2 1 1 16,-2 1-7-16,-7 2-5 15,-3 3 11-15,-4-1 1 16,-6 4-2-16,-8 2 0 16,-6 0-4-16,-4-1 2 15,0 0 2-15,-14-2 2 16,-8-4 3-16,-5-3 4 16,-6-5 20-16,-6-4-4 15,-4-3 5-15,-3 0 6 16,0-3-5-16,4-9-20 15,4 1-3-15,5 1-6 16,4 0-5-16,3 0-36 16,6 1-56-16,3 1-44 15,7-4-151-15</inkml:trace>
  <inkml:trace contextRef="#ctx0" brushRef="#br0" timeOffset="49550.52">17547 6053 788 0,'0'0'77'15,"0"0"40"-15,0 0-64 16,0 0 17-16,0 0 15 16,0 0-28-16,0 0-16 15,6-33-20-15,-6 33-12 16,0 0-9-16,0 0-1 16,0 12 0-16,3 16-1 0,5 15 2 15,3 10 14 1,4 11 4-16,2 4 8 0,-1-2-13 15,1-3-6-15,-4-2 0 16,-2-4 3-16,-3-4 0 16,-3 0-9-16,-2-6 3 15,0-1 0-15,2-2 12 16,-1-4-10-16,2 1 0 16,0-4-4-16,0-5 1 15,1-3 0-15,-5-7-3 16,2-7 1-16,-3-3 0 15,1-7-1-15,-1-2 1 16,1 0 4-16,-2-3-4 0,0 1 6 16,2 1-6-1,-1-2 0-15,-1 2 1 0,0-2-1 16,0 0-1-16,0 0 2 16,0 0 1-16,0-2-3 15,0-12-17-15,0-8-39 16,0-9-50-16,0-8-108 15,-8-5-354-15</inkml:trace>
  <inkml:trace contextRef="#ctx0" brushRef="#br0" timeOffset="50400.02">17409 4885 504 0,'0'0'99'0,"0"0"-4"0,0 0-12 15,0 0-18-15,-83-14-22 16,59 14 7-16,-4 10-30 16,-6 12-4-16,-11 3-5 15,-3 8 15-15,-5 7-4 16,-6 4 2-16,-1 6-3 15,0 1-8-15,0 0-2 16,10-1-5-16,9-1 1 16,11-2-2-16,12 2-5 15,10-3 0-15,8 0 0 16,0-2 0-16,23-1-5 16,17-1 0-16,20-1 4 15,19-2 1-15,24 2 1 16,17-8 0-16,15-3 7 0,16-5-8 15,8-5 5-15,7-3 0 16,7-4-5-16,-4-4 3 16,-8-6-3-16,-12-3 1 15,-13-3 4-15,-12-17-3 16,-7-7 1-16,-8-6 2 16,-4-5 9-16,-14-2-10 15,-12 2-1-15,-10-1 8 16,-10-1 1-16,-7 1 8 15,-10 0 1-15,-9 2 3 16,-9 0 2-16,-8-1-4 0,-8 1-5 16,-8-3 9-16,0 1-12 15,-19-4-14-15,-14 0-1 16,-12-1 0-16,-13 0-1 16,-16 3-5-16,-21 4 7 15,-17-2-8-15,-16 6 8 16,-15 1-1-16,-10 4-2 15,-9 5-5-15,-13 1 6 16,5 1-3-16,5 2 1 16,21 4 3-16,29 5 1 15,29 8 0-15,25 2-5 16,18 2-18-16,8 18-35 16,1 5-18-16,3 8-1 15,3 2 9-15,5 5-73 0,3-7-84 16</inkml:trace>
  <inkml:trace contextRef="#ctx0" brushRef="#br0" timeOffset="50967.11">17195 5020 773 0,'0'0'135'0,"0"0"-88"16,0 0-47-16,0 0-3 15,0 0 0-15,0 84 3 16,-6-40 25-16,-1 8-10 15,-1-1-12-15,2-5 0 16,2-8 3-16,4-8 2 16,0-11-7-16,0-8 0 15,0-8 2-15,0-3-1 16,0 0 2-16,13 0 32 16,5-12 14-16,16-5-39 0,7-1-11 15,5-1 1-15,2 5-4 16,-3 5-1-16,-6 4 4 15,-8 5-4-15,-5 0-1 16,-8 3 0-16,-5 10-3 16,-5 5-15-16,-5 3 9 15,-3-1-2-15,0-1 13 16,0 0 3-16,-8-4 3 16,-6 0-2-16,-6-3 4 15,-7-2-1-15,-7-3 2 16,-9-1 4-16,-2-4-5 15,-1-2 3-15,4 0-5 16,8 0-3-16,7-3-8 16,8-5-52-16,10-1-118 15,9-6-181-15</inkml:trace>
  <inkml:trace contextRef="#ctx0" brushRef="#br0" timeOffset="51244.75">17750 5321 828 0,'0'0'173'0,"0"0"-135"16,0 0-26-16,0 0 14 15,0 0 2-15,0 0-18 0,10 55-10 16,-2-29 30-16,-1-1-14 15,-2-3 1-15,1 0-11 16,-5-2 8-16,1-4-13 16,-2 1 2-16,0-1 2 15,0-1-5-15,0 0-52 16,-9-4-69-16,-5-6-152 16</inkml:trace>
  <inkml:trace contextRef="#ctx0" brushRef="#br0" timeOffset="52832.41">19919 7057 500 0,'0'0'143'16,"0"0"-37"-16,0 0-6 16,0 0-7-16,0 0-19 15,0 0-17-15,0 0-18 16,-4 0-8-16,4 0 6 15,0 0-5-15,13-12-23 16,17-5-6-16,18-7-3 16,16-3 7-16,17-3-7 0,11-1 1 15,2-3-1-15,1 0 3 16,-2-1 0-16,2-2-3 16,8-3 1-16,8 2 6 15,5-1-7-15,7 2 3 16,5 4-2-16,0 4 2 15,-7 4 0-15,-15 1 1 16,-17 6-3-16,-20 2 6 16,-17 2-2-16,-14 3 16 15,-13 1 3-15,-8 2 1 16,-4 0-5-16,-6 1-5 16,-1 2-3-16,-1 2-7 15,-5 2-1-15,0 0 4 16,0 1-6-16,0-2-2 0,0 1-2 15,0 1 2-15,0-2 3 16,0 2 1-16,2-1 7 16,-2 1 5-16,0 0 2 15,0 0-3-15,0 0-3 16,0 0-10-16,0 0 6 16,0 0-7-16,0 0-1 15,0 0-1-15,0 0-1 16,0 0-5-16,0 0 7 15,0 0 1-15,0 0 1 16,0 0-1-16,0-3-1 0,0 3 1 16,0 0 2-16,0-1-2 15,0 1-1-15,0 0 0 16,0 0 0-16,0 0-2 16,0 0-5-16,0 0-1 15,0 0-4-15,0 0-4 16,0 0-5-16,0 0-3 15,0 0-18-15,0 0-30 16,0-2-48-16,-20-7-104 16,-15-7-572-16</inkml:trace>
  <inkml:trace contextRef="#ctx0" brushRef="#br0" timeOffset="54950.75">22745 5318 641 0,'0'0'33'15,"-90"0"3"-15,41 0 20 16,3 0 10-16,3 8 12 16,7 0-15-16,2 6-23 15,-1 3-23-15,-4 3 11 16,-4 2 10-16,-2 2 1 15,-4 4-8-15,-4-1-7 16,-1 4 2-16,-2 0-7 0,4 0-5 16,8-3-10-1,9 1 0-15,7-1-2 0,12 1-2 16,6 3 2-16,6 0-2 16,4 3 0-16,0 2-2 15,3-2 2-15,9-1 0 16,3-4-3-16,0-5 3 15,3 0 5-15,-2-3-4 16,5-1 4-16,0-1-4 16,0-2 10-16,0 1-6 15,4-1 0-15,0 3-5 16,7 1 2-16,5 4 0 16,7 1 1-16,5 1-3 15,-1-3 1-15,-1-1 2 16,-5-4-3-16,-2-2 1 15,-6-2 0-15,-1-3-1 0,2 1 11 16,4 0-8-16,8-1 2 16,10-1 7-16,10 2 5 15,6-6-11-15,8 1-3 16,-1-3-2-16,5-2 1 16,0-4-2-16,-3 0 5 15,-4 0-4-15,-2 0 6 16,0-6-5-16,8-4 7 15,-1-1-7-15,5 0 2 16,-1-2 2-16,-2 1-2 16,-6-2-1-16,-5-5-2 0,-6-4 5 15,-9-4 1-15,-5-6 17 16,-5-7-1-16,-3-2-7 16,-1-4-4-16,-2 1-7 15,-4-2 2-15,-4 2-3 16,-6 1-3-16,-2 0 2 15,-4 2-1-15,-5-3-1 16,-4 1-1-16,-6 0 4 16,-5 2-4-16,-3 2-5 15,0-2 5-15,0 0 0 16,-11-4-2-16,-8 1-3 16,-5 1-6-16,-5-2-5 15,-9 2 7-15,-6 2-7 16,-10 1 9-16,-6 3 6 15,-6 3-5-15,-8 0-1 0,-4 3 0 16,-10-1 5-16,0 3 0 16,0 3-2-16,-1 6 2 15,4 4 2-15,-1 6 0 16,-2 5 0-16,5 6-2 16,-2 0-9-16,-2 0-14 15,-5 9 5-15,-5 7-15 16,-4 4 4-16,0 0 2 15,9 5-5-15,16 5-30 16,14 5-42-16,15 3-49 16,11 2-136-16</inkml:trace>
  <inkml:trace contextRef="#ctx0" brushRef="#br0" timeOffset="55511.73">22921 5466 896 0,'0'0'61'0,"0"0"-37"15,0 0-10-15,0 0-8 16,0 0 0-16,0 0 12 16,-36 101 9-16,27-54-13 15,2-1-8-15,-2-3 1 16,3-4-3-16,1-6-3 16,4-7 1-16,1-8 2 15,0-11-3-15,0-4-2 16,0-3 5-16,0 0 2 15,22-6 5-15,11-6 19 16,11-4-28-16,8 5 0 16,-2 2-1-16,0 6 1 0,-4 1-2 15,-9 2-2 1,-7 0 1-16,-10 8-2 0,-7 9-1 16,-7 4-5-16,-6 1 3 15,0 1 6-15,-5-2 2 16,-15 0 3-16,-6-3 0 15,-8-4 5-15,-7-2 1 16,-6-6 2-16,-4-2-1 16,0-4-9-16,8 0 1 15,7 0 0-15,9 0-4 16,10-5-43-16,10-6-39 16,7-5-37-16,10-5-200 15</inkml:trace>
  <inkml:trace contextRef="#ctx0" brushRef="#br0" timeOffset="55927.75">23414 5735 688 0,'0'0'111'0,"0"0"-96"15,0 0 5-15,80 1 30 16,-58 17-9-16,-4 5-4 15,-3 5-11-15,-3 3-3 16,-9 3-16-16,-3 0-4 16,0-3 4-16,-10 0 10 15,-11-5-2-15,-4-1 10 0,-3-6 20 16,0-5-24-16,1-4 14 16,2-4-11-16,1-2 5 15,6-2-5-15,5-1-9 16,5-1 18-16,8 0-8 15,0 0-5-15,0 0-2 16,3 0-3-16,21-1-3 16,18-8-6-16,18 1-5 15,11 2-1-15,5 2 0 16,-10 4 0-16,-11-2-1 16,-14 2-3-16,-15 0-17 15,-7 0-7-15,-9 0-33 16,-7 0-13-16,-3 0-41 0,0 0-50 15,-23 0-331-15</inkml:trace>
  <inkml:trace contextRef="#ctx0" brushRef="#br0" timeOffset="56578.56">22244 6163 449 0,'0'0'33'16,"0"0"-33"-16,0 0-6 15,0 0 6-15,0 0 5 16,0 0 11-16,-8 44 29 15,8-37-4-15,-4-1 24 16,1-1-5-16,-3 1 14 0,-3 1-16 16,-2 2-14-16,-1-1 1 15,-5 4-10-15,-7 3-13 16,-3 3 0-16,-7 0-3 16,-2 0-4-16,-3-1 5 15,-3-3-11-15,-3 0-1 16,5-2-5-16,3-2-3 15,4-2-38-15,3 1-47 16,6-5-132-16,3 0-386 16</inkml:trace>
  <inkml:trace contextRef="#ctx0" brushRef="#br0" timeOffset="57903.18">17868 5681 251 0,'0'0'102'0,"0"0"-45"15,0 0-10-15,0 0 7 16,0 0 4-16,0 0-23 16,0 0-11-16,0 0-14 15,2-3-8-15,5 2 6 0,0-3 1 16,1 4 0-1,-2-2 1-15,0 1 8 0,-2 1-11 16,-3-2 6-16,-1 2 6 16,0 0-6-16,0 0 5 15,0 0-7-15,0 0-5 16,0 0 10-16,0 0 9 16,0 0-2-16,0 0-16 15,0 0-7-15,5 0-78 16,6-4-241-16</inkml:trace>
  <inkml:trace contextRef="#ctx0" brushRef="#br0" timeOffset="64227.82">17455 5754 151 0,'0'0'76'0,"0"0"-31"16,0 0 3-16,0 0 8 15,0 0-22-15,0 0-14 0,0 0 2 16,22-12 13-1,-22 12 24-15,0 0-27 0,0 0-21 16,0 0-9-16,0 0 1 16,0 0 7-16,0 0 24 15,0 0-6-15,0 0-7 16,0 0-1-16,0 0-3 16,0 4-10-16,0 4 22 15,0 1 3-15,0 0-2 16,0 3 3-16,0 2-5 15,0-1 16-15,0 1-9 16,0-1-8-16,0-1-17 16,0 2 9-16,0 0-2 15,0 2-6-15,0 0 0 16,0 1 7-16,0-1 3 0,2 1-12 16,0-1 2-16,3 0 1 15,-1 3-5-15,1-1-7 16,0 0 10-16,-2-2-6 15,1 1 15-15,-3 0-6 16,1 0-2-16,1-2 2 16,-2-1-4-16,1 2-5 15,-1-3 3-15,2 3-3 16,2 0-2-16,0 2 1 16,1 1-4-16,-1 1 2 15,0-2-1-15,-5 0 1 16,1-4 2-16,-1-2 4 0,0-1-1 15,0-5-2 1,0 1 1-16,2-1 4 0,-1 1-9 16,2-1-1-16,-1 0 0 15,-1 3 1-15,2-1 0 16,0 3 0-16,0-1 2 16,3 0-2-16,-5-1 0 15,1-2 3-15,-1-1-2 16,1 2-1-16,1-2 1 15,-2 1-1-15,4-1 0 16,-1 2 0-16,1 0-1 16,2 2 1-16,-1 4 1 15,-2-1-1-15,3 1 2 0,-3 0 0 16,2-1 0 0,-2-1 11-16,1-2-7 0,1 0 2 15,-1-1-4-15,-1 1-1 16,3-2 2-16,-1 2-8 15,2 2 7-15,-1 3-3 16,2 2-1-16,-1-1 0 16,-2 5 0-16,0-5 1 15,-2 2 13-15,1-4-11 16,3-1 1-16,-3-1 3 16,1-2-5-16,0 0-1 15,-1 0 2-15,2 2-1 16,-1-1 1-16,-2 3-3 0,1 0 10 15,-1-2-6-15,0-3-3 16,-3-3 2-16,2 0-1 16,-2-3 2-16,1 1-1 15,-2-1-2-15,1 0 2 16,1 1-1-16,-1 1-2 16,1 2 3-16,1 3 3 15,-2 2-2-15,2-2-1 16,-1 1 3-16,-2-1-2 15,1-1 0-15,1-1-3 16,-1-1-1-16,1 0 2 16,1-2 0-16,-2 2-2 0,2 2 1 15,-2-5 2 1,-1 2-1-16,2 1-2 0,-2 1-1 16,1-2 1-16,-1-2 4 15,0 1-2-15,2-2-1 16,-2 1 1-16,0 0-1 15,0 2 1-15,0 0-2 16,0-4-3-16,0 2 3 16,0-4 2-16,0 1 3 15,0 1-5-15,0-1-2 16,0-1 2-16,0 2 2 16,0 0-2-16,0 0 0 15,0 4 0-15,0-1 0 16,0-1-4-16,0-1-2 0,0 0-13 15,0-3-13 1,0 0-3-16,0 0-14 0,0 0-6 16,0 0-53-16,0-10-41 15,0-11-362-15</inkml:trace>
  <inkml:trace contextRef="#ctx0" brushRef="#br0" timeOffset="73009.1">4320 5054 201 0,'0'0'72'0,"0"0"-50"16,0 0 4-16,0 0-4 15,0 0 14-15,0 0-5 16,0 0 4-16,0 0 11 0,-15 0 9 15,15 0-5-15,0 0-12 16,0 0-11-16,0 0-12 16,-2 0-6-16,-1 0-8 15,0 0-1-15,-4 0 1 16,2 0-1-16,1 0-1 16,2 0 1-16,2 0 18 15,0 0 5-15,0 0 3 16,0 0-12-16,0 0-9 15,0 0-4-15,0 0-1 16,-2 0-2-16,2 0-4 16,0 0 2-16,0 0-5 15,0 0-4-15,0 0-21 16,0-2-21-16,5-2-43 0,7-2 6 16,-3 6 7-16,-3-2-92 15</inkml:trace>
  <inkml:trace contextRef="#ctx0" brushRef="#br0" timeOffset="76761.17">5473 10508 753 0,'0'0'46'0,"0"0"28"0,0 0 21 16,0 0-10-16,0 0-10 16,0 0-22-16,0 0-51 15,-26-38-2-15,13 77-9 16,-11 26 9-16,-12 28 28 15,-8 19 1-15,-3 15-8 16,-6 9-9-16,-1 2-11 16,6-6 1-16,10-9 2 15,9-21-4-15,11-24 0 0,5-24 0 16,4-18 0-16,6-16 0 16,1-11 1-16,2-6-1 15,0-3 1-15,0-1 0 16,0-30 4-16,2-21-5 15,10-22-16-15,9-12 1 16,1-7 0-16,-1-1-15 16,0 2 7-16,-5 0-2 15,1 7 24-15,-6 5-1 16,0 5 3-16,-5 11-1 16,4 3 2-16,-2 12 6 15,2 6 10-15,1 6-8 16,5 8 5-16,-1 6 1 15,3 8 1-15,-6 5-2 0,-3 5 7 16,-2 5-17-16,1 0-5 16,5 19 1-16,5 12-1 15,6 14 12-15,1 14 3 16,-1 9-3-16,6 11 20 16,1 6-17-16,-1 0-3 15,4-1-2-15,-2-5-4 16,-4-6-4-16,-4-8 0 15,-3-7-1-15,-2-8-1 16,-5-5 0-16,-4-8-1 16,-4-8 1-16,0-8-9 15,-4-8-5-15,-1-6-24 16,1-4-12-16,-1-3-35 0,-1 0-2 16,0-3-37-16,0-16-193 15</inkml:trace>
  <inkml:trace contextRef="#ctx0" brushRef="#br0" timeOffset="77029.14">5077 11406 821 0,'0'0'68'16,"0"0"2"-16,0 0-21 0,0 0-11 15,0 0-1-15,0 0-25 16,27-33-5-16,20 19 0 16,8-4 2-16,9-1 4 15,6 0-11-15,0-2-1 16,-3 3-2-16,-6 1-16 16,-10 7-48-16,-17 2-32 15,-12 5-85-15,-11 3-44 16,-5-1-314-16</inkml:trace>
  <inkml:trace contextRef="#ctx0" brushRef="#br0" timeOffset="77476.66">6648 10404 1014 0,'0'0'6'16,"0"0"6"-16,0 0 31 15,0 0-5-15,0 0-14 16,-98 24-6-16,71 17-8 0,-1 7 6 15,-2 9 2-15,5 8 4 16,-4 17 7-16,1 11-12 16,0 15 6-16,-3 10-4 15,8 6-5-15,2 10 7 16,13 3-14-16,8-7 6 16,0-8-7-16,14-12 0 15,16-13 5-15,11-8-3 16,6-13-6-16,6-11 0 15,-1-12-2-15,9-14 0 16,-3-8-16-16,0-12-49 16,-6-8-28-16,-7-11-75 15,-7 0-110-15</inkml:trace>
  <inkml:trace contextRef="#ctx0" brushRef="#br0" timeOffset="78460.35">7708 11114 682 0,'0'0'81'0,"0"0"-4"15,-69-75 1-15,44 58-3 16,2 6-10-16,2 7-15 16,-1 4-18-16,-6 5-19 15,-8 25-13-15,-9 15 1 16,2 11 4-16,4 4 0 16,8 2 2-16,7-5-7 15,10-1 0-15,10-8-1 16,4-2 1-16,0-8-7 15,15-12-17-15,12-16-13 16,9-10 23-16,13-25 14 0,5-13 0 16,1-8 7-1,-5-1-5-15,-14 0-2 16,-12-2 2-16,-12 1 2 0,-9 3-2 16,-3 6-2-16,0 6 5 15,-9 9 5-15,0 9 14 16,3 6 16-16,0 6-4 15,5 3-5-15,-2 0-13 16,1 0-18-16,1 0-4 16,1 15-11-16,0 10 15 15,0 13 5-15,3 7 7 16,10 5 8-16,2 6-4 16,6 2-6-16,3 1-1 15,1-2-4-15,1-5-2 16,-4-13-3-16,0-10-2 0,-8-12 1 15,-7-9-9-15,-1-6-22 16,3-2-25-16,9 0-73 16,12-19-55-16,4-7-360 15</inkml:trace>
  <inkml:trace contextRef="#ctx0" brushRef="#br0" timeOffset="79048.64">8278 11143 808 0,'0'0'43'0,"0"0"72"16,0 0-27-16,0 0 4 15,0 0 0-15,0 0-29 16,-3-65-28-16,1 65-32 15,-1 9-3-15,0 18 0 16,-4 15 10-16,5 11 20 16,1 6-17-16,1-2-4 15,0 0 5-15,0-6-13 16,3-6 1-16,4-7-1 0,-2-7-1 16,-2-9 0-1,0-4-11-15,1-8-41 0,-1-1-62 16,5-5-36-16,3-4-53 15,3 0-251-15</inkml:trace>
  <inkml:trace contextRef="#ctx0" brushRef="#br0" timeOffset="79413.75">9252 11596 876 0,'0'0'110'16,"0"0"-102"-16,0 0 3 15,0 0 20-15,0 0 16 16,0 0 3-16,0 82 20 16,-12-38-41-16,-2 1-9 15,-2 2-7-15,-2 3-3 0,-1-2-6 16,0 0-2 0,-1-4 2-16,1-7-4 0,2-6-23 15,7-6-53-15,10-10-65 16,0-15-113-16,24 0-482 15</inkml:trace>
  <inkml:trace contextRef="#ctx0" brushRef="#br0" timeOffset="79941.42">10402 11157 986 0,'0'0'6'0,"0"0"38"15,-55-79-5-15,36 65 24 16,1 3-7-16,-2 6-12 16,1 5-32-16,-10 3-12 15,-9 22-1-15,-6 11 1 16,3 11-1-16,6 5 1 15,14 1-5-15,12-2 2 16,9-4-33-16,2-11-24 0,16-8 14 16,7-9 0-1,2-14 22-15,6-5 24 16,0-15 1-16,3-17 0 0,-6-9 4 16,-6-9 16-1,-2-6 25-15,-10 1-16 0,-3 5-1 16,-6 14 10-16,-3 14 7 15,0 9-2-15,0 8 3 16,0 5-10-16,0 0-25 16,0 0-12-16,0 6-4 15,0 18-7-15,0 14 11 16,2 11 1-16,9-1 1 16,4 2-1-16,6-5 0 15,3-4-1-15,2-2 0 16,7-1-10-16,5-4-18 0,4-5-24 15,5-8-35-15,1-12-79 16,-2-9-193-16</inkml:trace>
  <inkml:trace contextRef="#ctx0" brushRef="#br0" timeOffset="80327.77">10944 11343 905 0,'0'0'29'16,"0"0"-16"-16,0 0-10 16,110-59 7-16,-80 53 31 15,-3 6-12-15,-8 0-21 0,-4 4-8 16,-6 17 0-16,-9 8 0 16,0 11 11-16,-7 6 15 15,-19 8 8-15,-3 0-8 16,-3-4-7-16,4-4-5 15,1-10-4-15,7-5-3 16,4-11-1-16,7-4 0 16,3-8 12-16,3-4 5 15,2-4-8-15,1 0 2 16,0 0 6-16,0 0 0 16,12 0-7-16,19-12-6 15,11-2-1-15,7-2-8 0,0 2-2 16,-2 1-1-1,-1 1-13-15,-1-1-22 0,2 0-19 16,3 1-36-16,-1-6-43 16,-3-3-183-16</inkml:trace>
  <inkml:trace contextRef="#ctx0" brushRef="#br0" timeOffset="80710.72">11921 10776 843 0,'0'0'48'0,"0"0"-42"15,0 0 1-15,0 0-4 16,0 0 27-16,0 0 20 15,77 46-23-15,-32-6-17 16,0 8-8-16,-6 10 3 16,-8 0-4-16,-12 3 0 15,-10 2 0-15,-9-1 20 16,-4 1 15-16,-20 1 5 16,-10 1 10-16,-5 3-3 15,-7 0-19-15,-6-7-9 16,-6-4-7-16,-10-3-8 0,-5-2-5 15,-7-4-5-15,-10-2-64 16,-8-8-102-16,-7-8-162 16</inkml:trace>
  <inkml:trace contextRef="#ctx0" brushRef="#br0" timeOffset="81511.11">7278 12026 732 0,'0'0'103'0,"0"0"-40"15,0 0-29 1,0 0 4-16,0 0 18 0,0 0-26 16,-7 8-22-16,7-7 2 15,4 3-8-15,14-2 41 16,10 3-4-16,11 1-7 15,14-3-14-15,21 0 3 16,22-2-7-16,18-1-6 16,21 0-8-16,8 0 2 15,-5 0 1-15,-12 0 2 16,-28 2-4-16,-21-1 3 16,-21-1-3-16,-13 0-1 0,-13 0 7 15,-7 0 8 1,-10 0 0-16,-7 0 2 0,-6 0 2 15,0 0 4-15,0 0 6 16,0 0-18-16,0 0-1 16,0 0-5-16,0 0-4 15,1 0-1-15,1 0-10 16,1 0-49-16,-3 0-56 16,0 0-123-16,-3-6-488 15</inkml:trace>
  <inkml:trace contextRef="#ctx0" brushRef="#br0" timeOffset="83017.17">5250 13551 829 0,'0'0'110'0,"0"0"-43"0,0 0-27 15,0 0-5-15,0 0 5 16,0 0-14-16,0 0-22 16,-8-16-4-16,8 16-1 15,0 18 0-15,0 16 1 16,4 14 32-16,3 10 20 16,-1 6-13-16,-4-5-6 15,-2-4-10-15,0-8-7 16,0-7 2-16,0-1-3 15,0 1-11-15,0-1-1 16,0 1-2-16,0 3-1 0,0 2 0 16,0-2 0-16,-2-3-23 15,-2-11-18-15,1-10-14 16,3-13-48-16,0-6-16 16,15-16-7-16,12-20-127 15,-2-14-399-15</inkml:trace>
  <inkml:trace contextRef="#ctx0" brushRef="#br0" timeOffset="83614.59">5304 13593 677 0,'0'0'70'0,"0"0"-4"0,0 0-14 16,18-85-21-16,13 60-9 15,16 1 2-15,13 4-10 16,2 4-5-16,-1 11 3 16,-10 5 3-16,-9 5-6 15,-7 21-9-15,-18 12 2 16,-11 14 5-16,-6 6 7 16,-31 9 8-16,-17 3 12 15,-9-5-14-15,-3-9-7 16,5-10 3-16,9-17 6 15,13-11-2-15,11-8 12 16,14-10 6-16,5 0-7 0,3 0-13 16,0-8-14-16,3-6 0 15,12-1-3-15,9 0-1 16,6 3-1-16,3 3-1 16,6 3 1-16,5 4 1 15,3 0 0-15,8 2-5 16,0 0 5-16,-7 0-1 15,-5 6 1-15,-12 9 0 16,-8 4 0-16,-7 2-2 16,-8 4 2-16,-8 3 0 15,0-2 0-15,-8 3 2 16,-16-1 7-16,-7-1 11 16,-5 1 3-16,-6-5-14 15,-8-1 3-15,-7 0-7 0,-7-2-5 16,-8-1 4-16,1-3-3 15,2 0 3-15,9-4 0 16,17-3-4-16,13-6 0 16,11-3-26-16,8-5-29 15,5-20-52-15,6-9-92 16,0-7-129-16</inkml:trace>
  <inkml:trace contextRef="#ctx0" brushRef="#br0" timeOffset="84230.55">6083 13498 752 0,'0'0'125'0,"0"0"-64"0,0 0-61 15,0 0 0-15,0 0 13 16,15 74 68-16,3-24-31 16,0 8-27-16,0 10 28 15,-6 4-29-15,-1-1-1 16,-5 0-11-16,-4-9-6 15,-2-5-3-15,0-11-1 16,-2-11 0-16,-2-8-15 16,2-14-41-16,2-8-37 15,0-5-47-15,0-14-62 16,9-17-113-16</inkml:trace>
  <inkml:trace contextRef="#ctx0" brushRef="#br0" timeOffset="84668.84">6101 13616 773 0,'0'0'29'0,"0"0"-6"15,0 0-7-15,28-94-1 16,15 74 7-16,13 4 10 16,7 10-6-16,-1 6-9 15,-10 3-15-15,-13 22 1 16,-18 6-3-16,-18 10 1 15,-3 3-1-15,-24 1 17 16,-12 0-1-16,-1-8-9 0,3-5 4 16,5-7 2-1,10-9-7-15,8-6 6 0,5-4 3 16,5 0-2-16,-2 0 5 16,1 0-15-16,1 5-3 15,1 3-1-15,0 0 1 16,0 4 18-16,13-3 0 15,8 2 13-15,9-2 4 16,10 4-7-16,7 1 2 16,2 1-11-16,-5 3-9 15,0 0 1-15,-10 2-7 16,-2-1 0-16,-6-3-4 0,0-1-2 16,-3-7 2-1,10-3-31-15,6-9-40 0,11-2-51 16,8-13-98-16,2-13-590 15</inkml:trace>
  <inkml:trace contextRef="#ctx0" brushRef="#br0" timeOffset="85230.4">7779 13020 668 0,'0'0'129'15,"0"0"10"-15,0 0-41 16,0 0-66-16,0 0-16 15,0 0-3-15,-53 24 4 16,30 22 26-16,-2 17-4 16,1 12-8-16,2 12-5 15,1 13 0-15,3 10-3 16,0 16-2-16,9 8 2 16,3 5-15-16,6 3-8 15,6-10 4-15,26-8-4 16,15-12-2-16,11-14-5 15,10-15 7-15,7-15 0 16,6-17-9-16,3-11-33 0,-2-15-12 16,-11-10-54-1,-14-14-93-15,-20-1-714 0</inkml:trace>
  <inkml:trace contextRef="#ctx0" brushRef="#br0" timeOffset="87911.87">8955 13505 588 0,'0'0'21'0,"0"0"81"0,0 0-35 16,0 0 7 0,-36-80-8-16,27 70-4 0,3 3-26 15,2 4-1-15,-2 1-8 16,0 2 1-16,-11 0-11 16,-9 11-13-16,-10 18 1 15,-8 17-1-15,-3 6 7 16,3 12 8-16,4 4-14 15,12 3-3-15,7-6-1 16,12-9 0-16,9-12-1 16,0-16-7-16,3-11 0 15,9-11-3-15,9-6 10 16,4-7 0-16,8-22 0 0,9-9 0 16,0-8-1-1,-2-4-5-15,-3 1 4 0,-9 2 2 16,-5 4 1-16,-11 6-1 15,-6-1 4-15,-6 6-2 16,0 4-1-16,-6 6 2 16,-9 5 24-16,3 6-4 15,3 4 6-15,3 4-1 16,2 2-6-16,1 1-17 16,3 0-5-16,-2 3-6 15,2 15-2-15,0 8 8 16,0 11 3-16,9 2 0 15,10 7 0-15,10-1 5 16,4 2-7-16,6-2 0 16,5-6-1-16,-2-7 2 15,-5-10 0-15,-5-8-2 0,-10-7 0 16,-3-3-8-16,-2-4-17 16,4 0-28-16,7 0-36 15,9-14-22-15,6-12-126 16,1-7-311-16</inkml:trace>
  <inkml:trace contextRef="#ctx0" brushRef="#br0" timeOffset="89164.15">8167 12159 555 0,'0'0'67'0,"0"0"-23"16,0 0 6-16,0 0 17 16,0 0-11-16,0 0-20 0,-3-1-25 15,3 12-8-15,0 10 38 16,3 9 15-16,6 6-35 16,0 3 1-16,0 3 6 15,0 2-18-15,1 0 8 16,1 1-3-16,0 1 2 15,0 4 5-15,1 5-13 16,-3 0 4-16,3-3 1 16,-4-8-14-16,-1-4 1 15,2-3-1-15,0-4 1 16,-1-7 0-16,2-3-1 16,-3-7-9-16,1-2-28 15,1-3-25-15,1-4-21 0,-1-3-88 16,-7-4-91-16,-2 0-283 15</inkml:trace>
  <inkml:trace contextRef="#ctx0" brushRef="#br0" timeOffset="89476.88">7951 12930 620 0,'0'0'72'0,"0"0"-30"0,0 0-38 15,0 0 16-15,0 0 36 16,0 0 10-16,28 61-54 16,-1-36 1-16,8-1 19 15,6-2-4-15,10-3-17 16,1-4-7-16,2-3 0 15,-6-6-3-15,-2-4 0 16,-6-2-2-16,-7 0-14 16,-2 0-52-16,-7-7-44 15,-7-5-40-15,-7-2-47 16</inkml:trace>
  <inkml:trace contextRef="#ctx0" brushRef="#br0" timeOffset="89750.81">8536 12741 726 0,'0'0'29'16,"0"0"68"-16,0 0-37 16,0 0 7-16,0 0-22 15,0 0-41-15,-9 35 0 16,3 3 29-16,-6 6-7 15,0 1 1-15,3-1-16 0,-4-5-4 16,8-3-1-16,-1-8-6 16,5-7-1-1,-1-6 1-15,2-4-7 0,0-3-37 16,0-4-41-16,0-3-86 16,0-1-151-16</inkml:trace>
  <inkml:trace contextRef="#ctx0" brushRef="#br0" timeOffset="90067.43">8003 12911 577 0,'0'0'106'0,"0"0"-54"15,0 0-42-15,0 0 3 16,0 0 22-16,0 0-8 16,25 0 26-16,11 0-3 15,15-8-2-15,13-12-15 16,15-6-13-16,12-7-10 16,8-2-2-16,-1 1-7 15,-13 4 4-15,-15 8-5 16,-22 6 1-16,-16 7-1 0,-16 8-30 15,-12 1-49 1,-4 6-122-16,-3 13-2 16</inkml:trace>
  <inkml:trace contextRef="#ctx0" brushRef="#br0" timeOffset="90826.39">9612 13398 683 0,'0'0'118'0,"0"0"-59"15,0 0 28-15,0 0-13 0,0 0-7 16,0 0-24-16,0-9-28 15,-2 11-11-15,-1 16 2 16,1 9 37-16,-1 9 1 16,2 3-24-16,1 8 12 15,0 5-15-15,0 3 8 16,0 4-14-16,0 0-2 16,0-6 1-16,0-10-8 15,0-7 1-15,1-10-3 16,-1-6 1-16,0-6-1 0,0-2-1 15,3-8-46 1,-1 4-40-16,-2-4-85 16,0-4-112-16</inkml:trace>
  <inkml:trace contextRef="#ctx0" brushRef="#br0" timeOffset="92060.49">10259 14150 718 0,'0'0'128'0,"0"0"-57"16,0 0-1-16,0 0 9 15,0 0-5-15,0 0-19 0,0 0-14 16,0 0-22-16,0 6-16 16,0 4-3-16,-3 14 1 15,-3 8 9-15,-2 7 4 16,-2 2-2-16,-2 0-5 16,0 0 7-16,0-3-13 15,2-3 1-15,1-6-2 16,2-6 0-16,5-5-28 15,2-4-35-15,0-9-99 16,0-5-104-16</inkml:trace>
  <inkml:trace contextRef="#ctx0" brushRef="#br0" timeOffset="92956.19">10766 13408 579 0,'0'0'109'0,"0"0"0"0,0 0 31 16,0 0-30-16,0 0-23 15,0 0-18-15,-7-28-39 16,7 28-23-16,0 6-7 16,0 22 2-16,13 16 15 15,2 12 14-15,3 13-15 16,1 9 4-16,-4 2-19 16,-3-2 11-16,0-11-9 15,-3-14-3-15,-3-17 4 16,0-12-3-16,-3-11-1 15,-2-7 1-15,1-5-1 0,-1-1 1 16,1 0 7 0,7-11-2-16,7-13-6 0,14-8-4 15,12-5 3-15,10 5-14 16,-1 4-3-16,0 10 5 16,-8 7 10-16,-6 7-1 15,-7 4 0-15,-7 0-4 16,-7 2 3-16,-6 11 2 15,-4 4-1-15,-6 3-3 16,0 3 2-16,-6 6 4 16,-19 0 1-16,-9 3 0 15,-8-1 0-15,-10-3 0 16,-2-4 0-16,-1-4 0 0,-1-5 0 16,6-5 0-1,5-6 2-15,6-4 4 0,11 0-6 16,5-1 0-16,7-14 0 15,10-4-45-15,6-7-77 16,0-8-100-16,21-1-243 16</inkml:trace>
  <inkml:trace contextRef="#ctx0" brushRef="#br0" timeOffset="93370.39">11594 13459 799 0,'0'0'71'0,"0"0"37"15,0 0 3-15,0 0 8 16,0 0-44-16,0 0-34 16,2-20-14-16,-2 20-8 15,0 0-18-15,0 13 4 16,0 15-5-16,-2 13 35 16,0 10-10-16,0 10 2 0,0 6-7 15,2 1-12 1,0-6 1-16,0-8-7 0,0-12 1 15,0-8-3-15,0-7 0 16,0-5 0-16,0-7 0 16,4-2-1-16,-2-6-1 15,0-1-22-15,-1-3-37 16,1 0-62-16,-2-1-113 16,0-2-234-16</inkml:trace>
  <inkml:trace contextRef="#ctx0" brushRef="#br0" timeOffset="94137.85">12415 14018 727 0,'0'0'89'0,"0"0"6"15,0 0 9-15,0 0-8 16,0 0-6-16,0 0-37 16,0-21-29-16,0 21-11 0,0 11-13 15,-6 18 3-15,-5 17 8 16,-3 12 21-16,-2 9-11 15,-1-1-12-15,3-3-6 16,-2-10-3-16,4-7 1 16,2-11-2-16,2-11 0 15,7-10-16-15,1-7-46 16,0-7-37-16,25 0-45 16,8-26-21-16,6-17-333 15</inkml:trace>
  <inkml:trace contextRef="#ctx0" brushRef="#br0" timeOffset="94639.15">12953 13469 1018 0,'0'0'46'16,"0"0"-30"-16,0 0-14 15,0 0 3-15,0 0 7 16,-24 97 22-16,12-28-6 16,1 7-9-16,2 2-5 15,3-10-10-15,3-13 1 16,3-14-5-16,0-13 1 0,0-12-1 16,0-10 2-1,0-4-2-15,0-2 0 0,0 0 9 16,15-16 15-16,13-13 1 15,17-5-25-15,12-1 0 16,5 5-11-16,2 6-3 16,-2 9-3-16,-10 9 16 15,-8 6-13-15,-9 4 10 16,-7 16-14-16,-5 6 16 16,-6 5 0-16,-5 0-1 15,-4 2-4-15,-8 0 2 16,0 0 5-16,-24-2 5 15,-12 1-1-15,-15-3 3 16,-11-3 4-16,-10-5-2 16,-2-4 4-16,6-6 1 15,7-6-12-15,12-2 8 0,12-3-9 16,11 0-2-16,11 0-21 16,14-18-65-16,1-13-61 15,33-15-319-15</inkml:trace>
  <inkml:trace contextRef="#ctx0" brushRef="#br0" timeOffset="95105.29">13571 13573 550 0,'0'0'302'0,"0"0"-299"16,0 0 9-16,88-40 11 15,-54 38 33-15,1 2-21 16,-3 3-9-16,-2 15-16 16,-6 7 8-16,-7 8-8 15,-9 9 18-15,-8 10-10 16,0 8 6-16,-19 3 8 16,-11 1-12-16,-6-7 4 15,-5-6 2-15,-2-6-5 16,-1-6 7-16,4-8-14 15,9-9 3-15,10-8 5 0,8-5-1 16,11-6-11 0,2-1-2-16,0-2-7 0,0 0 5 15,6 0-2-15,24-2-1 16,16-8 22-16,15-3-6 16,8 1-13-16,4 1-5 15,1 3 5-15,-2 1-6 16,-6 0-1-16,-7 2-2 15,-2-1 0-15,-6-1-10 16,-8 0-20-16,-4-1-13 16,-8-1-20-16,-7-2-19 15,-5-1-41-15,-7-3-65 16,-4-8-257-16</inkml:trace>
  <inkml:trace contextRef="#ctx0" brushRef="#br0" timeOffset="95570.04">14402 12851 968 0,'0'0'5'0,"0"0"6"16,0 0 49-16,0 0 0 0,0 0 0 16,0 0-50-16,-6-58-10 15,34 79 0-15,19 17 10 16,12 14 15-16,10 15-3 16,7 9-9-16,-3 5-1 15,-3-1-4-15,-8 3 0 16,-9 2-7-16,-11 1 6 15,-3 5 9-15,-11 8-7 16,-10-2 5-16,-10 1-2 16,-8-6 4-16,-11-4-4 15,-16-3 6-15,-7 1 1 16,-4 0 7-16,-8-4-2 16,-12-2-8-16,-18 1-8 0,-23 3 1 15,-22 0-5-15,-21 7-3 16,-11 0-2-16,-9 4-34 15,0 1-68-15,0-10-113 16,-5-18-323-16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7T03:55:47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3782 14439 705 0,'0'0'33'16,"0"0"7"-16,0 0 4 16,0 0-21-16,0 0-20 15,0 0 2-15,0 0 34 16,-8 77 12-16,6-34-20 16,-2 3-16-16,1 3-4 15,1 1-9-15,-1-4 5 16,-1-3-7-16,-4-6 8 15,2-7-2-15,0-10-3 16,2-10 8-16,1-7 0 16,1-3 14-16,-1-2 37 15,-3-19 14-15,0-10-63 0,2-11-12 16,4-7-2-16,0-2 1 16,0-2-1-16,13 4-2 15,2 3 0-15,0 9 0 16,-4 8 1-16,0 5 2 15,-5 8 0-15,-1 3 0 16,4 1 1-16,-3 5-2 16,3 2-5-16,1 1 3 15,1 4-7-15,8 0-14 16,2 0 10-16,0 12 7 16,0 4 7-16,-5 1-3 15,1 2 0-15,-3 4 3 16,-3 2 0-16,3 0-1 0,-1 4 0 15,-3 0 1-15,-2 0 0 16,-1-3 1-16,-4-4-1 16,0-7-1-16,-1-5-2 15,-2-5 3-15,0-5 2 16,0 0-1-16,1 0 9 16,1 0 13-16,2-15 8 15,2-10-21-15,4-9-9 16,1-5 2-16,8-4-3 15,-1 4-5-15,2 2 5 16,-4 8 0-16,0 4 3 16,-2 5-6-16,-1 6 3 15,-5 7-1-15,-4 3 1 0,-1 3-1 16,0 1-2-16,6 0-6 16,5 5-2-16,6 9 11 15,3 6-1-15,-4 6-5 16,-1 3 6-16,0 4 0 15,-6 2 0-15,-3 4 0 16,-6 4 0-16,-3-1 0 16,0 1 16-16,0-5-8 15,0-3 0-15,0-1 1 16,0-5-2-16,0-4-7 16,0-7 2-16,0-7-2 15,0-6 0-15,0-4 1 0,0-1 1 16,0 0-2-1,0 0-4-15,0 0-21 0,0 0-32 16,0 0-47-16,9-11-166 16,6-1-481-16</inkml:trace>
  <inkml:trace contextRef="#ctx0" brushRef="#br0" timeOffset="1599.46">5176 14304 513 0,'0'0'63'0,"0"0"46"16,0 0-37-16,0 0 3 16,0 0-13-16,0 0-1 15,-25-21-29-15,23 21 2 16,2 0-2-16,0 0 7 15,0 0 7-15,-1 0-29 16,-2 0 3-16,-5 0-10 16,-7 0-3-16,-6 13 1 15,-3 5 1-15,1 3 2 16,3 3 8-16,4 3-10 16,4 3 1-16,1 6-2 15,4 8-3-15,7 7 10 16,0 4-5-16,0 5 1 15,0 5 0-15,0 1-4 0,0 3 1 16,0-4-4-16,0-6-4 16,0-11 3-16,0-10-1 15,6-6-2-15,0-6 0 16,3-7 0-16,-2-3 0 16,2-4-1-16,3-3 2 15,3-1-3-15,4-2-17 16,7-2-34-16,2-4-71 15,1 0-72-15,-7 0-271 16</inkml:trace>
  <inkml:trace contextRef="#ctx0" brushRef="#br0" timeOffset="3014.16">5400 14449 649 0,'0'0'28'0,"0"0"70"15,0 0-97-15,0 0-1 16,0 0 0-16,0 0 38 16,7 79 26-16,-7-36-17 15,0 1-24-15,0-5 3 16,0-4-3-16,0-10-1 16,0-6-6-16,-3-6-6 15,3-7-1-15,-4-2 7 16,4-4 9-16,0 0 41 0,-2-2-3 15,-4-18-5-15,-1-9-49 16,1-10-9-16,6-3-3 16,0-1 2-16,3 5 0 15,13 7-24-15,4 8 21 16,-1 11-5-16,4 8 5 16,6 4-23-16,7 12-2 15,-2 19 19-15,-4 14 9 16,-7 6-3-16,-12 3 0 15,-6-2 3-15,-5-9-8 16,0-13 0-16,0-13 7 16,0-11 1-16,0-6 1 15,0-2 14-15,-3-17 53 0,-3-10-57 16,-1-11-7 0,5-3 2-16,2-6-5 0,5 0 0 15,14 5-3-15,8 7-10 16,-2 12 1-16,-7 10 6 15,0 10 3-15,-3 5-3 16,3 0-5-16,1 11 3 16,4 14 2-16,-3 8 5 15,0 3-3-15,-4 4 4 16,-1-1 0-16,-1-1 0 16,-1-3 0-16,-3-3 0 15,-2-4 0-15,-2-1 0 0,-3-3-1 16,-3-6 2-16,0-1-1 15,0-7 0-15,0-3-5 16,0-1-55-16,0-6-40 16,0 0-26-16,0-11-61 15</inkml:trace>
  <inkml:trace contextRef="#ctx0" brushRef="#br0" timeOffset="3315.23">6122 14502 826 0,'0'0'93'0,"0"0"-39"16,0 0 20-16,0 0 18 15,0 0-41-15,0 0-45 16,0-6-6-16,0 22-3 15,0 8 3-15,0 8 36 16,0 2-22-16,0 0-4 16,0-2 1-16,0-1-7 15,1-3 0-15,2-5-2 16,0-2-4-16,2-2-18 16,-1-5-48-16,-1 1-43 15,-3-4-41-15,0-2-190 16</inkml:trace>
  <inkml:trace contextRef="#ctx0" brushRef="#br0" timeOffset="3763.03">5535 15080 550 0,'0'0'90'15,"0"0"-25"-15,0 0-9 16,0 0 33-16,0 0-32 15,0 0-48-15,-1 0-8 16,7 0 0-16,16 0 36 16,8 3-1-16,9 1-8 15,10 2 7-15,5-3-17 16,3-1-10-16,-2 4-4 16,-10-6 1-16,-5 4-2 15,-12-4 2-15,-4 0 1 0,-6 0 4 16,-6 0 0-16,-2 0 1 15,-5 0-9-15,-2 0 2 16,0 0-4-16,3 0-42 16,4-2-65-16,7-2-256 15</inkml:trace>
  <inkml:trace contextRef="#ctx0" brushRef="#br0" timeOffset="4088.78">6828 15005 813 0,'0'0'93'0,"0"0"-40"16,0 0 31-16,0 0-6 15,0 0-21-15,0 0-43 16,7-7-8-16,-7 7-6 16,0 6-1-16,0 11 1 15,-2 5 11-15,-4 3 10 16,-1 3-12-16,-2-4-8 16,3 1 1-16,-3-1-2 15,-1 0 0-15,2-3-19 16,2-3-60-16,5-7-75 0,1-11-191 15</inkml:trace>
  <inkml:trace contextRef="#ctx0" brushRef="#br0" timeOffset="4687.1">7193 14793 595 0,'0'0'0'15,"0"0"0"-15,0 0 31 0,0 0 79 16,0 0-33-16,0 0-30 16,3 56 10-16,-3-56-8 15,0 0 51-15,0-19 37 16,-3-6-101-16,1-9-29 15,2 0-3-15,0 1-1 16,7 3-2-16,9 3-1 16,6 7 0-16,1 8 0 15,5 8-1-15,3 4-1 16,4 4-6-16,-1 21-12 16,-3 10 5-16,-7 12 2 15,-12 2-4-15,-9 2 0 16,-3-9 8-16,0-13 5 15,0-11 4-15,0-13-1 0,0-5 3 16,0-4 19-16,0-21 46 16,0-12-49-16,2-9-16 15,11 0 0-15,4-1-1 16,2 4-1-16,3 8 0 16,-1 11-2-16,0 8-3 15,-3 12-3-15,-2 4-8 16,4 0-11-16,-1 22 4 15,2 4 16-15,-2 7 6 16,-5-1 1-16,-1-2-6 16,-2-4 5-16,-3-4 1 15,0-5 0-15,-1-6-1 0,-4-3 1 16,-1-2-19-16,-2-1-33 16,0-5-39-16,0 0-87 15,1 0-175-15</inkml:trace>
  <inkml:trace contextRef="#ctx0" brushRef="#br0" timeOffset="5050.8">7897 14597 648 0,'0'0'144'0,"0"0"-102"15,0 0-8-15,84-73-1 16,-44 64 0-16,-1 9-29 0,-2 0-4 15,-4 13-1-15,-8 17-3 16,-11 8 3-16,-7 2 2 16,-7 1 4-16,0-3 11 15,-19 1-9-15,-2-4 17 16,0-2-7-16,-1-1-5 16,-1-6-1-16,5-7 6 15,2-3 4-15,4-8-1 16,9-2 0-16,0-6-3 15,3 0 6-15,0 0 12 16,0 0 18-16,10-11-31 16,16-5-8-16,5-2-13 15,6 0-2-15,-2 2-13 16,-2 6-34-16,-5 4-55 16,-4 5-35-16,-3 1-199 0</inkml:trace>
  <inkml:trace contextRef="#ctx0" brushRef="#br0" timeOffset="5327.46">8651 14997 642 0,'0'0'157'0,"0"0"-60"16,0 0 10-16,0 0-9 15,0 0-39 1,0 0-41-16,4 2-13 0,-4 8-5 16,0 6 0-16,0 6 12 15,-9-1-1-15,-6 2-6 16,-3 2 5-16,-4 0-10 16,0-1 0-16,-1 0-10 15,4-4-91-15,7-6-71 16,6-7-268-16</inkml:trace>
  <inkml:trace contextRef="#ctx0" brushRef="#br0" timeOffset="5926.77">8918 15024 691 0,'0'0'112'0,"0"0"0"15,0 0-30-15,13-105-20 16,-8 63-26-16,3 1-1 16,1 1-10-16,2 4-18 15,4 8-6-15,0 4 4 16,6 7-5-16,2 6-3 15,3 3-18-15,-1 8-13 0,-2 0 12 16,-1 9-5-16,-7 19 1 16,-5 9 8-16,-8 10 6 15,-2 1 2-15,0-1-20 16,-10-6 12-16,-1-11 5 16,0-10 7-16,3-9 4 15,3-8 1-15,5-3 1 16,0 0 12-16,0-7 62 15,0-17-34-15,3-9-29 16,12-10 4-16,2-7-4 16,3 0 2-16,1 4-12 15,2 8 1-15,-1 11-2 0,3 10 0 16,-4 9 0-16,3 5-4 16,0 3-3-16,0 5 3 15,-2 18-4-15,-5 7 6 16,-1-1 1-16,-4 3 1 15,-4 1-1-15,0 1 1 16,-6-4-1-16,-2-2 1 16,0-4 0-16,-2-4-2 15,-11-3 1-15,-1-1 0 16,1-4-31-16,4-5-69 16,6-4-233-16</inkml:trace>
  <inkml:trace contextRef="#ctx0" brushRef="#br0" timeOffset="6446.06">9725 14597 726 0,'0'0'105'15,"0"0"-21"-15,0 0-40 16,0 0-21-16,0 0-14 15,0 0-9-15,103-65 0 16,-73 65 0-16,-6 0-3 16,2 0 3-16,-9 11 0 15,-4 11-1-15,-10 4 1 16,-3 5 0-16,-3 5 9 0,-19-3 16 16,-6-2-11-16,-1-1-7 15,0-5-5-15,6-5 4 16,2-5-6-16,10-6 1 15,4-5 3-15,7-4-2 16,0 0-1-16,0 0 5 16,16-7 1-16,8-4-6 15,3 1-2-15,0 6-8 16,-7 4-1-16,0 0 5 16,-6 0 5-16,-1 9-11 15,-2 8 7-15,-4 3 3 16,-2 3-1-16,-4-2-3 0,-1-2 5 15,0 0 2 1,0-2 4-16,-12-1 14 0,-6-2 16 16,-3 0 8-16,-1-5 0 15,0-1-28-15,-1-3-4 16,1-4-6-16,-4-1 1 16,-6 0-7-16,-7-3-22 15,-6-13-113-15,-3-4-331 16</inkml:trace>
  <inkml:trace contextRef="#ctx0" brushRef="#br0" timeOffset="8673.84">3814 15796 684 0,'0'0'58'16,"0"0"45"-16,0 0-31 16,0 0-23-16,0 0-19 15,0 0-22-15,0 0-8 16,-8 38 8-16,8 2 30 16,0 17 13-16,0 12-8 15,0 8-7-15,2 4 1 16,-1-2-23-16,-1-1-2 0,0-9-7 15,2-10-4-15,-1-14 0 16,1-13-1-16,1-15 0 16,-3-7 0-16,1-8-19 15,2-2-36-15,3 0-31 16,11-15 1-16,3-14-72 16,0-8-178-16</inkml:trace>
  <inkml:trace contextRef="#ctx0" brushRef="#br0" timeOffset="9023.81">3787 15920 474 0,'0'0'39'0,"0"0"20"0,0 0-17 15,0 0 8-15,0 0-1 16,94-65-27-16,-45 62-15 15,4 3 1-15,-4 0-2 16,-7 4-2-16,-10 13-4 16,-8 3 0-16,-12 3-3 15,-8-1-3-15,-4 2 6 16,-2-1 44-16,-15 1 43 16,-1 0-43-16,-6-2-2 15,-3 2-16-15,-4-1-4 0,-5 1-7 16,-2-2-7-1,0 3-6-15,1-6-1 0,6-2-2 16,8-4 0-16,10-5-7 16,13-4-64-16,1-4-137 15,31-1-43-15</inkml:trace>
  <inkml:trace contextRef="#ctx0" brushRef="#br0" timeOffset="9459.94">4842 15898 398 0,'0'0'274'0,"0"0"-184"15,0 0-21-15,0 0 15 16,0 0-5-16,0 0-27 16,0-5-24-16,-12 11-7 15,-9 12 14-15,-6 6 9 16,-4 3-10-16,1 5-2 16,3 5-8-16,0 5-10 15,6 2-13-15,2 4 10 16,7 2-7-16,7 0-1 0,5 4 1 15,0 0-2 1,0-2 0-16,14-2-2 0,1-6 0 16,0-7 1-16,1-5 0 15,2-3-1-15,0-6 1 16,1-4-2-16,1-5 0 16,5-4-26-16,8-3-46 15,6-7-54-15,4 0-65 16,-3-9-356-16</inkml:trace>
  <inkml:trace contextRef="#ctx0" brushRef="#br0" timeOffset="10065.84">5212 16181 730 0,'0'0'24'0,"0"0"20"15,0 0 14-15,0 0 41 16,0 0-24-16,0 0-53 16,-9-13-19-16,9 38-2 15,0 12-1-15,7 10 23 0,8 3-11 16,-1 3-5-16,-3-4-6 15,0-10 2-15,-5-7-3 16,-3-11 1-16,-3-11 0 16,3-4-1-16,-3-6 7 15,0 0 21-15,0 0 39 16,-6-19 17-16,-9-11-61 16,-9-12-14-16,-3-8-5 15,-1-9-4-15,1-2 2 16,2-4 0-16,8 2-2 15,8 4-3-15,9 10-5 16,0 9 1-16,9 8-5 16,12 10 0-16,2 6-4 0,8 6 5 15,2 8-7 1,4 2-10-16,0 3-4 0,-2 16 3 16,-7 6 4-16,-12 8 14 15,-5 2 5-15,-11 1 3 16,0 3 3-16,-18-4 4 15,-6 1 1-15,-7-4 18 16,-2-3-3-16,0-2-6 16,2-4-1-16,1-4-12 15,8-2 2-15,10-4-3 16,4-4-12-16,5-3-36 16,3-5-66-16,17-1-92 15,21-12-32-15</inkml:trace>
  <inkml:trace contextRef="#ctx0" brushRef="#br0" timeOffset="10359.23">5571 16016 823 0,'0'0'127'16,"0"0"-76"-16,0 0-8 15,0 0 36-15,0 0-31 16,0 0-38-16,0 8-9 16,0 20-1-16,0 11 40 15,6 1-7-15,-1 3-16 0,-2-2-1 16,1-2-8 0,-4-2-4-16,3-5-1 0,-3-5-1 15,0-3-1-15,3-6-1 16,0-6-5-16,5-4-51 15,5-3-82-15,-1-5-89 16,-3 0-521-16</inkml:trace>
  <inkml:trace contextRef="#ctx0" brushRef="#br0" timeOffset="10789.97">5148 16748 498 0,'0'0'101'0,"0"0"-96"16,0 0 25-16,0 0 54 0,0 0-45 15,0 0-3 1,22 3 57-16,6-3-40 0,5 0-19 16,6 0-1-16,7-5-6 15,2-7-18-15,4 0-4 16,-1 0-2-16,-8 4-3 15,-10 2 1-15,-9 2-1 16,-12 2 0-16,-8 2 0 16,-2 0-2-16,2 0-7 15,8-3-40-15,6-3-94 16,8-4-216-16</inkml:trace>
  <inkml:trace contextRef="#ctx0" brushRef="#br0" timeOffset="11087.39">6295 16480 324 0,'0'0'496'0,"0"0"-462"15,0 0-29-15,0 0 9 16,0 0 14-16,0 0 62 16,3 45-46-16,0-23-15 15,-3 2 16-15,0 1-18 0,0-1-3 16,0-1-14 0,-10-3-3-16,2-3-5 0,5-1-2 15,-2-3-20-15,5-2-66 16,0-4-86-16,0-5-336 15</inkml:trace>
  <inkml:trace contextRef="#ctx0" brushRef="#br0" timeOffset="11704.82">6898 16154 346 0,'0'0'338'16,"0"0"-234"-16,0 0-31 16,0 0-73-16,0 0-1 15,0 0 1-15,4 100 28 16,17-42 2-16,1-2-13 0,-1-5-14 16,-3-8-2-16,-7-12 0 15,-5-12 0-15,-5-8 1 16,-1-11 1-16,0 0 14 15,-3-18 83-15,-13-16-78 16,-6-14-16-16,5-13 12 16,-3-5 3-16,3-6-5 15,5 0-10-15,4 6-5 16,5 10-1-16,3 15-2 16,0 13 2-16,18 10 0 15,9 12-4-15,10 6-2 16,8 0-16-16,1 21-20 0,-1 11 4 15,-9 8 0-15,-14-1 6 16,-16 0 24-16,-6-5 4 16,-27-5 4-16,-15-5 11 15,-8-1 13-15,-1-7 0 16,8-2-4-16,10-6-19 16,12-3 9-16,14-2-10 15,7-3-18-15,7 0-97 16,26 0-207-16</inkml:trace>
  <inkml:trace contextRef="#ctx0" brushRef="#br0" timeOffset="12054.65">7321 16084 733 0,'0'0'22'15,"0"0"-21"-15,0 0 8 16,0 0 7-16,92 2 3 15,-75 24 8-15,-2 5-19 16,-7 5 2-16,-8 2 15 16,0 1 28-16,-9 1-17 15,-12-3 9-15,3-3-13 16,-3-4-9-16,3-6-7 16,6-8 2-16,3-4 5 15,6-6 1-15,3-3-3 0,0-3-8 16,0 0-2-1,0 0 4-15,8 0 10 0,11 0-13 16,13-9 2-16,3-1-12 16,-1 2 1-16,1 2-3 15,-1-2-6-15,-1 3-42 16,1 1-66-16,-4-2-24 16,-3-3-196-16</inkml:trace>
  <inkml:trace contextRef="#ctx0" brushRef="#br0" timeOffset="12437.65">7897 15952 133 0,'0'0'592'0,"0"0"-497"15,0 0-64-15,0 0 26 16,0 0-2-16,0 0-54 16,-4 21 3-16,20 11 20 15,8 5-6-15,1 0-7 16,1-1 4-16,-2-1-2 16,-2-1-4-16,-5-1-3 15,-3-1 8-15,-5 2 0 16,-4 0 12-16,-5 1 7 0,0 1-5 15,-3 2 3 1,-14 1-4-16,-8-2-10 0,-5-2-7 16,-4 0 2-16,-5-3-11 15,-4-3 1-15,-4-3-4 16,-3-4-3-16,-2 3-44 16,-1-5-70-16,3-6-117 15</inkml:trace>
  <inkml:trace contextRef="#ctx0" brushRef="#br0" timeOffset="16185.07">3672 17417 466 0,'0'0'82'16,"0"0"-45"-16,0 0-28 16,0 0 13-16,0 0-3 15,0 0-10-15,0 0 75 16,-3 35-39-16,3-14-2 16,0 2 4-16,0 4-17 15,0 2 2-15,3 3-16 16,-1-2-6-16,-1 0 1 15,-1-4 1-15,0-7-12 16,0-4 3-16,0-6-2 16,0-5 4-16,0-4-5 15,0 0 6-15,0 0 1 16,0 0 31-16,0 0 10 0,-4-12-23 16,-7-8-23-16,-1-5-2 15,4-6-2-15,3-2 0 16,-1 1 2-16,4 2 0 15,1 6 1-15,1 3 1 16,0 5-2-16,0 6 0 16,0 3 0-16,0 5-2 15,0 2 5-15,0 0-6 16,4 0-1-16,11 5-1 16,9 11 1-16,6 5 2 0,4 3 2 15,6 4 0 1,4-1 0-16,3 2 1 0,-2-2-1 15,-4-2 2-15,-6-2-2 16,-8-4 0-16,-4-4-4 16,-6-2 4-16,-6-3 0 15,0-3-18-15,-1-1-30 16,-2-4-18-16,5-2-94 16,0 0-42-16,-5-5-273 15</inkml:trace>
  <inkml:trace contextRef="#ctx0" brushRef="#br0" timeOffset="16554.23">4024 17410 551 0,'0'0'163'0,"0"0"-52"16,0 0-21-16,0 0-22 16,0 0-30-16,0 0-18 15,-10-6-17-15,10 8-3 16,0 15 0-16,4 7 0 16,10 9 31-16,2 5-8 15,-1 5 15-15,0 0-10 0,-1-3-3 16,-1-4-9-1,0-5-6-15,-4-6-6 0,-1-5-2 16,0-2-1-16,-2-5 1 16,-1-5-2-16,1-4-2 15,-1-1-23-15,3-3-51 16,3 0-31-16,4-3-84 16,3-15-288-16</inkml:trace>
  <inkml:trace contextRef="#ctx0" brushRef="#br0" timeOffset="18631.16">4897 17156 83 0,'0'0'279'16,"0"0"-223"-16,0 0-16 15,0 0 13-15,0 0-2 16,0 0-21-16,-3 0 1 0,3-1 25 15,0 1 7-15,0 0-13 16,0 0-10-16,0 0 5 16,0 0 7-16,-2 0-11 15,-5 0-15-15,-6 11-18 16,-4 4 1-16,2 6 9 16,2 1-3-16,1 2-8 15,0 1 1-15,6 6 2 16,-2 2 3-16,3 6 17 15,3 3-9-15,2 5 0 16,0 4 4-16,0-2-6 16,4 0-4-16,10-3-10 15,8-7 1-15,2-1-6 0,5-4 5 16,2-1-3 0,0-4 2-16,-1-2-3 0,-3 0-1 15,-3-2 1 1,-5-1-1-16,-1 2-4 0,-3-2-27 15,-3-2-20-15,4-5-21 16,2-5-34-16,8-8-74 16,5-4-123-16</inkml:trace>
  <inkml:trace contextRef="#ctx0" brushRef="#br0" timeOffset="19267.75">5529 17492 248 0,'0'0'226'0,"0"0"-133"15,0 0-32-15,0 0 5 16,0 0-18-16,0 0-18 0,0 3-12 16,0 11 25-16,0 8-6 15,5 5-14-15,-1 6-7 16,1-1 11-16,-5-1-17 15,0-6-1-15,0-9-6 16,0-6 2-16,0-6 1 16,0-4 2-16,0 0 12 15,0 0 26-15,-5-11 31 16,-8-10-61-16,-2-6-15 16,-3-3 1-16,-1 1 0 15,3 0-1-15,3 5 2 16,4 8-3-16,2 4 0 0,6 8-1 15,1 3 1-15,0 1-4 16,0 0-9-16,0 0 5 16,13 0 1-16,17 7 6 15,10 5-4-15,11 3 4 16,1 1 2-16,2 0 1 16,-1 0-1-16,-6 2 0 15,-6-1-1-15,-8-1 0 16,-9 0-2-16,-7-2-8 15,-8-3-4-15,-2-3-10 16,-3-2-2-16,-1-4-20 16,2-2-54-16,6 0-42 15,0-6-30-15,0-12-384 0</inkml:trace>
  <inkml:trace contextRef="#ctx0" brushRef="#br0" timeOffset="19596.96">5827 17390 412 0,'0'0'179'0,"0"0"-54"16,0 0-26-16,0 0-8 16,0 0-10-16,0 0-30 15,-8-14-23-15,8 14-22 0,0 1-4 16,3 16-2-16,12 6 33 15,-2 5 7-15,2 6-19 16,-1-1-5-16,-2 0 2 16,1 1-15-16,-1-5 5 15,3-3-7-15,-5-5-1 16,-2-5 0-16,-4-3-1 16,-1-8 1-16,0-1-17 15,0-4-39-15,0 0-38 16,2 0-49-16,1 0-78 15,3-9-227-15</inkml:trace>
  <inkml:trace contextRef="#ctx0" brushRef="#br0" timeOffset="20063.78">6226 17409 775 0,'0'0'87'15,"0"0"15"-15,0 0-33 16,0 0-11-16,0 0 0 16,0 0-31-16,-4-5-27 15,4 24 1-15,0 6 11 16,3 3 10-16,7 2-12 15,1-2-2-15,-1-1 3 16,2-1-9-16,0-4 0 16,-3-1 3-16,0-3-4 15,-3-2 0-15,-3-3 0 0,0-3-2 16,-2-2 0-16,2-2-49 16,3-2-50-16,3-1-51 15,3-3-205-15</inkml:trace>
  <inkml:trace contextRef="#ctx0" brushRef="#br0" timeOffset="20463.93">6813 17713 446 0,'0'0'355'0,"0"0"-293"15,0 0 10-15,0 0 19 16,0 0-24-16,0 0-19 15,1-7-28-15,-1 7-2 16,0 0-14-16,0 0-4 16,2 13 6-16,-1 2 5 0,2 2-5 15,-3 3-3 1,0 0-3-16,0 1 2 0,0-3 0 16,-7 1-2-1,1-6-20-15,3 4-37 0,0-9-46 16,3-3-91-16,0-5-213 15</inkml:trace>
  <inkml:trace contextRef="#ctx0" brushRef="#br0" timeOffset="21030.94">7321 17499 757 0,'0'0'49'0,"0"0"21"16,0 0-31-16,0 0 20 15,0 0 0-15,0 0-14 16,-22-37-30-16,22 37-15 15,0 13-3-15,0 12-5 16,0 8 8-16,0 2 1 16,6-5 1-16,-3-6 3 15,1-6-5-15,-2-7-2 0,-2-7 0 16,0-1 4 0,0-3 0-16,0 0 3 0,0-3 7 15,0-12 6-15,0-9-17 16,-9-3 3-16,3-4-3 15,1 2-1-15,2 4 0 16,2 4 2-16,1 7-3 16,0 7 1-16,0 4-1 15,0 3 0-15,1 0-8 16,18 2-2-16,7 12 5 16,9 4 5-16,3 1 2 15,0 2-1-15,-4-3 4 16,0 0-4-16,-5 0-4 15,-4-3 4-15,-3 0 0 0,-4-3 1 16,-3-4-3-16,-1-1-1 16,-4-6-32-16,5-1-13 15,3 0-15-15,-3 0-117 16,-3-8-234-16</inkml:trace>
  <inkml:trace contextRef="#ctx0" brushRef="#br0" timeOffset="21322.78">7617 17386 571 0,'0'0'74'0,"0"0"71"16,0 0-36-16,0 0-10 15,0 0-37-15,0 0-36 16,-14-10-17-16,14 11-9 15,0 15 5-15,0 9 5 16,6 8 18-16,6 1-2 16,0 1-16-16,-1-3-4 15,0-3-4-15,-5-1-2 16,-1-3-1-16,-2-8 0 16,0-1-7-16,-1-3-43 15,-1-6-39-15,5-5-88 16,1-2-140-16</inkml:trace>
  <inkml:trace contextRef="#ctx0" brushRef="#br0" timeOffset="21912.3">7890 17359 445 0,'0'0'45'0,"0"0"-15"16,0 0 45-16,0 0-22 15,0 0-2-15,0 0-26 0,78-11-14 16,-67 22-7 0,-1 3 9-16,-2 6-1 0,-3-1 5 15,-5 9-2-15,0 1 3 16,0 2 21-16,-11-1-12 15,-4-5 19-15,0-1-6 16,-1-4-8-16,5-5-7 16,0 0 1-16,2-6-4 15,1 1-3-15,2-4 4 16,3-5-8-16,3 2-9 16,0-3-5-16,0 0-1 15,0 0 1-15,0 0 0 0,0 0 4 16,0 0-4-16,0 0-1 15,8 0 1-15,8 0 13 16,5-3-5-16,5-4 1 16,3 1-9-16,1-2 4 15,0 0-4-15,-5 2-1 16,1 2 0-16,-7 0 1 16,2 1 0-16,-5 0 1 15,2 1-1-15,-4-1 1 16,2 1-3-16,-4-1 1 15,1 0 0-15,-1 2 5 16,-1-2-5-16,1 1 0 16,-2 2 0-16,-2 0-3 15,0 0-60-15,0 0-24 16,-4 0-85-16,-2-2-254 0</inkml:trace>
  <inkml:trace contextRef="#ctx0" brushRef="#br0" timeOffset="28381.81">7771 17367 329 0,'0'0'44'0,"0"0"-22"15,0 0 7-15,0 0 9 16,0 0-8-16,0 0-5 16,0 0-14-16,0 0-5 15,0 0-2-15,0 0-4 16,0 0 0-16,0 0 0 15,0 0 6-15,0 0 39 16,0 0 17-16,0 0-14 16,0 0-13-16,0 0-8 15,0 0-5-15,0 0-13 16,0 0 5-16,0 0-13 16,0 0 2-16,0 0-3 0,0 0 1 15,2 0 6-15,0 0-3 16,1 0-1-16,1 0 13 15,1-4-8-15,-1 2-2 16,-1-1 0-16,2 0-4 16,0 0 2-16,2 2-4 15,-1-2 1-15,-2 0 4 16,2 0 1-16,-1-2-3 16,0 5 11-16,-2-2-4 15,0 1 3-15,-1 0-3 16,-1 1-3-16,1-2 8 15,-2 1-7-15,1 1-6 16,-1 0 0-16,2-1 2 0,1 1-5 16,3-2 3-1,3-1-4-15,-2 0 1 0,-1 0 1 16,0-1 8-16,-1 4 16 16,-1-2-7-16,-4 1-8 15,0 1 2-15,0 0-2 16,0 0-4-16,0 0-3 15,0 0-1-15,0 0-1 16,0 0 3-16,0 0-7 16,0 0 4-16,0 0 0 15,0 0 1-15,0 0-1 16,0 0 0-16,0 0 1 0,0 0-1 16,3 0 0-1,5 0 5-15,0 0-8 0,4 0 3 16,-3 0 0-16,-1 0 1 15,1 0 4-15,-3 0-5 16,-3 0-29-16,-2 0-48 16,-1 0-78-16,0 6-94 15</inkml:trace>
  <inkml:trace contextRef="#ctx0" brushRef="#br0" timeOffset="30453.64">8691 17523 381 0,'0'0'95'0,"0"0"-55"16,0 0 7-16,0 0 7 16,0 0 25-16,0 0-10 15,0-13-16-15,0 13-20 16,0 0-7-16,0 0-11 16,0 0-1-16,0 0-4 15,0 0-8-15,0 12 1 16,0 4 8-16,0 4 25 15,0 1-12-15,2 1-14 16,2 3 0-16,-1 3-5 0,1-2 4 16,-1 0 0-16,0-3-7 15,2-4 4-15,-2-8-6 16,0-4-1-16,0-3 1 16,1-4 0-16,2 1-31 15,2-1-49-15,1 0-39 16,-3-4-89-16</inkml:trace>
  <inkml:trace contextRef="#ctx0" brushRef="#br0" timeOffset="34891.21">7178 11756 433 0,'0'0'61'0,"0"0"-4"16,0 0 66-16,0 0-14 16,0 0-35-16,0 0-31 15,0 0-12-15,0-13 0 16,-1 10-6-16,-1 2 3 16,1 1-2-16,1 0-2 15,-2 0-5-15,2 0-2 16,0 0-7-16,0 0-6 15,0 0-4-15,0 1 0 0,0 15-6 16,0 6 6-16,0 7 0 16,0 1 0-16,0-1 0 15,2 2 0-15,5 0 0 16,2 0-1-16,-3 0 1 16,-4-3 1-16,0-5-1 15,-2-3 0-15,0-6 1 16,0-6-1-16,0-2 1 15,0-4-1-15,0-2 11 16,0 0 22-16,0 0 26 16,-7-15-42-16,-2-6-13 15,2-6-4-15,1-3 0 0,3-2-2 16,3 3 1 0,0 0 0-16,0 5-10 0,0 4 3 15,1 3 5-15,5 3-6 16,2 0-2-16,2 2 2 15,0-1-5-15,3 0 1 16,0 4 13-16,-3 4-1 16,-4 2 1-16,0 3-7 15,2 0 7-15,-2 0-10 16,3 0 9-16,1 0 0 16,0 4-1-16,4 4 0 15,2 1-1-15,2 0 2 16,0-2 1-16,1 6 4 15,0-4-4-15,-4 5-4 16,-1 2 4-16,-5 2 0 16,-3 5-4-16,-3-1 4 0,-1 2 1 15,-2 0-1-15,0-4 4 16,3 0-8-16,0-5 7 16,3-1-6-16,0-6 6 15,1-2-6-15,-1-1 4 16,-3-2-1-16,3-2 0 15,0-1 0-15,3 0-13 16,9 0-27-16,10-15-21 16,14-10-60-16,6-8-142 15,8-9-353-15</inkml:trace>
  <inkml:trace contextRef="#ctx0" brushRef="#br0" timeOffset="36388.82">10927 11768 471 0,'0'0'67'15,"0"0"-16"-15,0 0 5 16,0 0 34-16,0 0 1 15,0 0-25-15,0-3-28 16,0 3-2-16,0 0 3 16,0 0 6-16,0 0-24 15,0 0 1-15,0 0-5 0,0 0-12 16,0 0 0-16,0 0-5 16,0 0-5-16,0 0-5 15,0 0 8-15,0 7 0 16,0 4 0-16,0 1 2 15,0 4 5-15,0 2 5 16,0 3 1-16,0 1-1 16,0 6-9-16,0 0 8 15,0 2-5-15,3-4-2 16,2 2 0-16,-1-6-1 16,-2-1 0-16,-1-4 8 15,-1 1 3-15,0-4-2 16,0-2 3-16,0-1-3 0,0-4-4 15,2 0 0 1,-2-3-5-16,0 1 8 0,4-3-9 16,-2 1 0-16,-2-1 0 15,0-2 3-15,0 0-2 16,0 0 5-16,0 0-4 16,0 0 15-16,0 0-8 15,0 0 3-15,0 0-5 16,0 0-3-16,0 0 0 15,0 0-4-15,0 0 0 16,1-6-14-16,-1-1-45 16,0-2-47-16,0 2-75 15,-3 0-367-15</inkml:trace>
  <inkml:trace contextRef="#ctx0" brushRef="#br0" timeOffset="42115.71">19364 11651 555 0,'0'0'79'0,"0"0"12"16,0 0-45-16,0 0-3 15,0 0 29-15,0 0-10 16,0 0-25-16,0-7-22 0,0 7 2 15,0 0-7-15,0 0-5 16,0 2-5-16,-1 14-1 16,-5 7 1-16,-3 7 14 15,1 3 2-15,1 4-2 16,1-3-9-16,1-3-5 16,1-3 3-16,3-5-2 15,-1-5 0-15,1-4-1 16,1-2 2-16,0-6-1 15,0-1-1-15,0-2 0 0,0-3 2 16,0 0 11 0,0 0 20-16,0 0 21 0,0-6-10 15,0-14-29-15,0-5-14 16,4-7 1-16,8-3-1 16,0-1-1-16,3 1 1 15,-3 4-1-15,-3 6 0 16,2 4 0-16,-3 2 0 15,1 4 1-15,3 2-1 16,0 3-1-16,0 2 1 16,3 0 0-16,-3 3-3 15,1 2 3-15,-4 3-3 16,0 0-1-16,0 0 3 16,0 0-5-16,0 14-2 15,0 4 7-15,-2 6-2 0,-1 3-2 16,-4 3 5-1,-1 1 0-15,-1 0-1 0,0 0 1 16,2-5 0-16,1-1 1 16,1-7-1-16,1-4 0 15,0-6 0-15,0-3 0 16,-3-3 4-16,4-2-2 16,3 0 0-16,8 0-1 15,6-4-1-15,1-11 0 16,0-6-27-16,-4-1-31 15,-4-4-31-15,-6-2-13 16,-9-2-134-16,-1 2-425 16</inkml:trace>
  <inkml:trace contextRef="#ctx0" brushRef="#br0" timeOffset="43207.8">15925 11829 499 0,'0'0'111'0,"0"0"31"16,0 0-36-16,0 0-30 16,0 0-19-16,0 0 2 15,0-34-24-15,-1 34 6 16,-1 0-9-16,2 0-4 15,0 0-14-15,-1 0-10 16,1 0-4-16,0 0 1 16,0 2-2-16,0 12-1 15,0 7 2-15,3 7 2 16,5 6 5-16,2 5-6 16,-1 0 3-16,0-2 2 0,-2-5 0 15,-1-1-5 1,-1-7-1-16,-2-6 2 15,1-2 2-15,-2-6-4 16,-1-3 1-16,1-3 1 0,-2-2 0 16,0 2-2-16,0-3 0 15,0-1 3-15,0 0-3 16,0 0 1-16,0 0-1 16,3 0-4-16,-2 0-30 15,2 0-40-15,1 0-48 16,-2-1-118-16,-2-9-526 15</inkml:trace>
  <inkml:trace contextRef="#ctx0" brushRef="#br0" timeOffset="64129.35">10225 15083 420 0,'0'0'41'0,"0"0"-8"0,0 0 3 16,0 0 10-16,0 0 29 16,0 0-8-16,0 0-24 15,4-36 2-15,-4 36 10 16,0 0-3-16,0 0-6 16,0 0-9-16,0 0-16 15,0 0 4-15,0 0-19 16,0 0 3-16,0 0-2 15,0 0-5-15,0 0 4 16,0 12-6-16,0 6 12 0,0 2 10 16,-1 1-8-1,-7 2 1-15,-1-2-2 0,-2 0-2 16,0 0 6-16,-4-1-2 16,3-1-11-16,-3 1 4 15,2-4-7-15,2-4-1 16,2-1 3-16,3-4-7 15,3-1-25-15,-1 1-37 16,-1 0-51-16,1-6-122 16,2-1-158-16</inkml:trace>
  <inkml:trace contextRef="#ctx0" brushRef="#br0" timeOffset="64963.85">10660 14679 529 0,'0'0'126'0,"0"0"-19"16,0 0-24-16,0 0-10 15,0 0-18-15,0 0-18 16,-12-15-27-16,11 15-10 15,1 0-3-15,-2 7 2 16,1 11 1-16,-1 9 7 16,1 7 3-16,-1 5 0 15,2 6 1-15,-1 8 0 16,-2-1-3-16,3-1-5 16,-1-6-3-16,1-8 4 15,0-9-4-15,0-10 1 16,0-6-1-16,0-7 0 0,0-3 1 15,0-2 2-15,0 0 6 16,0 0 35-16,0-8 19 16,-2-13-49-16,-2-4-8 15,-1-11-6-15,2-6 1 16,-2-8 0-16,4-8 1 16,-2 0-2-16,1 3 5 15,1 10-5-15,1 10 0 16,0 8-5-16,0 8 5 15,0 2 5-15,0 3-5 16,0 5-1-16,6-3-4 16,9 3-5-16,7 3 7 15,4 1-27-15,0 5 3 0,1 0-6 16,-3 0 0-16,-1 7 17 16,-4 6 0-16,-9-1 1 15,0 2 3-15,-7-3 4 16,-2 1 7-16,-1 3 0 15,0 2 1-15,0 1 0 16,-4 1 1-16,-4 1 2 16,-3 0-2-16,-2 0-1 15,1-2 0-15,-7-1 1 16,-8 3 0-16,-3 0 3 16,-3-2-3-16,5-2-1 15,10-4 0-15,9-5-28 0,9-3-78 16,0-4-126-1,12 0-48-15</inkml:trace>
  <inkml:trace contextRef="#ctx0" brushRef="#br0" timeOffset="65396.98">11032 14634 616 0,'0'0'102'0,"0"0"2"0,0 0-29 16,0 0-8-16,0 0-20 15,0 0-33-15,0-4-14 16,0 6-1-16,0 7 1 15,0 4 11-15,0 3 3 16,0-1 1-16,1 2 18 16,-1 2-13-16,2 4 4 15,-1 4-20-15,4 3 14 16,-2 5-4-16,0 3-13 16,0 1 3-16,1-3 3 15,-1-5-6-15,2-7-1 16,-1-6 1-16,2-5 0 0,-3-3 0 15,0-3-1 1,-3-2 0-16,3-1 0 0,-3-2-3 16,0 0-26-16,0-1-57 15,0-1-52-15,0 0-172 16</inkml:trace>
  <inkml:trace contextRef="#ctx0" brushRef="#br0" timeOffset="65893.83">11248 14314 608 0,'0'0'115'16,"0"0"-47"-16,0 0-19 15,0 0-18-15,0 0-5 16,0 0-25-16,-3 14 4 16,5 5-5-16,11 2 24 15,2 1-9-15,4 4 0 0,2-1-8 16,5 3 8-1,-1 0-9-15,2 3-5 0,-2 0 0 16,-3-1-1-16,-3 2 3 16,-2-1-1-16,-3 1 2 15,-2 0 10-15,-5 0 3 16,1 4-11-16,-7 3 2 16,1 4 5-16,-2 2-6 15,0 2 7-15,0-6 3 16,-8 1-6-16,-4 0 2 15,-4-1-2-15,-5 1 2 16,-7 1-12-16,-11 0 4 16,-13 3-5-16,-5-4-35 15,-9-5-85-15,-5-7-229 0</inkml:trace>
  <inkml:trace contextRef="#ctx0" brushRef="#br0" timeOffset="94849.22">9268 17176 218 0,'0'0'206'0,"0"0"-178"16,0 0-26-16,0 0 1 15,0 0 34-15,0 0 55 16,0 0-4-16,-1-51-4 0,2 51-16 15,-1 0-1 1,0 0-28-16,0 0-5 0,0 0-13 16,0 0-6-16,0 0-1 15,0 0-9-15,0 0 0 16,0 0-2-16,0 0 0 16,0 10-3-16,0 9 2 15,0 3 18-15,0 1-9 16,0 2-3-16,0-1 2 15,0-2-10-15,0 6 9 16,2-2 2-16,2 2-8 16,1 3 6-16,-1 0-8 0,4-2 2 15,-2-2-2 1,-3-2-1-16,0-6 0 0,-3-2 0 16,0-4 1-16,0-5 4 15,0-2-4-15,1-5-1 16,-1-1 1-16,0 0 1 15,0 0 11-15,0-1 8 16,0-15 30-16,-7-6-49 16,-7-6 4-16,1-5-6 15,-1-3 3-15,3-1-3 16,1 0 0-16,4 2 0 16,5 2-3-16,1 0 3 15,0 0 1-15,0 4-1 16,1 3-4-16,7 5 3 15,7 1-2-15,-2 3 1 0,5-4-3 16,2 4 0 0,2 2 2-16,3 0 2 0,0 4-6 15,0 3 1-15,-5 2 0 16,-2 5-6-16,-9 1-7 16,-3 0 1-16,-1 7-3 15,-2 8 7-15,0 4 10 16,-2 0 4-16,-1 0 1 15,0 0 1-15,0 0-1 16,0 1 1-16,0 2-1 16,-9 3 2-16,-4 0 2 15,-5 0-2-15,0-2-3 0,0-4 1 16,4-3 0-16,4-6 1 16,4-2-2-16,3-3-3 15,2-4-19-15,1 0-32 16,0-1-11-16,0 0-56 15,-2 0-95-15,1 0-3 16</inkml:trace>
  <inkml:trace contextRef="#ctx0" brushRef="#br0" timeOffset="95277.57">9641 17017 666 0,'0'0'131'0,"0"0"-83"16,0 0-26-16,0 0 41 15,0 0-4-15,0 0-36 16,0-2-15-16,0 2-3 15,2 11-3-15,-1 7 26 16,2 8 5-16,-1 2-18 16,-1 0-1-16,-1 5 11 0,0-2-4 15,0-2-12-15,0 3 8 16,0-3-12-16,0-4 2 16,0-1-3-16,0-5-4 15,0-4 1-15,0-4-1 16,0 1 2-16,0-5-2 15,0-4 0-15,0-1-14 16,0-2-30-16,0 0-20 16,3 0-44-16,8-5-57 15,-2-5-102-15</inkml:trace>
  <inkml:trace contextRef="#ctx0" brushRef="#br0" timeOffset="95783.05">9943 16855 623 0,'0'0'61'0,"0"0"-8"16,0 0-4-16,0 0 45 16,0 0-21-16,0 0-28 15,1-4-22-15,-1 4 2 0,2 1-16 16,4 9 8-16,4 5 34 16,-1 0-29-16,2 2 12 15,0 3-17-15,1 5-2 16,0 1 10-16,0 3-12 15,0 4-3-15,0 1 4 16,-2 2-1-16,1 1-4 16,-1-2 7-16,-1-1-7 15,-1-3-7-15,-4-1 1 16,1-3-3-16,-1 2 6 16,-4-1-5-16,0 2-1 15,0 1 1-15,0 3 0 16,-15 0 0-16,-7 3 2 15,-8-1-2-15,-4 5-1 16,-5-2-24-16,-3 0 10 0,-4-3-2 16,1-2-3-16,-1-4-36 15,4-3-43-15,1-7-51 16,2-5-253-16</inkml:trace>
  <inkml:trace contextRef="#ctx0" brushRef="#br0" timeOffset="114455.74">15347 14234 365 0,'0'0'53'0,"0"0"-8"16,0 0-17-16,0 0 4 15,0 0 31-15,0 0 9 16,0 0-11-16,0 0-34 15,-5 5 8-15,5-5 10 16,-1 0 8-16,-1 0-17 16,2 0-5-16,0 0-16 15,0 2-2-15,0-2-4 16,0 0-6-16,0 3-2 16,0 2-2-16,0 4-2 15,0 5 3-15,0 4 0 0,0 2 0 16,0 4 7-16,0 1-6 15,2 5 11-15,4 1 2 16,1 2 4-16,0 1-15 16,4 3 6-16,1 4 0 15,-2 2-6-15,-2 3 8 16,-5 1-8-16,4-1 5 16,-7 0-5-16,0 0 1 15,0-5-3-15,0-8 1 16,0-5-1-16,0-7 1 15,0-6-1-15,0-1-1 16,0-3 2-16,0-2-1 16,0-2 0-16,0-1-1 15,0-1 0-15,1-3 0 16,1 1-1-16,-1-2-1 0,1-1-20 16,-2 0-15-16,3 0-24 15,0 0-46-15,6-4-41 16,3-19-57-16</inkml:trace>
  <inkml:trace contextRef="#ctx0" brushRef="#br0" timeOffset="115558.79">15393 14225 405 0,'0'0'49'16,"0"0"12"-16,0 0 13 16,0 0-13-16,0 0-4 15,0 0-31-15,-11-3-12 0,11 3 2 16,0-1-2-16,0 1 20 16,0-2-2-16,0 2-4 15,0 0-20-15,0 0-5 16,0 0-2-16,11 0 0 15,11 0 3-15,11 0 5 16,10 0 4-16,8 0-2 16,5 0-11-16,4-1 8 15,-3-2-7-15,-2 3 1 16,-4 0-1-16,-2 0-1 16,5 0 3-16,6 0-1 15,5-1 3-15,3-2 4 0,3 0-4 16,1 2-5-16,5-1 2 15,-1 1 2-15,2-1-4 16,-7 2-4-16,-6 0 4 16,-6 0 1-16,-4 0 0 15,-1 0-2-15,3 0 2 16,4 0 0-16,5 0-1 16,7 0 0-16,4-5 0 15,11-1 4-15,5-1-5 16,-1 1 1-16,-1 0 0 15,-7 4 1-15,-6-2 2 16,-6 4-3-16,-7 0-2 16,-6 0 1-16,2 0 1 15,4-1 0-15,3-2-1 16,2 0 1-16,-1 0 0 0,-5 0 1 16,-4 0 0-1,-6 2-1-15,-8 1 1 0,-1 0-1 16,-2 0-1-16,-4 0 1 15,0 0-1-15,1 0 1 16,0 0 4-16,3 0-1 16,5 0 2-16,6 1 4 15,1 2-5-15,0 0-4 16,0-1 3-16,-1-1-2 16,-6 0 0-16,4-1 3 15,3 0 2-15,11 0 12 16,9 0-9-16,10 0-2 0,7 2-5 15,-1-2 2-15,-1 2-4 16,-7-1-1-16,-10 0 1 16,-13 2 0-16,-10-2 2 15,-11-1-1-15,-7 0 1 16,-4 0-1-16,-1 0-1 16,3 0 0-16,7-4 1 15,5 2-1-15,-1-2 0 16,-2 3-1-16,-12 0-3 15,-7-1 4-15,-9 2 0 16,-3-1 0-16,-2 1 0 16,0 0 2-16,-1-2-1 15,-1 1 0-15,-1-1-1 16,-3 1 0-16,0-3-31 16,-6-6-82-16,-25-6-421 0</inkml:trace>
  <inkml:trace contextRef="#ctx0" brushRef="#br0" timeOffset="116671.72">4473 14466 508 0,'0'0'70'0,"0"0"20"0,0 0-24 16,0 0-42-16,0 0 6 16,0 0-4-16,0-2-18 15,0 2-6-15,0 0-1 16,0 7 5-16,0 12 20 16,0 7 32-16,0 7-8 15,0 7-22-15,2 1-9 16,-1 4-8-16,2-2 1 15,0-3-4-15,3-8-6 16,-1-8-2-16,-1-8 0 16,-1-6 0-16,0-3-1 0,-1-2 2 15,-2 1-2 1,1-2-19-16,2-2-70 0,-3-2-72 16,0 0-122-16</inkml:trace>
  <inkml:trace contextRef="#ctx0" brushRef="#br0" timeOffset="117205.78">4409 14466 576 0,'0'0'0'0,"0"0"0"15,0 0 42-15,64-87 24 16,-34 70-12-16,0 6-10 0,1 3-21 15,-4 6-13-15,-5 2 2 16,-2 0-8-16,-8 16-4 16,-6 4 0-16,-5 6 16 15,-1 1 5-15,0 2 0 16,-12-1 2-16,-7 1 5 16,-1-2-2-16,-2-5-16 15,-2 2 6-15,-1-5-2 16,7-3 4-16,-1-3-7 15,5-3-8-15,4-3 3 16,5-3-6-16,5-4 1 16,0 0-1-16,0 0 0 15,0 0-1-15,6 0-8 0,12 0 9 16,9 0 14 0,6 0-8-16,1-3-3 0,-3 3 1 15,-2 0-2-15,-7 5-1 16,1 7-1-16,-3 5-1 15,1 1 1-15,-1 4 7 16,2 3-3-16,0 4 0 16,0 0 2-16,0-1 1 15,0-2-6-15,-4-4 6 16,-2-5-6-16,-3-7 1 16,-2-4 3-16,-2-2-5 15,2 0-12-15,-1-4-87 0,-7 0-238 16</inkml:trace>
  <inkml:trace contextRef="#ctx0" brushRef="#br0" timeOffset="119365.97">4849 14408 434 0,'0'0'72'16,"0"0"-19"-16,0 0 14 15,0 0-7-15,0 0-41 16,0 0-4-16,0 0-4 0,0 0 4 16,0 0 17-16,0 0 31 15,0 0-13-15,0 0-9 16,0 0-11-16,0 0-11 15,0 0-6-15,0 0-3 16,0 0 3-16,0 0 2 16,0 0-9-16,0 0-1 15,0 0 2-15,0 0-5 16,0 0 6-16,0 0-6 16,0 0 1-16,0 0 3 15,0 0-6-15,0 0 1 16,0 0-1-16,0 0 0 0,0 3 0 15,0 2-4 1,0 5 4-16,0 4 0 0,0 1 3 16,0 5-2-16,0 1 3 15,3-1 8-15,-3 1-8 16,3-1-3-16,2-4 0 16,-4 2 1-16,2-3 1 15,2 0 2-15,-4-2-1 16,2 0-4-16,-1-2 1 15,-2-1 1-15,1 1 9 16,-1-3 0-16,3 0-8 16,-3-1 3-16,1-2-1 15,1-4-3-15,-1 0-2 0,2 1 1 16,-3-2 1-16,2 0-1 16,-2 0 2-16,0 0-3 15,0 0 7-15,3 0-5 16,-2 0-2-16,1 0-2 15,1 0-17-15,3 0-70 16,0 0-133-16,-6 0-233 16</inkml:trace>
  <inkml:trace contextRef="#ctx0" brushRef="#br0" timeOffset="121799.74">4364 17473 320 0,'0'0'43'0,"0"0"-8"16,0 0-4-16,0 0-15 0,0 0 34 16,0 0 17-16,-22-43-7 15,22 42-4-15,-3-1 7 16,3 2 3-16,0-1-2 15,0 1-24-15,0 0 0 16,0 0-30-16,0 0-4 16,0 0-5-16,0 0-1 15,0 7-12-15,0 12 5 16,0 12 7-16,11 8 12 16,2 3-6-16,0 0 1 0,2-3-3 15,-4 0-4 1,1-6 1-16,-2-6-1 0,-4-5 0 15,0-8 1-15,-3-5 4 16,-3-7-5-16,0-2 1 16,0 0 7-16,0 0 26 15,0-15 34-15,-3-11-55 16,-11-7-11-16,-3-7-1 16,-4-7 1-16,3-4 0 15,2 2-4-15,5 0 2 16,5 10-1-16,6 7-1 15,0 5-3-15,0 2 5 16,4 2-13-16,10 5-6 16,5 5 7-16,2 2 8 15,0 10-9-15,0 1-6 0,-2 6-15 16,-4 13-3 0,-3 7 5-16,-6 4 17 0,-3 1 15 15,-3-2 0-15,0 3 1 16,-13-1 0-16,-1 2 2 15,-2-7 3-15,4-2 7 16,1-7-7-16,3-4-2 16,3-6 1-16,4-3-2 15,-1-2-3-15,2-1 0 16,-1 2-2-16,-2 2 2 16,1 1 4-16,1 1-4 15,1 0 0-15,0-2-2 0,0 3 1 16,0-4 0-1,7 2-1-15,6-1 2 0,1 0-6 16,11-2-7 0,2-3-11-16,3 0-2 0,1 0-21 15,-1 0-27-15,0 0-26 16,-7-3-17-16,-6-2-94 16</inkml:trace>
  <inkml:trace contextRef="#ctx0" brushRef="#br0" timeOffset="122267.39">4642 17412 132 0,'0'0'388'0,"0"0"-346"15,0 0-6-15,0 0-5 16,0 0 11-16,0 0-10 16,-8-45-12-16,8 45-13 15,0 0 0-15,0 0-5 16,0 0-2-16,0 0-13 16,0 9-3-16,6 8 16 15,0 0 16-15,-1 6 5 16,-4 2-4-16,-1 3-5 0,0 4 10 15,0-1-4 1,-4 1 3-16,-5-4 3 0,-3-3-3 16,3-5-6-16,4-7 6 15,4-1-11-15,1-6-1 16,0-2-9-16,0 0 0 16,3-2 0-16,16-2 1 15,4 0 12-15,8 0 6 16,9-8-1-16,-1-2-12 15,-3-2-2-15,-3 2-3 16,-2 3-2-16,-4 3-1 16,3 2-58-16,-5 2-125 15,-5 0-44-15</inkml:trace>
  <inkml:trace contextRef="#ctx0" brushRef="#br0" timeOffset="123011.48">4660 17369 111 0,'0'0'180'0,"0"0"-132"16,0 0-30-16,0 0 5 0,0 0 33 15,0 0 10 1,-8-2-1-16,7 2-11 0,-1 0 10 15,1 0-14-15,1 0-22 16,-2 0-8-16,1 0 1 16,1 0-3-16,-2 0-3 15,1 0 2-15,-2 0-15 16,-3 0-2-16,0 0 5 16,-3 0-4-16,4 0 1 15,-4 6-1-15,-1-5 2 16,1 4 2-16,0-1 1 15,2-1-6-15,-1 4 0 16,4-4-9-16,4 5-31 16,0-6-95-16,0 4-87 15,10-2-78-15</inkml:trace>
  <inkml:trace contextRef="#ctx0" brushRef="#br0" timeOffset="125812.29">15467 15045 370 0,'0'0'37'0,"0"0"8"0,0 0 16 16,0 0 24-16,0 0-8 15,0 0-14-15,-15 2-43 16,15-2-10-16,0 2 0 15,0 0-4-15,0 1 2 16,-1-2 1-16,-1 1 8 16,2-1 9-16,0-1-11 15,0 0-4-15,0 0-6 16,0 0 1-16,0 0-4 16,0 0 0-16,0 0-2 15,0 0-2-15,0 0 1 16,0 1-1-16,11 3 2 15,7 1 13-15,3-1 3 0,9-2-2 16,4 1-6-16,7-3 3 16,4 3-1-16,6-1-4 15,1 0 7-15,1 1 3 16,5 0-9-16,-2-2-7 16,7-1 4-16,-2 0 3 15,3 0-6-15,-1 0 16 16,-5 0-12-16,0 0-4 15,-1 0 4-15,-3 0 0 16,-2 2-4-16,-3 2-1 16,-1 3-1-16,1-3 1 0,3 2-2 15,2 1 2 1,4-3-2-16,2 1 2 0,0-2 0 16,-4 1 0-16,-5 0 6 15,-6 2-10-15,-5 1 4 16,-3 1 0-16,-1-1-1 15,0 1 0-15,4-2 1 16,8 0 1-16,6-2 2 16,1-1-3-16,2 0-1 15,1-2 1-15,0 1 3 16,3 0-1-16,3-2-1 16,1 0 4-16,-1 0-5 15,-3 0 0-15,0 0 3 16,3 0-1-16,2 0-1 15,5 0 1-15,1-6 6 16,-5-1-1-16,-1 2-6 0,-5 2 1 16,-3-3 2-16,0 2-1 15,-2 0-1-15,0-2 0 16,1 1-1-16,-2-2-1 16,5-1 1-16,1 0-1 15,2 2 3-15,-2-2-2 16,-7 3-1-16,-7 0 0 15,-5 2 0-15,-5-1-3 16,5-2 1-16,0 1 2 16,4-4 4-16,6 2-4 15,5-4-5-15,3 3 5 0,-1-1 1 16,-1 1 1-16,-2 4-2 16,-7 4 0-16,0 0 0 15,-4 0 0-15,1 0 1 16,-2 0-1-16,2 0 0 15,2 0 2-15,5-4-1 16,4 0 0-16,2 2-1 16,4-1 3-16,0 3-3 15,-4 0-4-15,-3 0 4 16,-4 0 0-16,-1 0 1 16,1-2 0-16,5-1-1 15,4 0-3-15,3 1 2 0,4 0 0 16,1 1 0-1,-3 1 1-15,-2 0 2 0,-7 0-1 16,-4 0-1-16,-6 0 0 16,-5 0 2-16,-2 0-2 15,-4 0 0-15,3 0 0 16,2 0 0-16,2 0 4 16,1 3-8-16,0-3 4 15,0 1 0-15,-4-1 0 16,-4 0 5-16,-5 0-5 15,0 0-6-15,-1 0 6 16,0 0-1-16,0 0 2 16,6 0-1-16,3-6 0 15,1 1 0-15,3 0 0 16,-1 2 0-16,-2 0 0 0,-1-2 0 16,-3 3 0-16,-7-4 1 15,-2 2-1-15,-5 0 0 16,-3 0 0-16,-2 1 0 15,-1 0 4-15,-3 0-3 16,-1 2-2-16,0-1 2 16,0 1-5-16,-3 1 4 15,-3 0 0-15,0 0 0 16,-1-1-7-16,-3-1-24 16,-2-5-29-16,0-5-79 0,-6-9-279 15</inkml:trace>
  <inkml:trace contextRef="#ctx0" brushRef="#br0" timeOffset="127394.43">20242 14109 325 0,'0'0'166'0,"0"0"-135"16,0 0-4-16,0 0 19 16,0 0 31-16,0 0-20 15,25-10-49-15,-6 10-5 0,5 0 13 16,6 0 5-16,7 0 13 16,10 0 4-16,9 0-5 15,10 0-4-15,5 0-14 16,6-2-5-16,-3-1-2 15,2 3-5-15,-1 0 1 16,-2 0 0-16,-4 0-3 16,-4 0-1-16,0 5 3 15,-1 1-2-15,0-2-1 16,4-2 1-16,-1-2-1 16,-4 0 6-16,-5 0-6 0,-10 0 0 15,-3 0 0 1,-2-6-1-16,1 2 4 15,2 0-4-15,-1 0 3 0,-4 1-4 16,-5 0 5-16,-5 0-3 16,-1 0 0-16,-5 3 1 15,1-1-3-15,-7-1 5 16,-2 2-2-16,-5 0 0 16,-5 0-1-16,-1 0 1 15,-3 0 0-15,-3 0 1 16,0 0 4-16,0 0 3 15,0 0 8-15,0 0 4 16,0 0-7-16,0 0-12 16,0 0 0-16,0 0-2 15,0 0-3-15,0 2 3 0,0 8 9 16,0-1-7 0,0 1 2-16,0 2 5 0,0 0-4 15,0 0-1-15,0 1-1 16,0 1 1-16,0 5-1 15,0-1 1-15,0 4-2 16,0 0 5-16,0 1-1 16,0-1 0-16,0 1-4 15,0-1 2-15,1 3-3 16,1-3-1-16,-1 2 0 16,-1-1 1-16,0-1-1 15,0-2 0-15,0 0 2 16,0-3 0-16,0 4 1 15,2-3 2-15,-1 4-1 0,2-3-3 16,-1 1 2-16,-1 0-3 16,-1-1 1-16,0 1 3 15,0-2-4-15,0 0-1 16,2-2 1-16,-2-3 0 16,3 1 0-16,-1-4 5 15,-1-2-5-15,1 3 0 16,-1-1 0-16,-1 2 0 15,3 2 2-15,-2 0 2 16,-1-3-4-16,0-1-3 16,2-5 2-16,-2-4 1 0,0-1 2 15,0 0-2 1,0 0-1-16,0 0 1 0,0 0 0 16,0 2 0-16,0 0 0 15,0 2 1-15,3 0-1 16,-3 3 0-16,0-2 0 15,0 1 0-15,0 1 2 16,0 1-2-16,1 0 0 16,-1 4 0-16,2-2 1 15,-1 1-1-15,1-2 1 16,1-2 3-16,-2 3-4 16,-1-5 0-16,2 0 0 15,-2-3 1-15,0 0 1 16,0-1-1-16,0-1-1 0,0 0 1 15,0 0 8-15,0 0-3 16,1 0-6-16,-1-1-3 16,0-13-40-16,0-6-159 15,-12-10-585-15</inkml:trace>
  <inkml:trace contextRef="#ctx0" brushRef="#br0" timeOffset="129175.75">18174 13694 487 0,'0'0'33'0,"0"0"64"15,0 0-1-15,0 0-32 0,0 0 0 16,0 0-16-16,0 0-30 15,-11-12-16-15,11 12-2 16,0 11 2-16,-1 12-2 16,1 8 33-16,0 2-17 15,-2 6-6-15,1-1 0 16,-1 0-3-16,2-1 5 16,-1-7-5-16,1-5-5 15,0-7 1-15,0-7 1 16,0-5 2-16,0-5-3 15,0-1 20-15,0 0 41 16,0-1-3-16,0-13-32 16,0-7-27-16,-2-4-1 15,2-3-1-15,0-4 0 16,0-2 0-16,0-2-2 0,5 0-2 16,4 4 1-16,1 1-4 15,2 6-3-15,0 3 6 16,0 5-4-16,-3 3 3 15,4 2-1-15,2 0 3 16,0 3-5-16,1 3 4 16,-2 4-1-16,1-1-2 15,-3 3 0-15,-1 0-1 16,0 10-4-16,0 10 1 16,-1 7 0-16,1 5 5 15,-2 1 5-15,-2 0 1 16,3-2 1-16,-2-4-1 0,-1-4 0 15,-2-8 0-15,1-3 0 16,-5-5 0-16,-1-3 0 16,2-4 0-16,-2 0 2 15,1 0-2-15,0 0 14 16,3-8 7-16,2-11-21 16,0-3 2-16,4-5-2 15,2-3 1-15,0-1-1 16,1-1 1-16,1 0-2 15,-2 5 1-15,-3 3 0 16,0 5-1-16,-3 5-1 16,1 4 2-16,-4 4-1 15,2 4 1-15,-5 0 0 0,1 2 0 16,-1 0 1 0,0 0-3-16,0 0-1 0,0 0-3 15,2 13-11-15,2 9 13 16,4 10 1-16,0 8 3 15,0 4 3-15,1-3-1 16,0-1-2-16,0-6 0 16,-3-5 2-16,-2-3-2 15,-2-8 0-15,-1-3 0 16,1-1-33-16,-2-4-86 16,0-4-253-16</inkml:trace>
  <inkml:trace contextRef="#ctx0" brushRef="#br0" timeOffset="131191.84">16931 14284 343 0,'0'0'54'15,"0"0"-8"-15,0 0 11 16,0 0 18-16,0 0-5 16,0 0-27-16,0-6-4 15,0 6 12-15,0 0 9 16,0 0-17-16,0 0-15 15,0 6-16-15,0 7 12 16,0 4 12-16,3 3-10 16,1 4-6-16,-2 2-5 15,1 4 17-15,0 2-18 16,-1 1 8-16,-1 3 4 0,2-2-7 16,0 3-2-16,0 1-6 15,0 0-2-15,1 1-6 16,1 0 3-16,-2 4-1 15,-1 1-3-15,-2 1 5 16,0-2 6-16,0-7-7 16,0-8-1-16,0-9 1 15,0-6-1-15,0-5-5 16,0-5 1-16,0-1 1 16,0-2 4-16,0 0 3 0,0 0 3 15,0 0 6 1,0 0-13-16,0 0 5 0,0 0-6 15,0 0 0-15,0 0-2 16,0 0-2-16,0 0 0 16,0 0-10-16,0 0-7 15,0 0 3-15,0 0-8 16,0 0-7-16,0 0-40 16,0 0-39-16,-8 0-137 15,-16 0-304-15</inkml:trace>
  <inkml:trace contextRef="#ctx0" brushRef="#br0" timeOffset="132031.34">15860 14611 454 0,'0'0'30'0,"0"0"0"0,0 0 24 16,0 0 47-16,0 0-17 16,0 0-41-16,0-5-24 15,0 5-8-15,0 2-9 16,4 12-2-16,2 7 32 16,3 2-4-16,-1 2-13 15,-4-1 10-15,1-6-11 16,-2-7-5-16,-3-3-5 15,0-6 1-15,0-2 12 16,0 0 11-16,0 0 26 16,0-10 19-16,0-7-55 0,-9-6-17 15,-1-2-1 1,3-4 0-16,1 0 0 0,5 1 0 16,1 6-1-16,0 4-4 15,3 6-1-15,11 4-10 16,5 3 8-16,4 5 2 15,6 0-7-15,2 0 2 16,-1 6-8-16,-5 7-1 16,-4 2-5-16,-10 2 8 15,-5-5-2-15,-6 3 4 16,0-3 10-16,0-4 5 16,0-4 3-16,0-2-2 15,0-2 0-15,0 0 7 16,0 0 12-16,0-5 16 0,0-10-36 15,0-2 0-15,9-3-1 16,4 2 0-16,0 1-1 16,2 5-10-16,-6 6 6 15,-1 4 6-15,-3 2-6 16,0 0 4-16,1 2-9 16,0 12 6-16,2 3-3 15,-1 5 7-15,-1 0 1 16,0 2 2-16,1-5-2 15,-3-1-3-15,3-4 3 16,-6-1 0-16,-1-5 1 16,0-2 3-16,0-1-8 15,0-1-20-15,0 0-58 0,0-4-128 16,0 0-31-16</inkml:trace>
  <inkml:trace contextRef="#ctx0" brushRef="#br0" timeOffset="132342.5">16400 14490 692 0,'0'0'111'16,"0"0"-25"-16,0 0-35 15,0 0-6-15,0 0-23 0,0 0-22 16,0 12 2-16,4 4 15 15,1 6-4-15,-1 0 3 16,-1 2-6-16,0 1-1 16,-1-3 1-16,1-3 0 15,-2-3-5-15,2-3-1 16,-3-3-4-16,0 1 1 16,0-2 0-16,0-2-1 15,0 2 0-15,0 3-23 16,0 1-53-16,0-1-85 15,0-2-117-15</inkml:trace>
  <inkml:trace contextRef="#ctx0" brushRef="#br0" timeOffset="133045">15955 14879 316 0,'0'0'98'0,"0"0"-46"16,0 0 3-16,0 0 3 16,0 0 14-16,0 0 3 15,0-7-23-15,0 7 14 16,0 0-15-16,0 0-22 15,0 0-3-15,0 0-16 16,0 0-10-16,0 0-3 16,0 0-2-16,12 0 5 15,5 5-1-15,6 0 3 0,7-4 2 16,5-1 5-16,5 0-5 16,6 0 2-16,1 0-4 15,2 0-1-15,-9 0 0 16,-7 1 4-16,-8 2-3 15,-6 1-1-15,-5 1-1 16,-2-2 2-16,-3 2-4 16,1-1 2-16,3 1 0 15,3 0 0-15,3-1 5 16,0 3-3-16,-1-3 3 16,-3-2 5-16,-3 1-8 15,-6 0 5-15,-4-3-7 0,-1 2 0 16,-1-2 5-16,0 0-4 15,0 0 6-15,0 0-4 16,2 0 0-16,-2 0 6 16,1 0-8-16,-1 0 0 15,0 0-1-15,0 0-13 16,0 0-30-16,0 0-68 16,0 0-205-16</inkml:trace>
  <inkml:trace contextRef="#ctx0" brushRef="#br0" timeOffset="133928.93">17602 14555 690 0,'0'0'8'0,"0"0"78"15,0 0-54-15,0 0-17 16,0 0 3-16,0 0-14 15,-12 16-2-15,12 9 37 16,2 1-22-16,-2 2-1 16,0-6-13-16,0-3 7 15,0-3-2-15,0-8-1 0,0-5-5 16,0-3-1 0,0 0 11-16,0 0 24 0,0-2 22 15,0-15 9-15,-2-7-67 16,1-3 0-16,1 1 1 15,0 6-1-15,5 4 0 16,6 5-2-16,-2 5 0 16,6 2-1-16,3 4-3 15,9 0-7-15,4 0-3 16,2 7 10-16,0 10 2 16,-7 2-6-16,-5 3 0 15,-7 2-5-15,-6-4-4 16,-7-5 7-16,-1-7 4 0,0-6 4 15,0 1 3-15,0-3 2 16,0 0 8-16,0 0 12 16,0-11 13-16,0-3-30 15,0-5-4-15,0-5 0 16,4 2 1-16,8 1-1 16,2 3-5-16,1 6 5 15,-3 3-4-15,-6 6 4 16,4 3-2-16,-2 0-1 15,4 0-3-15,5 6 2 16,3 8 3-16,-2 6 1 16,-2-3-1-16,-5 1 0 0,-5 1-1 15,-3-2 2 1,-3-2-7-16,0 1-34 0,0 0-39 16,-2-7-123-16,1-4-111 15</inkml:trace>
  <inkml:trace contextRef="#ctx0" brushRef="#br0" timeOffset="134374.9">18123 14541 564 0,'0'0'68'0,"0"0"-52"15,0 0-13 1,82-35 56-16,-49 31-1 0,-2 2-28 15,-4 2 0-15,-6 0-14 16,-9 0-7-16,-7 6 0 16,-5 6-7-16,0 9 8 15,0 1 26-15,-16 6-6 16,-1-1-20-16,-2 1 10 16,2-1-9-16,3-5 4 15,-2 1-11-15,4-6 3 16,0-3 7-16,5-3-6 15,0-5 6-15,5-4-1 16,2-2-7-16,0 2-2 16,0-2 2-16,0 0-5 15,0 0 2-15,9 0 1 16,10 0 6-16,9 0 4 0,2 0-1 16,3-4-10-16,-3-2-1 15,-2 2-1-15,2-3 2 16,-3 0 1-16,-6 0-8 15,0 1-17-15,-6-3-50 16,-1-1-30-16,-2-1-120 16,-1-3-212-16</inkml:trace>
  <inkml:trace contextRef="#ctx0" brushRef="#br0" timeOffset="134920.19">18590 14308 597 0,'0'0'121'16,"0"0"-54"-16,0 0-10 15,0 0-1-15,0 0-33 16,0 0-22-16,0 0 13 16,-5 45 35-16,5-21-28 0,0 2 6 15,3 1 9 1,2 2-12-16,-5 2 5 0,3 5-19 16,-3 2 8-16,0 6 4 15,0 0 4-15,0 5-12 16,-3 2-4-16,-3 1 1 15,-3 0-8-15,3-6 2 16,1-9-3-16,3-5-1 16,-1-9 0-16,-1-3 4 15,3-3-3-15,-1-7 0 16,2 0-2-16,0-3 2 16,0 0-3-16,0-1 5 15,0-3-6-15,0 0 4 16,0 0-1-16,0 0-1 0,0-3 0 15,0 1 0-15,0-1 0 16,0 0 1-16,0 0-1 16,0 0-9-16,0 0-22 15,0 0-19-15,0-1-6 16,-1-14-105-16,1-2-326 16</inkml:trace>
  <inkml:trace contextRef="#ctx0" brushRef="#br0" timeOffset="135669.75">18977 14627 595 0,'0'0'24'0,"0"0"78"16,0 0-15-16,0 0-7 16,0 0-7-16,0 0-54 15,-5-6-19-15,5 24-12 16,0 7 12-16,0 2 8 15,0 3-6-15,0-5 5 0,0-5-6 16,0-7-1-16,0-6 2 16,0-4 0-16,1-3 3 15,1 0 8-15,-2-6 61 16,0-16 17-16,0-6-79 16,0-6-7-16,0-3-3 15,0 2-2-15,5 3-1 16,0 6-1-16,1 9 1 15,2 5-2-15,1 5 0 16,1 4 1-16,4 3-6 16,2 0-17-16,0 13-2 15,2 8 14-15,-3 0 1 16,0-1-8-16,-4-3 6 0,-4-6 10 16,-2-4 2-16,-4-4 0 15,2-2-4-15,-3-1 5 16,0 0 1-16,0 0 10 15,0-11 10-15,0-7-19 16,0-6 1-16,3-3 0 16,6-1-1-16,3 2-1 15,3 6-1-15,-3 7 0 16,-1 5 1-16,-1 5 0 16,-1 3-1-16,4 0-5 0,0 11 0 15,4 7-1 1,-2 7 7-16,-1 2 1 0,-1 5 4 15,0 0 4-15,0-3-3 16,-4-1 0-16,1-5-2 16,-6-3-3-16,-1-8 0 15,-2-1-2-15,1-4-27 16,-1-4-78-16,4-3-215 16</inkml:trace>
  <inkml:trace contextRef="#ctx0" brushRef="#br0" timeOffset="136176.29">19434 14485 643 0,'0'0'15'0,"0"0"20"0,0 0-32 16,0 0 24-16,0 0 11 15,96-39-12-15,-74 39-17 16,-3 0-9-16,-5 5 10 15,-5 8 7-15,-7 0-6 16,-2 5 7-16,-2 1 10 16,-18 0 11-16,-2 0 1 15,-2-6-19-15,8 1-14 16,6-8-4-16,4-2-3 16,6-2 0-16,0-2-3 15,0 0 0-15,7 0-4 0,9 0 7 16,7 0 5-1,-1 0-3-15,4 0-2 0,-3 0-3 16,-2 0 3-16,-4 0 0 16,-1 0 0-16,-4 5-5 15,-1 0 5-15,-3 0-1 16,-2 1 1-16,-4 0-5 16,-2 2-2-16,0 2 7 15,0 1 12-15,-9 3 3 16,-10 0 10-16,-7 0 0 15,4-2 0-15,1-4-11 16,2 1-7-16,5-5-2 16,2-3-2-16,5 0-2 15,-1-1 6-15,2 0-6 16,-4 0-2-16,-1-6-39 0,-2-1-74 16,-3-2-226-1</inkml:trace>
  <inkml:trace contextRef="#ctx0" brushRef="#br0" timeOffset="136825.87">20182 14235 31 0,'0'0'565'0,"0"0"-436"15,0 0-51-15,0 0-25 0,0 0 23 16,0 0-43-16,-14-13-24 16,14 26-9-16,0 5 20 15,2 7 12-15,10 7-6 16,1 5 8-16,-1 3-17 15,-2 9-6-15,-2 1 17 16,-2 4-17-16,-3-3 5 16,-1-2-5-16,-1-4-6 15,2-3-1-15,0-1 12 16,4-2-4-16,-4 0 0 16,2-3-11-16,-2-3 7 15,0-2-6-15,0-5 0 16,-3-4-2-16,2-4 2 15,-1-3 1-15,-1-7-2 0,0-2-1 16,2-2 0-16,-1-2 3 16,1 2-3-16,-2 0-2 15,2-1 2-15,-2 0 2 16,2 1-2-16,-2-3-2 16,1-1-8-16,-1 0-45 15,0 0-24-15,0 0-42 16,2 0-177-16</inkml:trace>
  <inkml:trace contextRef="#ctx0" brushRef="#br0" timeOffset="137501.13">20967 14464 461 0,'0'0'269'0,"0"0"-196"16,0 0-49-16,0 0-19 0,0 0-4 15,0 0 22-15,4 66 19 16,-1-25-23-16,-1 0-6 16,-2-3-5-16,0-4-6 15,0-6 3-15,0-7 6 16,-2-6-10-16,-2-7 11 16,2-6-1-16,1-2 12 15,1 0 8-15,0 0 17 16,-3-15 37-16,1-12-66 15,-1-6-6-15,3-7-6 16,0-4 2-16,-2-2-7 16,1 7 0-16,-3 2 4 15,2 9-6-15,2 9 1 0,0 3-3 16,0 6-3 0,0 4 3-16,0 2 0 0,7 3-2 15,9-1-3-15,6 2-11 16,5 0-12-16,-2 0 20 15,-2 0-3-15,-4 0 6 16,-4 0 4-16,-3 6-5 16,-6 0 5-16,-3 2-4 15,-3 3-5-15,0 6 2 16,0 1 10-16,-9 2 2 16,-4-1 1-16,0-1 1 15,-1-4 0-15,-3-2-4 0,-2 0 0 16,-4 0 2-16,-2-1-2 15,1 0-10-15,2-1-31 16,7 0-40-16,5-2-99 16,10-4-118-16</inkml:trace>
  <inkml:trace contextRef="#ctx0" brushRef="#br0" timeOffset="137971.47">21313 14483 440 0,'0'0'186'16,"0"0"-65"-16,0 0-18 15,0 0-4-15,0 0-17 16,0 0-37-16,0-4-19 16,0 4-12-16,0 0-7 15,0 0 1-15,0 0-8 16,0 4 0-16,0 9 0 0,0 5 0 15,0 2 11-15,0 4 3 16,0 1-7-16,0 3 3 16,0-2 3-16,0 1 1 15,0 0-11-15,0 0 6 16,0-1-8-16,0-4 8 16,-2-1-9-16,-1-4 3 15,-2-5-3-15,4 1-2 16,1-3-20-16,0 0-49 15,0-3-67-15,0-5-289 16</inkml:trace>
  <inkml:trace contextRef="#ctx0" brushRef="#br0" timeOffset="139758.06">15692 16124 491 0,'0'0'55'0,"0"0"24"16,0 0-4-16,0 0-8 15,0 0 8-15,0 0-16 0,-1-13-28 16,1 10-15-16,0-1-6 15,0 2 3-15,0 1-8 16,0 1-5-16,0 0-34 16,0 0-154-16,0 0-315 15</inkml:trace>
  <inkml:trace contextRef="#ctx0" brushRef="#br0" timeOffset="140466.1">17374 15758 646 0,'0'0'34'16,"0"0"34"-16,0 0-49 15,0 0-19-15,0 0 1 16,0 0 24-16,-6 87 15 0,6-38-19 15,0 8-11-15,12 1-5 16,3-6-2-16,-5-7 4 16,-1-11-7-16,-6-7 2 15,-3-9 11-15,0-5 12 16,0-5-1-16,0-3 8 16,-1-4 2-16,-2-1 1 15,-1 0 5-15,-3-13 12 16,-2-12-35-16,2-11-4 15,-2-7-8-15,6-9-5 16,3-4 0-16,0 3-1 16,0 6 1-16,0 8 5 15,12 9-5-15,-3 5 0 16,3 3-3-16,4 2-4 16,2 4-10-16,3 5 5 0,0 5-8 15,1 4 15-15,-5 2-19 16,-3 0 5-16,-3 13 5 15,-6 3 3-15,-2 2-2 16,-3 3 13-16,0 1 0 16,-11 1 2-16,-7-4-3 15,2 1 4-15,-4-2-1 16,1 0-1-16,-2-4 2 16,-3 2 1-16,-1-2-3 15,-2 0-1-15,0 1-9 0,-1-2-50 16,2-1-78-16,1-5-167 15</inkml:trace>
  <inkml:trace contextRef="#ctx0" brushRef="#br0" timeOffset="141964.31">15445 16318 463 0,'0'0'27'16,"0"0"-25"-16,0 0-2 15,0 0 15-15,0 0 15 16,0 0-16-16,0 0-12 16,0 0 4-16,7 5 23 15,7-1-7-15,7 2 14 0,9 0-2 16,10 0 8 0,9-2-18-16,8-1-3 0,4 0-15 15,0-2 1-15,0 5-1 16,0 0 1-16,-4 2-1 15,0-1 1-15,1 0-4 16,-1-1 3-16,5-3 5 16,10-1-3-16,10-2 11 15,11 0-1-15,4 0 3 16,1 0-12-16,-4 0 8 16,-4 0-7-16,-7 4-5 15,-4-1-5-15,-6 0 0 0,-1-3 1 16,2 0 2-16,0 0-3 15,1 0 3-15,3 0-1 16,1 0 3-16,-4 0-4 16,-1 0 0-16,-7 0-1 15,-8 3 0-15,-8 2-2 16,-2-1 4-16,-3-2-4 16,6-1 4-16,2-1-2 15,9 0 3-15,-2 0 0 16,0 0 1-16,0-1 3 15,-3-1-1-15,-1 0-1 16,-3 2-4-16,2 0 0 16,0 0-1-16,0 0 3 15,1-3-3-15,4 0-1 16,3-1 1-16,8-1 0 0,1 0 5 16,0 0-5-16,-3 1 1 15,-3-2-1-15,2 1 0 16,4 3 1-16,-1 0 6 15,0 2 7-15,3-1-3 16,0-2-6-16,4-2 3 16,3-1-4-16,2 0 3 15,2 0-6-15,-2 1 1 16,-1-1-1-16,-4 3-1 16,-1 2 0-16,-5-1 0 15,-6-1 0-15,-1 0 2 16,0-1-2-16,-1 0-4 0,1-2 4 15,-4 2 0-15,0-1 0 16,-8 0-1-16,-5 3 2 16,-6-2-2-16,-4 2 1 15,-4 1 0-15,0-2 1 16,2 3-1-16,-1-1-1 16,2-4 1-16,0 3 0 15,-2-3 0-15,-1 1 0 16,0 0-1-16,-2 0 0 15,-3 3 1-15,-2 0-8 16,0 1 7-16,1 0 1 16,2 0-2-16,2 0 4 15,1 0-2-15,1 0 0 0,3 0-1 16,-1 0 0-16,1 0-3 16,1 0 3-16,1 0-10 15,-3 0 8-15,-4 0-4 16,-6-1 4-16,-8-2 0 15,-6 1 3-15,-3 2 0 16,-3-3 2-16,2 2 0 16,0-1 9-16,0-2-10 15,1 3 1-15,-2 0-2 16,-2 1 0-16,0 0 0 16,-5 0-4-16,-1 0 3 15,0 0-35-15,0 0-83 16,-10 0-191-16,-17 0-117 15</inkml:trace>
  <inkml:trace contextRef="#ctx0" brushRef="#br0" timeOffset="143713.54">15567 16368 458 0,'0'0'54'15,"0"0"-36"-15,0 0-9 0,0 0-7 16,0 0 23-1,0 0 65-15,12 29-27 0,-6-9-23 16,-3 5 13-16,-3 7 4 16,0 2-9-16,-3 6-4 15,-9 0-15-15,-1 2-4 16,-1 1-7-16,2 2-2 16,1 4-3-16,0 0-7 15,3 2 8-15,1-3-10 16,1-3 5-16,2-4 0 15,2-5-4-15,-1 0 2 16,2-4 3-16,-1-1-7 16,1-5 1-16,1-1 1 15,0 0-4-15,0-3 2 16,0-1-2-16,4-3-1 0,1-3 1 16,4-3-2-16,-1-6 1 15,0-1-1-15,0-4-2 16,6 1 3-16,7-2 6 15,11 0 2-15,5 0-4 16,6-9-3-16,4 2-2 16,2-1 1-16,4-1-6 15,4 5-7-15,2-1-5 16,2 0 6-16,0 5 2 16,4-4 6-16,5 2 0 0,8-1 4 15,12-1 1 1,11 1-1-16,2 0-2 0,3 3 2 15,-2 0 0-15,-4 0-2 16,-1 0 2-16,-7 0 0 16,-4 1-11-16,-3 1 5 15,-2-2 3-15,1 0 2 16,4 0 1-16,2 0 2 16,-4 0-2-16,-2 0 0 15,-9 7 1-15,-10 0-1 16,-2 1-1-16,-3-1-3 15,2-3 8-15,4-1-8 16,4-3 4-16,6 0 0 16,3 0 0-16,5 0 0 15,1-8 1-15,-5 3-1 0,-7 3 4 16,-5 0-4 0,-4 2 0-16,3-2-1 0,3 2 1 15,2-1 0-15,2-3-9 16,7-1-12-16,-1-1 4 15,-1 2 10-15,-1-2-2 16,-9 5 8-16,-7 1 1 16,-2 0 3-16,-3 0-2 15,-2 0-2-15,-3-4 2 16,5 2-1-16,-2-2 1 16,1 2 0-16,-3-2 1 15,-1 4 1-15,0 0-2 16,-1 0-1-16,0 0 1 15,-7 0 0-15,-2 4-2 0,-1-4 2 16,-1 0-2-16,2 0 1 16,1 0 0-16,6 0 0 15,2-8-11-15,-3 2 1 16,-2 3-8-16,-6 2 10 16,-6 1 2-16,-4 0 2 15,-3 0 4-15,0 0 4 16,1 0-4-16,2 0-2 15,3 0 2-15,2 0-1 16,5 0 5-16,-1-3-7 16,-1-6 6-16,-2 2-6 15,-4 1 2-15,-3 0 1 16,-6 2 3-16,-7-2-3 0,-1 3 0 16,-5-2 2-16,1 1-2 15,2-2-6-15,2-3-84 16,1 2-58-16,-1 2-78 15</inkml:trace>
  <inkml:trace contextRef="#ctx0" brushRef="#br0" timeOffset="144744.74">21840 16197 482 0,'0'0'97'0,"0"0"-17"15,0 0 41-15,0 0-48 16,0 0-48-16,0 0-24 16,-4 37 24-16,6-10 14 15,3 5-30-15,-2 6 2 16,1 5 15-16,-3 2-5 15,-1-2-7-15,0 0 3 16,0-5 1-16,0-1 4 16,0 0-17-16,-5-3-3 0,0 1 4 15,2 1-6 1,-2-3 0-16,-1 1 1 0,0-1-1 16,-4-4 6-16,3 1-6 15,-1-6 1-15,0-2-1 16,0-3 1-16,5-5-1 15,-2-3 1-15,1-2-1 16,1-2 1-16,0-1-1 16,0 0 1-16,-3 1 1 15,-1 2 1-15,-3-1 0 16,0-1 5-16,-2 0-7 16,1-2 2-16,-2-1 5 15,0-1-8-15,-3 0 7 16,2-1-5-16,2 0-1 0,-3 2-1 15,3 0 4 1,-6 2-4-16,2 0 2 0,-4 1-2 16,1 2 0-16,-2 1-2 15,-3-3 2-15,-4 3 0 16,2-3 2-16,0-2-2 16,-2-3 0-16,-5-2-3 15,-6 0-4-15,-5-4-23 16,-3-10-16-16,-2 1 14 15,2-2-32-15,4 4-51 16,0-1-86-16,4 4-130 16</inkml:trace>
  <inkml:trace contextRef="#ctx0" brushRef="#br0" timeOffset="146242.91">16298 16740 774 0,'0'0'14'16,"0"0"34"-16,0 0-41 15,0 0 0-15,0 0-7 16,0 0-2-16,-21 41 2 0,17-6 26 16,0 1-11-16,1-1-12 15,0-4 5-15,0-7-4 16,0-10 0-16,3-3-1 15,-2-8 7-15,2-3-9 16,0 0 31-16,0-2 47 16,0-16 1-16,-5-12-66 15,1-6-9-15,2-6-1 16,2-5-1-16,0 1-3 16,6 7-1-16,7 8-1 0,3 7 2 15,0 6-6 1,4 5-6-16,2 3-6 0,4 6 5 15,1 4 8-15,5 0 0 16,-3 8-9-16,-3 11-31 16,-9 2 7-16,-11 0 10 15,-6-1 0-15,0-2 27 16,-21-4 1-16,-4-2 10 16,0-4-1-16,0-4 19 15,3 0-10-15,1-1-13 16,3 2-5-16,2-1 0 15,5-2-25-15,4 0-49 16,7-2-147-16,0 0-70 16</inkml:trace>
  <inkml:trace contextRef="#ctx0" brushRef="#br0" timeOffset="146516.56">16659 16689 706 0,'0'0'130'0,"0"0"-86"16,0 0-10-16,0 0 14 15,0 0-19-15,0 0-23 16,0 10-4-16,0 9 16 16,-4 6 15-16,-1 3 0 15,2-1-18-15,0-1 3 0,2-2-6 16,-2-3-11-16,0-3 2 15,2-6-1-15,1-3-2 16,0-4 0-16,0 0-33 16,0 0-50-16,0-4-54 15,14-1-168-15</inkml:trace>
  <inkml:trace contextRef="#ctx0" brushRef="#br0" timeOffset="147018.07">17840 16437 561 0,'0'0'158'0,"0"0"-102"0,0 0 3 15,0 0 34 1,0 0 4-16,0 0-21 0,30-38-35 15,-27 40-41-15,3 16 11 16,4 9 9-16,0 7 8 16,3 6-19-16,0 3 4 15,0 5 9-15,-3 2-12 16,-2 1 4-16,0 0-9 16,-1-2-1-16,-3-3 2 15,-1-6-1-15,-1-8-5 16,-2-8 0-16,0-5 2 15,0-5-2-15,0-4 1 16,0-3-1-16,0-2-16 16,0 1-38-16,0-2-42 15,0 0-60-15,0-4-152 16</inkml:trace>
  <inkml:trace contextRef="#ctx0" brushRef="#br0" timeOffset="147677.59">19060 16696 186 0,'0'0'493'15,"0"0"-431"-15,0 0-62 16,0 0 0-16,0 0 48 15,0 0 49-15,16 106-47 16,-7-63-22-16,-4-3-16 16,-4-3-7-16,-1-8 2 0,0-6-4 15,0-10-1 1,0-3-2-16,0-8 8 0,0-2-7 16,0 0 8-16,0 0 11 15,0-15 66-15,0-13-46 16,0-11-29-16,0-10-3 15,0-7 3-15,0 0-6 16,6 4-2-16,4 4-3 16,1 12 0-16,0 10-1 15,3 6 0-15,0 9-2 16,1 6-1-16,1 5-5 16,2 0-7-16,2 7-10 15,0 14 6-15,0 5-1 16,-8 5-8-16,-6-1 11 0,-6-4 10 15,0 1-1-15,-25-5 9 16,-4-1 4-16,-7-3-2 16,2-3 6-16,4-5 0 15,12-4-7-15,8-2-1 16,10-4-7-16,0 0-71 16,24-7-125-16,12-13-243 15</inkml:trace>
  <inkml:trace contextRef="#ctx0" brushRef="#br0" timeOffset="148046.03">19451 16669 438 0,'0'0'301'0,"0"0"-283"0,0 0-14 16,0 0 13-16,88-4 14 15,-69 16-1-15,-1 4-4 16,-7 7-18-16,-8-1 24 15,-3 5 3-15,-5 1 7 16,-14 0-15-16,-2-4 10 16,-2-1-8-16,4-4 0 15,4-4-18-15,3-2 2 16,3-5-2-16,6-2-4 16,2-2-3-16,1-1 1 15,0-2-3-15,0 0 0 0,1 1 6 16,15-2 1-16,7 0 10 15,10 0-3-15,5 0-10 16,4-10 1-16,0 0-6 16,-3 1 0-16,-3-1-1 15,-6 0-30-15,-5 3-43 16,-7 0-31-16,-6 1-74 16,-11 2-107-16</inkml:trace>
  <inkml:trace contextRef="#ctx0" brushRef="#br0" timeOffset="149245.72">17990 17033 18 0,'0'0'245'16,"0"0"-178"-16,0 0-36 15,0 0-5-15,0 0-2 16,0 0 16-16,-1-14-12 16,-1 13 14-16,2-2 7 15,0 1 19-15,-1 1 2 16,1 0-10-16,0-1-3 16,0 2-12-16,0 0-16 15,0 0-5-15,-2 0-6 16,0 0-4-16,1 2-14 0,1 10-5 15,0 1 5-15,0 5 11 16,0 2 7-16,0 4 7 16,0 1-17-16,0-2 4 15,0 1-2-15,0-4-6 16,0-2 1-16,0-3 4 16,0-7-4-16,0-2 0 15,0-4-2-15,0-2-2 16,0 0-1-16,0 0 0 15,0 0-1-15,0 0-19 16,3 0-56-16,2 0-127 16,-4-8-196-16</inkml:trace>
  <inkml:trace contextRef="#ctx0" brushRef="#br0" timeOffset="150358.1">16255 17080 376 0,'0'0'151'0,"0"0"-127"0,0 0-15 16,0 0 23-16,0 0 17 15,0 0-22-15,-3 1-9 16,3-1-17-16,0 2 12 16,0-1 8-16,0 3 6 15,0 0 11-15,5 1-10 16,11 0 3-16,0-2 18 15,10 1-14-15,2-1-13 16,3 2-12-16,4 1 2 16,4-3-5-16,0 2-4 15,2-3-3-15,-2-2 0 16,-3 0 3-16,-6 0 0 0,-6 0 1 16,-4 0 13-16,-9 0-2 15,-7 0-10-15,-1 0 4 16,-3 0-8-16,0 0 15 15,0 0-4-15,0 0 3 16,0 0 4-16,0 0-5 16,0 0-1-16,0 0-5 15,0 0 2-15,0 0 8 16,0 0-4-16,0 0-1 16,0 0-7-16,-3 0 0 15,-7 0-6-15,-5 0 0 16,-2 0 6-16,-2 2-5 15,-3-1-1-15,-2 0-3 0,-5 1 3 16,-1-2 3-16,-1 3-3 16,-2-2-2-16,3 1 2 15,7 1-1-15,4-2 4 16,12 2-3-16,4-3 0 16,3 0-5-16,0 0-5 15,0 0-13-15,0 0-24 16,2 0-19-16,13 0 10 15,4 0-2-15,7 0-82 16,0 0-114-16</inkml:trace>
  <inkml:trace contextRef="#ctx0" brushRef="#br0" timeOffset="155363.79">21068 15143 161 0,'0'0'56'0,"0"0"-8"0,0 0-6 16,0 0 5-16,0 0 20 16,0 0-25-16,0 0-3 15,0-21 8-15,0 15 4 16,0 0 11-16,0 2 8 16,0-2-24-16,0 3-17 15,0 2 11-15,0-1 3 16,0 2-12-16,0 0-9 15,0 0-12-15,0 0-2 16,0 0-7-16,0 0 0 16,0 0 9-16,0 0 6 15,0-1 9-15,0-1 0 0,0 1 11 16,0-1-6-16,0 1-7 16,0 0-13-16,0 1 5 15,0 0-5-15,0 0-3 16,0 0-3-16,0 0-4 15,0 0 0-15,0 0 0 16,0 0 0-16,0 0 9 16,0 0 2-16,0 0-2 15,0 0-7-15,0 0-2 16,0 0-1-16,0 0-1 16,0 2-4-16,0 8-2 15,0 3 7-15,0 3 2 16,0 0 0-16,0-1 0 15,0-2 3-15,0-1 0 0,0-2-2 16,0 1 3-16,0-3 0 16,0 0-3-16,0-1 0 15,0 2-2-15,2-2 0 16,-2 4 3-16,1 1-3 16,1 1 3-16,-2-1-2 15,0 1 0-15,0-5-1 16,0 2 2-16,1 0 6 15,-1-4-5-15,2 4 1 16,-2-4-3-16,2 2 1 16,-2 1 4-16,0-1-6 15,0 2 1-15,0 0 1 16,0 2-1-16,0-1 6 0,0 0-6 16,0 0 1-1,0-1 1-15,0-4-2 0,0-2 0 16,0 0 0-16,0-1 0 15,0 0 0-15,0 0-1 16,0 0 0-16,0 0 3 16,0 1-2-16,0 0-1 15,0 0 0-15,0 0 4 16,0 1-2-16,-2-1 0 16,-1 1 0-16,0-2 0 15,1 2 0-15,0-3 3 16,1-1-5-16,0 2 0 0,-2 3 0 15,0-5 0-15,-4 5 1 16,-3-2 6-16,0 1-7 16,-1 0 1-16,-2 0 1 15,4-2 1-15,1 1-3 16,2 0 0-16,2-3 0 16,3 1 0-16,-2-2 1 15,-2 1 1-15,-5-1-2 16,-5 3 1-16,0 0 0 15,-1-2-1-15,3 2 2 16,4-1-2-16,1-1 3 16,2-1-6-16,3 0 3 0,-3 0 0 15,1 0 5-15,-2 0-2 16,-2 0-4 0,-3 0 4-16,-6 0-1 0,-2 0-2 15,3 0-5-15,-1 0 5 16,4 0 0-16,1 0 1 15,2-1 4-15,3 1-5 16,1-2 1-16,-1 1-1 16,-1-1 0-16,-4 1 0 15,-7-2 0-15,-6 2-1 16,-3-1 1-16,-1 2 0 16,0-3 0-16,2 0 0 15,-1 1 0-15,0-2 0 16,0 2-3-16,-2 0 3 0,-2 0 4 15,0 0-4-15,-6 0 0 16,-3 0 2-16,-4-2-1 16,1-1-2-16,1 1-1 15,6 0 0-15,6-2 2 16,5 2-1-16,6 0 2 16,0 0-2-16,3 1 2 15,0 2 0-15,0-1-1 16,3 2 0-16,-3 0 0 15,3 0-1-15,-2 0 1 16,0 0 0-16,4 0 0 16,1 0 1-16,-2 0-1 15,1-1 0-15,-5 1-2 16,-3 0 1-16,-4 0 1 0,-8 0 1 16,-6 0 0-16,-4 0-1 15,-3 0 0-15,1-1 0 16,4-2-1-16,3-2 0 15,4 1 2-15,2 0 0 16,4 0-1-16,-2 4 0 16,0 0 0-16,1 0 2 15,3 0-2-15,1 0 0 16,4 0-1-16,6 0 1 16,5 0 0-16,3 0 1 15,1 0-1-15,2 0 0 16,-5 0 0-16,2 0-1 15,-2 0 2-15,-4 0-1 16,-6 0 0-16,-9 0 2 0,-11 0-2 16,-5 0 0-16,0 0 0 15,4 0 0-15,3-3-4 16,7-1 4-16,4-1 0 16,2 4 2-16,4 0-2 15,1 1 0-15,-1 0-1 16,0 0 1-16,4 0-1 15,-2 0-4-15,4 0 9 16,3 0-4-16,-1 0 1 16,0 0-1-16,-2 0 0 15,-2 0 0-15,-8 0 0 0,-7 1 0 16,-9 2-1 0,-1 1 1-16,-2 0 0 0,-2-2 0 15,6 1 0-15,2-3 0 16,4 0 0-16,3 0 0 15,2 0 0-15,4 0 0 16,1 0-1-16,3 0 4 16,-1 0-2-16,-3 0-1 15,1 3-1-15,-3-1 1 16,-1 2 0-16,2-1-1 16,1-1 1-16,6-1-4 15,3 1 4-15,4-2-1 16,1 1 1-16,0-1 2 15,-4 0-2-15,-2 0 0 0,-6 1-1 16,-4 1 1-16,-8-1-1 16,-6 2 0-16,-1 0-2 15,2 0 3-15,5-3-3 16,7 0 1-16,5 0 1 16,4 0 2-16,6 0-1 15,-1 0 2-15,4 0-2 16,-2 0 2-16,-2 0-4 15,-1 0 4-15,-2 0-3 16,-2 0 1-16,-1 0 0 16,1 0-5-16,0 0 10 15,-1 0-10-15,-3-2 10 16,-1 1-5-16,-7 1 0 0,-1 0 0 16,-2 0-2-16,0 0 2 15,0 0 0-15,2 0-1 16,4 0 1-16,3 0 2 15,7 0-2-15,3 0 0 16,2 0 0-16,-2 0 0 16,4 0 0-16,-6 0 0 15,1 0-2-15,-6 0 1 16,-3 0 1-16,-2 0 0 16,-4 0-1-16,-2 0 1 0,0 0 0 15,7 0 3 1,3 0-1-16,7 0-2 0,3 0 1 15,1 0 0 1,4 0-1-16,-3 0 0 0,1 0-1 16,-4 0 1-16,-1 0 0 15,-3 0 0-15,-2 0 0 16,0 0-1-16,2 0 3 16,4 1-4-16,2 1 2 15,4 0 0-15,2-2 0 16,-3 1 0-16,6 2 0 15,-4-3 1-15,-3 6 0 16,-6-3-1-16,0 5 1 16,-3 0-1-16,3 0 2 15,0-2-2-15,8 1-1 0,2-3 1 16,2 2 0 0,2-1-3-16,1 4 0 0,-3 0 3 15,3 4-2 1,-2 1 3-16,-2-1-2 0,3 1 2 15,-1-1 0-15,-1-3-1 16,2-2-1-16,-1-1 1 16,1 0 0-16,1 0 5 15,0 2-6-15,-3-1 2 16,3 2-2-16,0 0 0 16,-2 0 1-16,1-1 2 15,-3 2-2-15,1-2-1 16,2 1 1-16,-2-3 1 15,3 0 1-15,-3 2-4 0,2 0 1 16,1 1 1-16,-2-1 2 16,1 0-2-16,1 1 2 15,-2-1-2-15,1 0 0 16,-2-1 0-16,0 2-1 16,0-4 1-16,0 2-1 15,1 0 1-15,2 0 1 16,-1 1 0-16,1-1 0 15,-2 0-1-15,1 1 0 16,1-2 0-16,-2-2 0 16,1 2 1-16,-2-1-1 15,2 0 0-15,1 0 0 0,-3-2-1 16,2-1 2-16,1 5-1 16,0-1 0-16,-1 3 0 15,1 0 0-15,0-1 0 16,-3 2 0-16,3-1 0 15,-3-3 0-15,3 0-2 16,0 0 2-16,-2-1 1 16,2-1-1-16,0 2 0 15,0 0 0-15,0 1 0 16,0 3-2-16,0-1 2 16,0-1 2-16,-1 1-1 15,-1 0-1-15,2 0 2 16,0-2-2-16,0 1 0 0,0-2 0 15,0 0 0 1,-1-3-1-16,1 0 2 0,-2 2-2 16,1 0 0-16,-1 1 1 15,1-2 2-15,-1 1-1 16,1 1-2-16,-2-1 2 16,3-2-1-16,0 0 0 15,0-1 0-15,0-1-1 16,0-2 1-16,0 0 0 15,0 0 0-15,-1 0 0 16,1 0 1-16,-2 0-1 16,2 1 0-16,0-1 1 15,0 0-1-15,0 0 0 0,0 0 2 16,0 0-2-16,0 0-4 16,0 0 4-16,0 3-20 15,0 0-4-15,0-3-5 16,0 3-37-16,0-3-11 15,0 0-27-15,0 0 2 16,0-9-26-16,0-4-140 16</inkml:trace>
  <inkml:trace contextRef="#ctx0" brushRef="#br0" timeOffset="155952.87">15994 16042 489 0,'0'0'38'0,"0"0"-35"15,0 0 18 1,0 0 27-16,0 0-17 0,0 0-22 16,0 0 40-16,7 7-17 15,2 0 11-15,0-1 13 16,5 3-10-16,-2 1-22 15,1-2 28-15,1 5-40 16,-1-2 15-16,3 0-9 16,-2 3-10-16,1 0-2 15,1-2 11-15,4 3-9 16,2-3 2-16,-1-1 0 16,6 2-2-16,-3-2 6 15,-1-3 1-15,-2 1 7 16,-7-3-15-16,-4-1-3 0,-5-5-1 15,-3 2-3 1,-2-2 3-16,0 0-2 0,0 0 0 16,0 0-1-16,2 0 5 15,-1 0 0-15,-1 0 6 16,2 0-11-16,-2 0-4 16,0 0-39-16,3 0-13 15,2-7-43-15,1-5-214 16,3-2-86-16</inkml:trace>
  <inkml:trace contextRef="#ctx0" brushRef="#br0" timeOffset="156437.84">16646 16062 395 0,'0'0'57'0,"0"0"-7"16,0 0 11-16,0 0 34 16,0 0-4-16,0 0-27 15,-7-16-2-15,4 13-19 0,0 2-7 16,1 1-8-16,-2 0-13 15,1 0-12-15,-4 0-2 16,-4 10-1-16,-1 2 4 16,-4 3 2-16,0 1 2 15,-1 1 2-15,0-2 8 16,-1 0 12-16,5-2-12 16,1-1-9-16,1 1-2 15,1 0-4-15,-2 2 1 16,2 1 3-16,0 0-7 15,-1 0 0-15,2-5 2 16,1-4-1-16,2-2 5 16,2-3-3-16,3 0 5 15,-2-2-5-15,3 0 4 0,0 0-4 16,0 0-3-16,0 0-2 16,0 0-37-16,-4 3-78 15,-6-2-226-15</inkml:trace>
  <inkml:trace contextRef="#ctx0" brushRef="#br0" timeOffset="159446.69">16536 18035 456 0,'0'0'53'0,"0"0"-21"16,0 0-15-16,0 0-9 15,0 0 21-15,0 0 4 16,0 0-20-16,0 0-7 15,-3 0 3-15,3 0 21 16,0 0 4-16,0 7 6 16,0 3 18-16,0 2 6 15,0 4-33-15,0-2-3 0,0 4-5 16,0 3-13-16,0 1 0 16,0 4 10-16,6 5-7 15,1 4-1-15,2 4-3 16,-2 2 4-16,1 5-6 15,0-6-3-15,-1-2-2 16,-1-2 2-16,0-6-4 16,-2-1-1-16,1-6 1 15,-2-6 0-15,1-6 0 16,-3-3 0-16,-1-7-16 16,2 1-19-16,-2-2-24 15,1 0-23-15,4 0-60 16,-3-3-112-16</inkml:trace>
  <inkml:trace contextRef="#ctx0" brushRef="#br0" timeOffset="162190.81">16595 18104 468 0,'0'0'45'0,"0"0"-25"16,0 0-6-16,0 0-10 0,0 0-3 15,0 0 38-15,93-40-11 16,-65 37 8-16,0-2-13 15,-1 5-15-15,1 0-8 16,4 0 1-16,2 0-1 16,2 0 1-16,4 0 0 15,6 0 0-15,4 0 0 16,5 0 0-16,2-2 2 16,-1-1-3-16,-2 0 0 15,-9 3 2-15,-4-1-4 16,-3 1 4-16,-4 0-2 15,-3 0 1-15,4 0-1 0,2 0 0 16,7-4-2-16,8-2-1 16,7-1 0-16,6 1 2 15,2 2 1-15,-4 1 1 16,-4 3 3-16,-4 0-1 16,-3 0-1-16,-2 0 3 15,-1 0-3-15,-4 0 10 16,4 0 8-16,1 0 10 15,5 0-12-15,4 0 1 16,2 0-18-16,-1 0 8 16,-3 0-1-16,-7 0 4 15,-5 0-3-15,-5 0 0 0,-4 0-8 16,-3 0 0-16,3 0-1 16,1 0 2-16,2-3-2 15,6-1 5-15,-2-1-5 16,1 1 2-16,-2 3-2 15,-1-1 0-15,-1 2 1 16,-1 0-2-16,3-4 2 16,2 2 4-16,0-3 0 15,5 2-5-15,-3-2-4 16,2 2 4-16,0 1 2 16,1 2-2-16,3 0 0 15,0 0-1-15,3 0 1 16,2 0 2-16,0-2 0 15,-2-2-2-15,-4 3 4 16,-4 0-4-16,-3 1-4 0,-3 0 4 16,0 0 0-16,-1 0-1 15,3 0 3-15,2 0-2 16,1 0 0-16,1 0 7 16,2 1-5-16,-1-1 0 15,4 1 4-15,-3-1 0 16,0 2-6-16,2-2 1 15,-5 0-2-15,0 0 1 16,1 0-1-16,-3 0 2 16,0 0 0-16,-2-4 0 15,0 0 1-15,2 1 3 16,-2 0-5-16,-3 2-1 16,-7 1-3-16,-2-3 4 0,-6 3 0 15,-4 0 5-15,-1 0-4 16,-1 0-2-16,-2 0 1 15,3 0 0-15,1 0 1 16,1 0-1-16,0 0-1 16,-5 0 0-16,1 0 1 15,-7 0 1-15,-2 0-1 16,-5 0 1-16,1 0 2 16,-3 0 7-16,-1 0 10 15,0 0-3-15,0 0 0 16,0 0-5-16,2 0-8 15,-2 0 0-15,0 0-2 0,0 0-2 16,0 0 0 0,0 0 4-16,0 0-6 0,0 0 2 15,0 0 0-15,3 0 0 16,1 3 1-16,4 8 7 16,2 3 1-16,2 4 2 15,0-1-11-15,0 2 10 16,-3 1-5-16,-2-1-1 15,1 2 7-15,-2 1-2 16,-3-2-2-16,0-2-7 16,0-2 1-16,0 0 1 15,0 2-2-15,2-2 0 16,-2 6 4-16,2 4-4 0,-3 4 0 16,-2 1 3-1,0 1-3-15,0-6-1 0,0-1 1 16,0-4 2-16,0-4 0 15,0-6-1-15,0-1-1 16,0-2 0-16,0 0 2 16,0-4-3-16,0 2 1 15,0-1-4-15,0 1 4 16,0 3 0-16,0-3 1 16,0 4 0-16,0-1-1 15,0-1 4-15,0 0-4 16,0 0 0-16,0-5 0 15,0 1 1-15,0-1-1 16,0-2-1-16,-2 1 0 0,-3 2 2 16,-3-4 4-16,-4 3 1 15,-1-1-5-15,-4 2 6 16,1-1-7-16,1 0-1 16,-8 1 1-16,0 2 0 15,-3-2 0-15,1 1 1 16,-2 1 2-16,-3-4-3 15,-1 1-1-15,-2-2 1 16,0-1-2-16,-1 0 1 16,8 0 0-16,4 0 1 15,0 0-3-15,4 0 3 16,-3 0-1-16,-1 0 1 16,-1 0 3-16,-1 0-3 0,-4 0-3 15,-2 0 2-15,-3 0 1 16,-1 0-1-16,-5 0 1 15,0 0 0-15,-2 0 0 16,-7 0 0-16,-6 0 1 16,-7 4-2-16,-14 7 1 15,-16-3 0-15,-16-2 2 16,-12 0-1-16,-5-3-1 16,1-1 0-16,7 1 0 15,4-3 0-15,3 4-3 16,1 1 6-16,-2 1-2 15,-1 2 0-15,-4 1 1 0,1-2-2 16,-2 1 0-16,3-4 0 16,6-2 1-16,5 1-1 15,9-3 1-15,11 0-1 16,9 3 1-16,11-1 5 16,9 2 3-16,5 1-4 15,5 1-3-15,3-3-2 16,4-2 2-16,6-1-1 15,9 0-1-15,6 0 3 16,8 0 0-16,2 0-1 16,5 0-1-16,-1 0 3 15,1 0-4-15,0 0 0 16,-3 0 0-16,-5 0 3 16,-2 0-3-16,-6 0 0 15,2 0 0-15,-3-1 0 0,0 1 0 16,-1-3 5-16,0 3-5 15,-3-4-2-15,-1 1-2 16,-1-3 3-16,-2 2-4 16,-2-2 0-16,0 0 5 15,1-1-6-15,0 1 1 16,2 1 3-16,0-1 1 16,2 3 1-16,1-5 0 15,6 2 1-15,1 0 0 16,-2 1-1-16,4 0 0 15,-4-1-5-15,-2 2 4 16,0-3-1-16,-6 1-1 0,2 2-2 16,-1 0 5-16,1 1-1 15,3 0 0-15,0 1 1 16,4-2 0-16,-4 0 0 16,2 1 0-16,-4-3 0 15,1 5 1-15,-2 1-1 16,1-3 0-16,2 3 0 15,4-3 0-15,3 3 0 16,7 0 0-16,2 0 3 16,-1 0-3-16,0 0-3 15,-1 0 3-15,-1 0 0 16,0 0 5-16,-3 0-5 16,2 0 0-16,1 0-2 0,0 0 2 15,1 0 0-15,-2 0 0 16,-1 3-2-16,1 0 2 15,-2 0 0-15,-1 1 0 16,-1-3 0-16,-4 3 0 16,3-2-2-16,0 2 2 15,0-4 0-15,3 2 0 16,-1-1 0-16,0-1 0 16,1 0 0-16,-4 0 0 15,2 0 1-15,-6 3 0 16,-7 1-2-16,-5 5 1 15,-6 1 0-15,-2 0 0 16,-2 1-1-16,8-3 1 16,7-1-10-16,9-3 0 0,11-4 0 15,2 0 5-15,2 0-36 16,0 0-39-16,0 0-41 16,11 0-65-16,6 0 51 15</inkml:trace>
  <inkml:trace contextRef="#ctx0" brushRef="#br0" timeOffset="164090.87">18257 17719 537 0,'0'0'65'15,"0"0"-32"-15,0 0-30 16,0 0 4-16,0 0 17 16,0 0-7-16,0 0-16 15,0 17 48-15,0-2-10 16,0 4-22-16,2-2 5 15,-2 1 8-15,0 0-13 16,0-2-5-16,0-5 5 16,0-1-17-16,0-6 2 15,0 0 1-15,0 0 1 16,0-4-2-16,0 0 2 0,0 0-4 16,0 0 4-1,1 0-4-15,1 0 16 0,-2 0 3 16,0-6 27-16,0-8-27 15,0-3-19-15,0 1 0 16,0 1 3-16,1 3-3 16,1 6 0-16,1 0 0 15,-3 6 0-15,1-3 2 16,-1 0-2-16,3 2 0 16,3-2-2-16,2-3-1 15,-1 3 6-15,1 2-7 16,5 1 8-16,2 0-8 15,7 0 8-15,8 2-5 16,3 9 4-16,3 0-3 0,1-2 1 16,2 2-1-16,-3-3 4 15,-7-1-4-15,-6-1 0 16,-11-2 0-16,-6-4-2 16,-5 1-2-16,-1-1-25 15,0 0-7-15,0 0-4 16,0 0-17-16,2 0-52 15,1-1-95-15</inkml:trace>
  <inkml:trace contextRef="#ctx0" brushRef="#br0" timeOffset="164398.79">18584 17644 491 0,'0'0'107'0,"0"0"-19"15,0 0-26-15,0 0 6 16,0 0 1-16,0 0-33 16,-4-7-24-16,4 7-6 15,0 0-6-15,0 11 0 16,13 5 44-16,1 4-34 16,2 1 0-16,-3 1-3 15,0 2 8-15,-3-1-4 16,-3-5-10-16,-2-1 2 15,-2-6 2-15,-3-2-5 0,0-5 0 16,0-1-1-16,4 0-7 16,-1-3-44-16,0 0-71 15,3 0-97-15,-3 0-210 16</inkml:trace>
  <inkml:trace contextRef="#ctx0" brushRef="#br0" timeOffset="166169.99">17912 18074 201 0,'0'0'237'0,"0"0"-167"16,0 0 22-16,0 0-20 16,0 0 19-16,0 0-17 15,-4-13-13-15,4 13-15 16,0 0 0-16,0 0-18 16,0 0 7-16,0 0 3 15,0 0-17-15,0 0 2 16,0 0-3-16,0 0-17 15,0 0-3-15,0 0-2 0,0 11 2 16,3 7 5-16,6 4 15 16,1 5 4-16,2 4-15 15,-1 5-2-15,1 3-3 16,0 5 4-16,1 4-5 16,2 2 4-16,0-3-3 15,3 2 2-15,-3-6 2 16,-2-2-3-16,-2-3-2 15,-2-8-1-15,-1-3 0 16,-1-8 2-16,-4-2-1 16,-2-7 3-16,1 1-4 15,-2-7 6-15,0-2-2 16,0 1 2-16,0-3-5 16,0 0-1-16,0 0 5 0,0 0-5 15,0 0 5-15,0 0-3 16,0 0-1-16,0 0 0 15,0 0 2-15,1 0-3 16,-1 0-2-16,2 0-7 16,-1 0-12-16,-1 0-18 15,2-9-24-15,-2-8-70 16,0 1-80-16,0-4-276 16</inkml:trace>
  <inkml:trace contextRef="#ctx0" brushRef="#br0" timeOffset="171498.24">17353 18186 406 0,'0'0'69'0,"0"0"6"16,0 0 12-16,0 0 8 0,0 0-48 16,0 0-20-16,0 0-19 15,-2-3-8-15,2 12-8 16,0 11 8-16,0 7 31 16,0 9-13-16,0 6-15 15,0 2 4-15,6-3 1 16,-1 1-7-16,1-9 1 15,-1-4-1-15,-1-5 3 16,-1-6-3-16,0-6 3 16,-3-6-1-16,0-5-2 15,1-1 10-15,-1 0 22 0,0 0 13 16,0 0-3-16,0-5-8 16,0-7-19-16,0-7-13 15,-4 1 2-15,0-1-4 16,-2 2-1-16,3 7-2 15,0-1 2-15,-1 9 1 16,4-2-1-16,0 4 0 16,0 0-3-16,0 0 2 15,0 0-3-15,0 0 3 16,0 0-13-16,-1 0 1 16,1 0 5-16,0 0 8 15,0 0-2-15,-2 0-1 16,2 0-2-16,0 0 5 15,0 0-1-15,0 0-9 0,0 0 7 16,0 0 3-16,0 0-5 16,0 0 5-16,0 0-3 15,0 0 3-15,0 0 2 16,0 0 2-16,0 0-2 16,0-6 9-16,0-5-7 15,-1-8-4-15,-2-4 0 16,1-7 6-16,0-4-6 15,0 2 0-15,0 5 0 16,2 7 0-16,0 3-6 16,0 6 5-16,0-1 0 15,0 4 0-15,11 1 0 16,7 0-5-16,6 0 6 0,3 1-2 16,4 2 2-16,-1 0-9 15,-3 4 3-15,-2 0 6 16,-8 0-5-16,-8 0-3 15,-2 8-18-15,-7 6 15 16,0 5 0-16,0 11 11 16,-12-1 9-16,-1 1-6 15,-1-3 7-15,4-7 0 16,1-8-5-16,1 1-5 16,-1-5 3-16,0-2 3 15,-1 4-4-15,-3-6-1 16,0 2-1-16,2-3 0 0,3-2-5 15,3 2-20 1,5-3-9-16,0 0-80 0,0-10-113 16</inkml:trace>
  <inkml:trace contextRef="#ctx0" brushRef="#br0" timeOffset="171853.24">17685 18193 540 0,'0'0'110'15,"0"0"-48"-15,0 0-15 16,0 0-4-16,0 0 18 0,0 0-30 16,0-7-31-16,0 20-11 15,0 8 11-15,3 7 36 16,1 5-20-16,-1 3-2 15,3 2-3-15,0 5 12 16,1-4-6-16,-2 1-7 16,2-6-1-16,-4-6-2 15,0-9-6-15,-1-5 5 16,-1-7-2-16,1-6-3 16,-2-1 0-16,0 0-1 15,0 0 1-15,0 0-1 16,0 0-31-16,3 3-47 15,0 0-81-15,-1-3-49 0,2 2-274 16</inkml:trace>
  <inkml:trace contextRef="#ctx0" brushRef="#br0" timeOffset="173813.52">17216 18114 269 0,'0'0'108'16,"0"0"-66"-16,0 0-15 15,0 0-3-15,0 0-10 16,0 0 0-16,3-18-14 15,-3 16 0-15,1 0 2 16,3 0 0-16,-3-5 10 16,3 1 6-16,-1-4 26 15,2-1 5-15,-1-2-28 16,1 0-3-16,-1 0-12 0,-1 0 0 16,3 1-6-16,-5 4 1 15,1-2 8-15,-1 3 2 16,-1 2-9-16,0-2 8 15,0-2 26-15,0 0-13 16,0 1-4-16,0-2-7 16,0-1-4-16,-3 0-3 15,-2 0 2-15,0 1 7 16,1 2-12-16,-1 0 28 16,-1 3-9-16,2-1-12 15,-3 2 4-15,0-1 2 16,1 4-10-16,2-3 5 15,-2 2-1-15,0 2-7 0,2 0 1 16,-1 0-2-16,1 0-1 16,-1 0 0-16,-1 0-4 15,-3 0 6-15,0 0-2 16,-1 0 1-16,-4 0 3 16,1 0-2-16,-2 0-1 15,5 3 0-15,-1 0-2 16,2-2 2-16,6-1 0 15,0 0 1-15,2 0 4 16,-1 0-3-16,-2 0 14 16,-2 0-4-16,-6 0-8 15,-1 0-5-15,0 0 0 16,-3 0-1-16,5 0 5 0,1 0-3 16,6 0-1-16,1 0 0 15,1 0 0-15,1 0 0 16,-4 0 0-16,-1 0 0 15,-4 0 1-15,-2 0-2 16,0 3-3-16,-1-1 4 16,0-1 4-16,0 2-3 15,1-3-1-15,2 0 0 16,3 0 3-16,0 0-2 16,1 0-1-16,0 0 2 15,-1 0-2-15,-5 1 0 16,0-1 0-16,-3 2-1 15,-1 1 1-15,-4-3 0 16,1 0 2-16,1 0-1 0,-3 0 11 16,3-3 0-16,0-7 1 15,2 1-7-15,0 1 1 16,2-2 0-16,-1 1-4 16,2 0 3-16,-2 1-5 15,1-1 0-15,3 0 2 16,2-1 1-16,1 0-3 15,2-1 9-15,-1 0-5 16,1-1-5-16,0-1 0 16,1 0 0-16,1 3 3 15,-1 3-2-15,1-2 1 0,1 2-1 16,1 0-1 0,-1 0-1-16,0-3 1 0,2-1 0 15,-2-1 0-15,0 0-1 16,-2 2 1-16,1 0 0 15,0 4 1-15,1 1 0 16,3-1 0-16,-2 3 0 16,2-1-1-16,0 0-3 15,0-3 3-15,0 1 0 16,0-6 3-16,0 0-4 16,0 2 1-16,0 1 0 15,0 1 0-15,0 6 1 16,0 0 0-16,0 0-1 0,0 1 0 15,0 1 0 1,0 0-1-16,0 0-2 0,0 0 3 16,0 0 0-16,0 0 2 15,0 0-4-15,0 0-3 16,0 0-41-16,0 0-34 16,0 0-81-16,-1 5-128 15,-5 0 83-15</inkml:trace>
  <inkml:trace contextRef="#ctx0" brushRef="#br0" timeOffset="174780.54">16409 17445 410 0,'0'0'46'15,"0"0"4"-15,0 0-6 16,0 0 13-16,0 0 7 16,0 0-22-16,-5-19-28 15,4 19-12-15,-1 0-4 16,-1 0 2-16,-2 11 0 15,-3 4 20-15,0 3 1 0,-1 2 4 16,-1 0-13-16,1 0-3 16,0-2 3-16,-1-4-11 15,4-2 6-15,3-7-4 16,1-3 2-16,1-2 5 16,1 0-7-16,0 0 12 15,0 0 8-15,0 0 17 16,0-13-15-16,0-7-25 15,0-4 0-15,4-1 1 16,1-1-1-16,1 0 1 16,1 2-1-16,-3 5 0 15,4-1 0-15,0 6 0 16,-4 2 0-16,3 3 0 16,-4 3 0-16,-1 4 0 0,-1 1 0 15,-1-2 1-15,0 3-2 16,0 0 1-16,2 0-4 15,1 0-2-15,4 0 1 16,4 0 5-16,-1 0 0 16,5 0 0-16,2 0 1 15,5 0-1-15,-4 0 0 16,0 0-1-16,-5 0 1 16,-2 3-3-16,-1-1 6 15,-4 1-6-15,0 1 6 16,0-1-6-16,0 0 6 15,1 3-5-15,1-2 7 16,4 4-7-16,-3-2 2 0,1 1 0 16,-1 1-1-16,-2 2 2 15,0-2-1-15,-3 3 3 16,-2-1 0-16,-1-3-2 16,-1-2 3-16,0-1 1 15,0-2 0-15,0-2-2 16,0 0 9-16,0 0 10 15,0 0 4-15,0 0-2 16,0 1-1-16,-14 2-13 16,-2 0-5-16,-3 1-4 0,-5-3-1 15,2 3 3 1,-4-2-2-16,4-1 4 0,-2 2-4 16,2 0-1-16,1 0 4 15,1 1-4-15,-1 2 0 16,5 0 1-16,1-2-2 15,7 1 4-15,5-4-8 16,2 0 1-16,1 2-36 16,0 0-27-16,0 1-48 15,9 3-27-15,3-1-62 16,0-6-295-16</inkml:trace>
  <inkml:trace contextRef="#ctx0" brushRef="#br0" timeOffset="177110.93">18588 18227 432 0,'0'0'31'0,"0"0"19"16,0 0-14-16,0 0 32 15,0 0 7-15,0 0-29 16,-1-29-36-16,1 29-10 0,0 8-10 15,0 15 10 1,0 10 21-16,1 7 15 0,4 3 2 16,1 3-14-16,-2-14-13 15,3-5 6-15,-3-10-12 16,-1-10-3-16,-3-4-2 16,0-3 7-16,0 0 24 15,0 0 20-15,0 0 1 16,0-3-8-16,0-11-14 15,-9-10-29-15,1-1-1 16,1-5-2-16,7 0 2 16,0 1 0-16,0 3 0 15,0 5-1-15,3-2-1 16,9 4 1-16,1 2 0 0,1 1 1 16,-3 6-7-16,0 6 4 15,0 1 1-15,0 3-3 16,3 3-4-16,1 15 7 15,0 7-6-15,1 4 8 16,2 2 0-16,3 2 0 16,0-7 3-16,0-1-3 15,0-7-2-15,-5-8 2 16,-3 0 6-16,-5-8-6 16,-4-1-3-16,-4-1 0 15,2 0-7-15,-2 0 2 16,0 0-12-16,1 0-15 15,1-13-50-15,4-7-114 16,-3-5-12-16</inkml:trace>
  <inkml:trace contextRef="#ctx0" brushRef="#br0" timeOffset="177397.67">18875 18098 520 0,'0'0'78'0,"0"0"22"16,0 0-40-16,0 0-21 16,0 0-5-16,0 0-34 15,-3 3 4-15,10 17-3 0,10 6 17 16,-1 4 9 0,-1 3-5-16,-1 2-4 0,2-4-7 15,-4-1-6-15,0-5 1 16,-3-8-6-16,-3-4 2 15,0-3-2-15,-5-6 4 16,1 0-9-16,-2-2-10 16,0-2-43-16,0 0-65 15,0 0-47-15,1 0-6 16</inkml:trace>
  <inkml:trace contextRef="#ctx0" brushRef="#br0" timeOffset="177793.16">19200 18112 591 0,'0'0'70'15,"0"0"-3"-15,0 0-10 16,0 0 24-16,0 0-25 16,0 0-48-16,0-12-8 0,0 24 0 15,0 12 21 1,0 1-3-16,4 1 0 0,4 4-3 16,1 1-11-16,1 0 8 15,-1 4-5-15,0-4-6 16,-1-1 1-16,2-4 0 15,-5-7-1-15,-1-8-1 16,-1 2 6-16,-1-7-3 16,-1-2-3-16,1-2-4 15,1-2-24-15,-2 0-38 16,3 0-69-16,-1 0-75 16,4-8-20-16</inkml:trace>
  <inkml:trace contextRef="#ctx0" brushRef="#br0" timeOffset="178260.06">19651 18042 333 0,'0'0'363'16,"0"0"-291"-16,0 0-12 15,0 0-11-15,0 0 14 0,0 0-29 16,-2-11-26-16,2 22 0 16,6 8 4-16,8 3 18 15,-2 6-7-15,2 4-9 16,0 6 5-16,1 3-13 15,0 2 0-15,-2 4-2 16,1-3 2-16,-2 1-3 16,-2-4 2-16,-3-3 4 15,-1-1 6-15,1-4-13 16,-3-3 8-16,0-8-9 16,-1-5 0-16,0-5 0 15,-1-4-1-15,-1-2 0 16,1-3 0-16,-2 1 0 0,1-4-1 15,-1 0-6-15,0 0-30 16,3 0-38-16,0 0-55 16,3 0-69-16,3-7-72 15</inkml:trace>
  <inkml:trace contextRef="#ctx0" brushRef="#br0" timeOffset="178760.25">20058 18338 392 0,'0'0'9'0,"0"0"20"15,0 79-23-15,0-62 22 16,0-1 0-16,0-6-1 15,0-6-15-15,0-4 7 16,0 0 39-16,0 0 80 16,-3-10-7-16,-3-11-101 15,-3-6-18-15,-2-4 5 16,4-2-5-16,1-1-10 16,3 7-2-16,3 7 0 15,0 6 0-15,0 6 0 16,0 5 0-16,0 0 0 15,0 1-2-15,9 2-1 0,6 0 2 16,2 0 0-16,5 8 1 16,6 8-1-16,5 4-1 15,1 0 3-15,1-1-1 16,-4-4 3-16,-4-2 4 16,-6-1-5-16,-8-2 3 15,-3-3-4-15,-5-7-2 16,-2 0 2-16,-1 0-1 15,-1 0 0-15,4 0-2 16,1 0-22-16,1 0-46 16,2-13-103-16,-5-3-67 15</inkml:trace>
  <inkml:trace contextRef="#ctx0" brushRef="#br0" timeOffset="179031.62">20280 18136 558 0,'0'0'120'0,"0"0"-66"15,0 0-8-15,0 0 12 16,0 0-17-16,0 0-23 16,-3 26 45-16,6-5-20 15,6 4-23-15,-2 3 6 16,1 1-21-16,1-2 6 0,-4 3-4 15,-1-8-4 1,1-1-3-16,-2-5-3 0,0-2 3 16,-2-5-14-16,2-2-40 15,3-7-48-15,1 0-141 16,1 0 30-16</inkml:trace>
  <inkml:trace contextRef="#ctx0" brushRef="#br0" timeOffset="179624.92">20476 18152 505 0,'0'0'50'0,"0"0"41"16,0 0 12-16,0 0-14 15,0 0-25-15,0 0-41 16,83-22-5-16,-71 22-10 15,-1 3-2-15,-3 9 0 16,-3 5-4-16,-5 7-1 16,0 2 4-16,0 4 10 15,-1 1-2-15,-11-2 0 16,1 0-5-16,-1-5 13 16,1-2-6-16,0-7-1 15,2-1 4-15,0-3-6 16,3-5 1-16,3 1-9 15,2-7-1-15,1 0 2 0,0 0-1 16,0 0 2-16,0 0 13 16,0 0-7-16,0 0 0 15,0 0-6-15,0 0-5 16,0 0 0-16,0 0-1 16,6 0 2-16,12-8 0 15,8-2 3-15,2-1 1 16,4 1-6-16,-4 0-1 15,-1 0 1-15,0 4 0 16,-2 2 1-16,1 1 1 16,-1 1-2-16,2 2 0 15,-1-1-1-15,3 0 2 0,0-2 2 16,-2 0-3 0,-7 0 0-16,-6 0 0 0,-4 3 1 15,-8 0-2-15,-2 0 1 16,0 0 0-16,0 0 0 15,0 0-44-15,0 0-53 16,-15 0-115-16,-3 0-608 16</inkml:trace>
  <inkml:trace contextRef="#ctx0" brushRef="#br0" timeOffset="188755.84">18800 18281 145 0,'0'0'81'0,"0"0"-79"16,0 0 27-16,0 0 59 15,0 0-13-15,0 0-25 16,0 0-19-16,0 0 7 16,3-5 11-16,-3 5 3 15,0 0-19-15,0-1-6 16,0 1-7-16,0 0-4 15,0 0-2-15,0 0-7 16,0 0-7-16,0 0-1 16,0 0 0-16,0 0-4 0,2 6 5 15,1 0 7-15,6 5-3 16,-2-3 3-16,3 2-1 16,1 1 0-16,0 4 0 15,2-3 3-15,-1 5 3 16,0-5 0-16,-3 3 7 15,-3-2-10-15,0-4 9 16,-3-3-10-16,0-2 9 16,-1-4-10-16,0 1 0 15,1-1 2-15,-2 2-6 0,3-1 6 16,-1 5-5 0,0-4-1-16,0 4-3 15,0-4 1-15,0 2 0 16,0-2-1-16,1 2-1 0,-1 0-4 15,4 1-24-15,2-4-22 16,5-1-24-16,-1 0-24 16,-1-1-32-16,-1-12-128 15</inkml:trace>
  <inkml:trace contextRef="#ctx0" brushRef="#br0" timeOffset="189276.75">18947 18142 220 0,'0'0'168'16,"0"0"-128"-16,0 0 2 16,0 0-1-16,0 0 24 15,0 0 1-15,-14-9-20 16,14 9-26-16,0 0-5 0,0 0 9 16,0 0-7-1,0 0 0-15,0 0-11 0,0 3 1 16,0 10-7-16,0 1 36 15,0 3-4-15,0 1-13 16,0 1-13-16,3 1 3 16,2 2 0-16,4 4-6 15,-1-3-1-15,0 0 0 16,-2-3-2-16,-3-2 7 16,0-6-5-16,0-2 5 15,0-6-1-15,-3-1 1 16,1 1-6-16,-1-4-1 15,2 2 1-15,-1-2-2 16,2 1 1-16,-1-1-9 16,4 1-59-16,-2 4-23 0,4-4-65 15,-4 4-21-15</inkml:trace>
  <inkml:trace contextRef="#ctx0" brushRef="#br0" timeOffset="194211.16">17774 18764 44 0,'0'0'45'16,"0"0"-45"-16,0 0 0 16,0 0 49-16,0 0 29 15,0 0-13-15,0-6-43 16,0 6 0-16,0 0-4 0,0-3 15 16,0 1-5-16,0 1-9 15,0 0-5-15,0-2-4 16,0 3-4-16,0 0 3 15,0 0 1-15,0 0 8 16,0 0-6-16,0-3 0 16,0 3 5-16,0-1-1 15,0-1-4-15,0 1 0 16,0 1 4-16,0-4 7 16,0 4-5-16,0 0 4 15,0 0-6-15,0 0 4 16,0 0 0-16,0 0-9 15,0 0-7-15,0 0 2 16,0 0-2-16,0 0 1 16,0 0-4-16,0 0 1 0,0 0 9 15,0 0 3-15,0 0-14 16,0 0 2-16,0 0-2 16,0 0-9-16,0 4 9 15,0 6 0-15,0-3 8 16,1-1-5-16,4 2 4 15,2-3-4-15,-1-2 3 16,-3 1-4-16,2-1 3 16,-1-2 1-16,2 3-3 15,0 2 2-15,0-4-3 16,0 4 3-16,0-2-3 16,4 3 6-16,-2-4-5 0,1 1 6 15,0-1-5-15,-1-3 0 16,0 3 0-16,0 0 2 15,-2-3-1-15,-3 4 1 16,4-4-6-16,-4 0 3 16,0 0-2-16,0 2 2 15,0-2-2-15,2 2-1 16,-1-1 2-16,5 1-2 16,-2-2 3-16,4 0 1 15,1 0-2-15,1 0 5 16,-1 0-4-16,2 0 2 15,-1 0 6-15,-3 0-8 16,-1 0 0-16,-4 0 0 16,-2 0-3-16,2 0 0 15,2 0 2-15,0-2-2 0,4-3 0 16,2-1 4-16,1-2 7 16,0-3-9-16,0 1-2 15,-2 2 0-15,-2 2 0 16,-4 5 2-16,-3-2-2 15,-1 2 0-15,-1-1 0 16,1-1 2-16,1 2 0 16,1-6 0-16,5 4-2 15,-3-3-1-15,2 3 1 16,-1-3 0-16,-1 5 0 0,-2-2 0 16,-2 3 0-1,-1-3 0-15,1 2 0 0,-2 1 0 16,3-2 0-16,1 1 1 15,2-7-1-15,3 6 4 16,2-6-4-16,-1 0 0 16,3 1-4-16,-2 1 4 15,-2 5-1-15,0-2 1 16,-5 0-1-16,-1 3 1 16,0 0-2-16,-1 0-2 15,2 0 0-15,2 0 4 16,2 0 0-16,1 3 0 15,-3 0 0-15,3-2 0 0,-1 2 0 16,2 0 0 0,0 3 0-16,0 1 0 0,1-3 0 15,-1 2 0-15,1 0 1 16,-5-2-1-16,1-1 0 16,-2 1-3-16,-1-1 3 15,5-3 1-15,-3 1 1 16,3-1 1-16,2 0 0 15,-3 0-3-15,1 0 2 16,-1 0 0-16,-3 1-2 16,0 1 0-16,-3-2 0 15,2 3-3-15,1-3 6 16,-2 0-4-16,3 0 1 16,-2 3 0-16,2-3 3 15,0 0-3-15,-3 1-2 16,0-1 1-16,0 1 1 0,0 0 4 15,0-1-4-15,0 3 0 16,3-3-3-16,-3 0 5 16,1 0-2-16,2 0 1 15,0 0 0-15,-1 0 2 16,2 0-3-16,-2 0 8 16,-1 0-5-16,1 0 1 15,-2-4 0-15,-2 3-1 16,2 0-1-16,-1-2 1 15,1 0-2-15,4-1-1 16,-1 1 0-16,2-3 1 16,-2 1-5-16,0 1 7 15,4 2-3-15,-6-4 0 0,2 4 1 16,-3 0-1-16,-1 0 0 16,-1-2-1-16,1 3 0 15,0-1 1-15,2 1 0 16,0-4 0-16,2 1 0 15,2 0 0-15,-1-2 0 16,2 2 1-16,-1 2 2 16,-4-3-3-16,-1 2 2 15,-1 3-2-15,-1-1-5 16,-1 1 5-16,0 0 0 16,0 0-1-16,2 0 0 15,1 0 1-15,2-1 0 0,1 1 3 16,-1 0-2-16,-2-2-2 15,1 2 1-15,-2 0-1 16,0 0-3-16,-1 0 1 16,-1 0 0-16,2 0-5 15,2 0 8-15,-1 0 0 16,1 2 1-16,1 0-1 16,-2 3 1-16,1-2-1 15,1-1 0-15,-1 2 0 16,3-2 0-16,0 2 0 15,-1-1 0-15,0 1 0 16,-3-1 0-16,1 0 2 16,0-3-1-16,1 1 1 0,-1-1 0 15,1 2-1 1,-1-1 3-16,1-1-4 0,1 0 0 16,-2 0 3-16,-1 0-2 15,-1 0 1-15,1 0-2 16,0 0 5-16,-2 0-5 15,4 0 2-15,-1 0-2 16,3 0 2-16,1-3 2 16,-2-1 0-16,0 0-4 15,-1 1 2-15,-1 0-2 16,-3 0 4-16,2 3 0 16,-3 0 4-16,0-1-7 0,2-1 13 15,1-2-10-15,1-3 7 16,2 0-10-16,1-3-1 15,1 2 0-15,-3 0 2 16,1 2-2-16,-3 1 1 16,-2 4 0-16,1 0 3 15,-2 1-4-15,0 0 6 16,0 0 3-16,0-2-8 16,0 2 1-16,0-2 5 15,1-3-3-15,-1 2-1 16,2-3-2-16,-1 2 0 15,-1 3 0-15,2 1 3 16,-2 0-2-16,0-3 0 16,0 3-2-16,0 0 0 0,0 0-3 15,0 0 2-15,0 0 0 16,0 0-6-16,0 0-36 16,0 0-20-16,0 0-57 15,0 10-95-15,-5-1 62 16,-5 0-218-16</inkml:trace>
  <inkml:trace contextRef="#ctx0" brushRef="#br0" timeOffset="198401.59">17884 18728 224 0,'0'0'77'0,"0"0"-53"16,0 0 10-16,0 0 17 16,0 0-25-16,0 0-10 15,0 0-7-15,0 0-4 16,0 0 9-16,0 0-3 16,0 0 10-16,0 0 7 0,0 0-2 15,0 0-5-15,0 0-14 16,0 0-6-16,0 0-1 15,0 0 0-15,3 0-1 16,0 3 1-16,5 3 2 16,-2 1 0-16,4 1 4 15,-1 2 7-15,2 0 7 16,2 1-7-16,-4-2 3 16,6 0-4-16,-2 1-2 15,-2-1-5-15,4-2 0 16,-5-1 3-16,2 0-6 15,-3-3 8-15,-2 2-6 16,1-5-3-16,-1 0 5 16,-1 0 3-16,0 0-6 15,-3 0 3-15,2 0-1 0,-1 0 1 16,2 0-4-16,3 0 3 16,0-5-2-16,6 0-2 15,0-5 7-15,1 0-5 16,-2-1-3-16,2 3 9 15,-6-6-4-15,0 4-4 16,-2-1 0-16,-2 3-1 16,0 1 2-16,-1 0-1 15,1-3 3-15,3 2-4 16,1-3-1-16,1 0 1 16,2 2 0-16,-1-2 0 15,-1 2-2-15,-1 3 1 0,-3 2 1 16,-2 0 0-1,-4 2 0-15,1 1 0 0,-1 1 4 16,3-1-4-16,1-1-4 16,3-1 4-16,-1-1 0 15,2 1 0-15,1 0 0 16,-2 0 0-16,-2 2 0 16,-1 1-3-16,-1 0-4 15,0 0 2-15,2 0 0 16,0 4 3-16,2 3 4 15,2 1-2-15,1 0 0 16,1 2 0-16,2-1 6 16,0 4-6-16,2 1 1 15,-2-1-2-15,-1-3 2 16,-4 0-1-16,-3-3 0 0,0-2-1 16,-3 0 1-16,1-5 2 15,-1 0 0-15,-1 0 4 16,-1 0-5-16,1 0 2 15,1 0 3-15,1 0 2 16,1 0-1-16,0 0 2 16,2 0-5-16,-3 0 1 15,1 0-2-15,-1-6-2 16,1 2 2-16,0-2-2 16,2 1 0-16,-1-1 4 15,1-4-5-15,2 0 4 16,-3 1-3-16,4-1-1 0,-2 2 0 15,0 0 0-15,-2 1 0 16,1 0-1-16,-3 3 1 16,1 1-2-16,-4 2 8 15,1 1-12-15,1 0 7 16,-2 0-2-16,2 0-1 16,5 0 2-16,-2-2 1 15,1 2-1-15,2 0 1 16,3 0-1-16,-3 0 0 15,2 0-2-15,-1 0 2 16,-3 0 1-16,1 0 0 0,-2 0-1 16,1 0 0-1,-1 2 1-15,2 2 1 0,-1 0-1 16,5 6-1-16,0-6 2 16,-1 3-1-16,2 2-1 15,-4-7 1-15,-2 5-2 16,1-3 1-16,-4-1 0 15,1 0 0-15,-4 0 1 16,1-2-1-16,-1 3 0 16,2-4 1-16,3 0 2 15,3 0-1-15,-1 0 0 16,1 0 5-16,-2 0-4 16,-1 0-2-16,0 0-1 15,-3 0 0-15,-2 0 0 16,1 0-1-16,-2 0 3 0,3 0-2 15,0 0 6-15,3-8-1 16,4 1 0-16,-1-2-4 16,0 6 3-16,0-3-4 15,-6 4 0-15,0 2 0 16,-3 0 0-16,0 0-1 16,0 0 1-16,0-1 0 15,0 1 0-15,2-2 0 16,1 2 0-16,1-3 0 15,1 1 0-15,-1 0 0 16,-1 1 2-16,0 1-2 16,0-1-1-16,-2 1 1 0,-1 0-2 15,0 0 0-15,3 0 0 16,0 0 2-16,2 0 0 16,-1-5-1-16,3 2 2 15,0 1 1-15,-3 2-1 16,-1 0 1-16,-3 0-2 15,2 0-2-15,-2 0 1 16,0 0 1-16,0 0-2 16,0 0-7-16,0 0-30 15,4 0-57-15,1 0-51 16,-2 0-151-16</inkml:trace>
  <inkml:trace contextRef="#ctx0" brushRef="#br0" timeOffset="-201644.95">21668 14465 46 0,'0'0'1'0,"0"0"18"16,0 0 15-16,85-47-31 16,-60 37-3-16,-1-1 0 15,-3 1-3-15,-6 0 3 16,-5 4 0-16,-7 0 0 15,-3 3 20-15,0 0-20 16</inkml:trace>
  <inkml:trace contextRef="#ctx0" brushRef="#br0" timeOffset="-189654.33">19061 14430 151 0,'0'0'24'0,"0"0"-3"15,-83-48-5-15,56 31-16 16,0 1 0-16,-1-2-35 15,2-1-24-15</inkml:trace>
  <inkml:trace contextRef="#ctx0" brushRef="#br0" timeOffset="-188357.98">14120 14604 347 0,'0'0'75'15,"0"0"-45"-15,0 0 6 16,0 0-21-16,0 0 25 15,0 0-3-15,-12-67 0 0,12 67-7 16,0 0-18-16,0 0-2 16,0 0-10-16,0 0-1 15,0 15 1-15,0 6 23 16,2 8 4-16,2 5 11 16,3 4-6-16,1 3-17 15,0 2 1-15,1-2-1 16,2-1-12-16,3-7 4 15,1-8-5-15,-3-10 2 16,1-8-1-16,1-7 5 16,6 0 3-16,12-26 9 15,13-13 7-15,13-10-12 16,9-6-12-16,9-4 1 16,2 4-3-16,2 4 0 0,-5 5 3 15,-5 7-3-15,-6 8-1 16,-9 5 0-16,0 7 0 15,-3 3-10-15,-5 2-44 16,-3 4-38-16,-3 3-43 16,-5 1 7-16,-10-1-83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7T04:03:37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 8982 445 0,'0'0'114'16,"0"0"-55"-16,0 0-17 16,0 0-7-16,0 0-19 15,0 0 7-15,0 0 0 16,0 0 10-16,-51 21-13 15,44-12 13-15,3-3-5 16,1 1-7-16,-2 1-10 16,2 2-7-16,0-3-1 15,0 3-2-15,0 0-1 16,-1 2 0-16,-1 0 2 0,0 2 3 16,0 3 3-1,2 1-7-15,0-2 0 0,1 3 2 16,2-4-3-16,-1-1 1 15,-1-1-1-15,1-3 4 16,-1-2-4-16,-2-2 0 16,4-3 2-16,0-1-3 15,0-2 1-15,0 0-1 16,0 0 0-16,0-5 2 16,0-18-2-16,0-6 1 15,4-8-9-15,10-2 7 16,1-1-1-16,7 1-5 15,-3 5 1-15,-2 5-2 0,-1 6 9 16,-7 5 4 0,-1 3 5-16,-1 2 30 0,-1 3-32 15,-1 2-6 1,1 1 12-16,-3 1-6 0,0 2-7 16,-1 2 0-16,-2 2 0 15,0 0 1-15,0 0-1 16,0 0 1-16,3 0-2 15,0 0-3-15,0 0 4 16,3 7 1-16,2 2-1 16,-2 2 1-16,3 4 0 15,-3 1 5-15,1 5 5 16,-1 4-4-16,0 2-6 16,0 2 3-16,0-1 2 0,-1 1-3 15,1-2-1-15,0-1 2 16,1 1 1-16,0 0-5 15,-2-3 2-15,1-3-2 16,-3-3 0-16,0-4 2 16,1-4 1-16,-2-4 0 15,-1-3-3-15,-1-3-2 16,0 0-21-16,0 0-31 16,0-3-84-16,0-15-207 15</inkml:trace>
  <inkml:trace contextRef="#ctx0" brushRef="#br0" timeOffset="275.52">590 9145 570 0,'0'0'77'16,"0"0"-12"-16,0 0-4 15,0 0-2-15,0 0-24 16,0 0-29-16,-4-1-2 16,4 1-4-16,4 0 0 15,12 0 0-15,12 0 3 16,2 0 5-16,3 0-5 0,3 0-2 16,-3 0-1-16,-5 0-10 15,-7-1-32-15,-6 1-47 16,-6-2-59-16,-2-1-107 15</inkml:trace>
  <inkml:trace contextRef="#ctx0" brushRef="#br0" timeOffset="697.48">1112 8996 619 0,'0'0'126'0,"0"0"-65"0,0 0 13 16,0 0-4-16,0 0-28 16,0 0-19-16,-34-9-12 15,26 9-10-15,-5 10-1 16,1 3 0-16,-2 2 1 15,1 3 3-15,2 1-3 16,0 1 3-16,3-1-3 16,-1 4-1-16,6 0 1 15,-3-1 2-15,3 1-3 16,0-1 0-16,2-1 0 16,1 1 0-16,0-5 0 15,0-1 0-15,0-3 0 16,0-3 0-16,13-3 0 0,9-6 0 15,10-1-8-15,2 0-5 16,8-5-30-16,-3-7-81 16,-5 1-97-16,-4-6-158 15</inkml:trace>
  <inkml:trace contextRef="#ctx0" brushRef="#br0" timeOffset="1347.14">1394 9003 666 0,'0'0'119'16,"0"0"-44"-16,0 0-25 16,0 0-10-16,0 0-23 15,0 0-12-15,-81 29-2 16,68-10-1-16,4 4-2 15,1 0 5-15,5 2-4 16,2 2-1-16,1 2 1 16,0-1 3-16,0-3-4 15,7-1-5-15,1-1-10 16,4-5-19-16,-2-4 2 0,-1-6 0 16,6-6-4-16,0-2 12 15,0 0 15-15,0-13 6 16,-2-5-5-16,-3 0 3 15,-2 0 5-15,-3 3 0 16,-2 5 19-16,-3 3 13 16,0 4 13-16,0 3-15 15,0 0-1-15,0 0-18 16,0 0-7-16,1 0-4 16,5 0-4-16,3 13-3 15,6 3 7-15,6 2 0 16,3-1-25-16,-2-3-7 15,-1-3-6-15,-2-6 0 16,-5-5 17-16,4 0 17 16,-3-8 4-16,1-13 17 0,-4-2 38 15,-3-6 3-15,-6 1 8 16,-3 1-20-16,0 2-13 16,-9 9-8-16,-6 3-11 15,-1 9-2-15,-4 2-3 16,-5 2-4-16,0 0 0 15,-2 6-2-15,0 6-4 16,6 3 1-16,3-1 0 16,3 2-4-16,8 1-45 15,7-1-46-15,0-3-127 16,13-6-109-16</inkml:trace>
  <inkml:trace contextRef="#ctx0" brushRef="#br0" timeOffset="2067.19">1694 9139 678 0,'0'0'78'16,"0"0"-47"-16,0 0 45 16,0 0 11-16,0 0-59 15,0 0-28-15,0-1-4 16,0 14 2-16,0 4 2 15,0 3 0-15,1-2-5 16,4 0-11-16,5-2-5 0,2-6-3 16,3-3-1-16,0-7-21 15,4 0 12-15,-1 0 14 16,3-8 6-16,-3-10 10 16,0-1-2-16,-6 1 4 15,-3 3 2-15,-5 2 5 16,-2 4 18-16,-2 1 39 15,0 2 1-15,0 1-26 16,0 2 1-16,0 0-15 16,-2 3-11-16,2 0-7 15,0 0-5-15,0 0-2 16,0 6-14-16,0 7-6 0,0 1 4 16,0-1-19-1,8 0 5-15,5-5 3 0,2-1 1 16,1-5-8-16,-2 2 5 15,-2-4 14-15,1 0 5 16,-2 0 10-16,-4 0 2 16,-5 0 3-16,2 0-3 15,-4 0 17-15,0 0 19 16,0 0-1-16,0 0-15 16,-9 0-12-16,-1 0 10 15,5-5 17-15,1 2 7 16,1-1-24-16,3-3-2 15,0-1-1-15,0-2-9 0,0-2-6 16,12 3-5 0,7-1-6-16,2 1-34 0,0 2-15 15,4 1-1-15,-5 5 7 16,-2 1 17-16,-2 0 5 16,-6 0 3-16,1 1 8 15,-5 9-6-15,0 1 15 16,-3 1 3-16,0 1-9 15,1-2-26-15,4-2-14 16,-2-3-64-16,4-4-200 16</inkml:trace>
  <inkml:trace contextRef="#ctx0" brushRef="#br0" timeOffset="2331.63">2253 9057 123 0,'0'0'379'15,"0"0"-262"-15,0 0 6 16,0 0-18-16,0 0 9 16,0 0-71-16,-59-45-31 15,53 51-8-15,-2 13-3 16,2 3 5-16,3 1 3 16,3 5-9-16,0-3 1 15,0 1 1-15,12-2-2 16,4-3 2-16,-2-2-2 15,4-4-38-15,-3-6 2 16,1-7 11-16,2-2-29 0,4-1-37 16,1-15-94-16,-2-4-140 15</inkml:trace>
  <inkml:trace contextRef="#ctx0" brushRef="#br0" timeOffset="2555.27">2246 9112 570 0,'0'0'109'0,"0"0"-50"16,0 0-5-16,0 0 46 0,0 0-23 16,0 0-43-1,58-5-26-15,-28-2-5 0,-5 1-3 16,-2 0 1-16,-7 3-1 15,-1 0 0-15,-2 1-37 16,-5 0-71-16,-5-1-137 16</inkml:trace>
  <inkml:trace contextRef="#ctx0" brushRef="#br0" timeOffset="3345.24">2680 8637 677 0,'0'0'39'16,"0"0"40"-16,0 0 5 15,0 0-31-15,0 0-21 16,0 0-28-16,-42 14-2 16,23 13 0-16,-3 6 12 15,-1 3 1-15,4 5 5 16,-1 4 1-16,4 6-12 0,1 3 3 16,3 1-6-1,6 3-1-15,6 4 0 0,0 3-4 16,4-2 3-16,14-3-4 15,6-1 0-15,0-10 3 16,-2-8-3-16,-5-7-72 16,-5-6 35-16,-3-5-99 15,-2-9-88-15,2-9-390 16</inkml:trace>
  <inkml:trace contextRef="#ctx0" brushRef="#br0" timeOffset="3915.46">2868 8849 632 0,'0'0'27'0,"0"0"-27"16,0 0 0-16,0 0 50 15,-6 89-1-15,6-51-18 16,0 4-18-16,0-3-5 16,0-2-6-16,-5-5-2 15,-1-3 8-15,-2-6-8 16,0-8 3-16,2-7-1 16,3-5-2-16,-3-3 0 0,-1-4 24 15,1-17-5-15,-3-9-17 16,4-11 1-16,5-2 7 15,0-1-9-15,0 5 3 16,5 6-3-16,-1 9 0 16,1 6 22-16,-4 5 28 15,1 4-11-15,-1 4-9 16,1 0-5-16,2 4-5 16,-4 1-14-16,0 0-4 15,6 0-3-15,9 0-7 16,6 17 3-16,6 5 4 15,1 6 0-15,-3 1 0 16,-2 2-1-16,-5-1-2 0,-6-2 3 16,-6-1 0-1,-2-1-1-15,-4-1 0 0,0-1 1 16,0-2 0-16,0-2-1 16,2-3 1-16,2-5-27 15,-1-1-38-15,3-7-48 16,0-4-93-16,-3 0-68 15</inkml:trace>
  <inkml:trace contextRef="#ctx0" brushRef="#br0" timeOffset="4101.72">2817 9137 560 0,'0'0'80'0,"0"0"39"16,0 0-10-16,0 0-7 15,0 0-43-15,0 0-46 16,27-34-13-16,7 24 0 16,5-1-4-16,0 5-7 15,3 0-34-15,-4 2-44 16,0 0-98-16,-5-1-96 16</inkml:trace>
  <inkml:trace contextRef="#ctx0" brushRef="#br0" timeOffset="4394.34">3326 9003 716 0,'0'0'96'0,"0"0"23"0,0 0-43 16,0 0-35-16,0 0-4 16,0 0-8-16,-57-24-22 15,48 24-7-15,-3 13-6 16,-1 8 6-16,1 3-3 15,2 4 3-15,2 0-1 16,2-2 0-16,3 0 0 16,0-5 1-16,3-2 0 15,0-5 0-15,0-6-1 16,0-1-2-16,0-3 2 16,8-4 0-16,6 0-14 0,9 0-9 15,7 0-28-15,3 0-68 16,-5-8-149-16</inkml:trace>
  <inkml:trace contextRef="#ctx0" brushRef="#br0" timeOffset="4661.55">3393 9245 465 0,'0'0'195'0,"0"0"-118"16,0 0-8-16,0 0 23 16,0 0-8-16,0 0-48 0,-4 2-17 15,5-2-9-15,5 0-10 16,3-4-1-16,-2 1 1 16,4 0-1-16,1 0-1 15,3 1-15-15,-2 1-22 16,5-2-26-16,3-1-65 15,0-2-123-15</inkml:trace>
  <inkml:trace contextRef="#ctx0" brushRef="#br0" timeOffset="5496.94">3620 9082 674 0,'0'0'115'16,"0"0"-73"-16,0 0 17 15,0 0 20-15,0 0-46 16,0 0-33-16,-3 18-1 15,3 6 1-15,0 3 2 0,0 0-1 16,0-2 1 0,0-4-2-16,1-7-1 0,-1-5 1 15,0-5 3-15,0-4 0 16,0 0 2-16,0 0 36 16,0-13 40-16,0-9-45 15,2-8-32-15,1-2-3 16,1 0-1-16,2 7 0 15,0 4 0-15,-1 8-8 16,-1 7 8-16,-1 4-3 16,-3 2-2-16,3 0-1 15,5 0-9-15,2 0-9 16,8 13 16-16,3 4-4 16,0 1-15-16,4 3-6 0,0-1 11 15,-1-1-1-15,-5-3-4 16,-2-4 9-16,-8-7 6 15,-3-2 6-15,-4-3 6 16,3 0 0-16,1-3 15 16,2-11 11-16,1-6-7 15,0-1 0-15,-5 1 2 16,-1 3-12-16,-1 6 14 16,-2 6 5-16,0 3-6 15,0 2-2-15,0 0-18 16,0 0-2-16,0 0-4 15,2 13-12-15,8 6 15 16,8 0-9-16,4-1-22 0,2-2 4 16,1-8-2-16,-2-4 14 15,-4-4 7-15,-4 0 9 16,1-8 0-16,-4-10 7 16,-6-5 22-16,-6-3 31 15,0-2-26-15,-5 3-18 16,-9 3 5-16,-7 6-7 15,2 5-1-15,-1 4-9 16,1 2 2-16,-2 4-6 16,1 1-1-16,0 0-2 15,-3 4-19-15,2 11-36 16,0-1-19-16,4 5-50 0,-3-4-134 16,2 0-317-16</inkml:trace>
  <inkml:trace contextRef="#ctx0" brushRef="#br0" timeOffset="6077.11">2983 9449 371 0,'0'0'202'15,"0"0"-175"-15,0 0 26 16,0 0 18-16,0 0-3 15,0 0-26-15,-24 2-26 16,24-2-12-16,0 0 1 16,0 2 1-16,0 1 0 15,19 1 5-15,11-1 24 16,15-1-12-16,15-2-6 16,10 0-14-16,9 0-2 15,0 0 2-15,-9 0-3 0,-12 0-5 16,-10 0 5-16,-11 0-2 15,-6 0 2-15,-5 0 3 16,-1 0-3-16,-2 0 0 16,-1 0 5-16,-4 0 13 15,0 0-7-15,-6 0-7 16,-2 0 11-16,-4 0-1 16,-3 0-6-16,-3 0 0 15,0 0 5-15,3 0-3 16,-3 0-5-16,0 0-3 15,0 0-1-15,0 0 0 16,0 0-1-16,2 0-27 16,1 0-44-16,0 0-110 15,-3-2-184-15</inkml:trace>
  <inkml:trace contextRef="#ctx0" brushRef="#br0" timeOffset="6485.92">4321 9304 586 0,'0'0'123'16,"0"0"-51"-16,0 0 6 16,0 0 13-16,0 0-38 15,0 0-32-15,0-7-13 16,-1 7-8-16,-1 0 11 16,1 0-7-16,-4 7 1 15,1 7 9-15,-1 0 1 16,-1 5-2-16,0 2-6 15,0 6 4-15,-2-1 0 16,3 0-9-16,-7 1 3 16,3-4-5-16,1-5 3 0,-1-4-2 15,2-3-1 1,3-5-8-16,-1-2-30 0,2-4-53 16,0 0-173-16</inkml:trace>
  <inkml:trace contextRef="#ctx0" brushRef="#br0" timeOffset="7414.29">4509 8874 166 0,'0'0'498'16,"0"0"-430"-16,0 0-65 16,0 0-1-16,0 0 35 15,0 0 17-15,6 100-27 16,1-62-19-16,1-1 0 15,2-1-7-15,-1-7 4 0,-1-5-4 16,-4-11 2 0,-1-3-2-16,-1-8-1 0,-2-2 1 15,1 0 7-15,1-6 12 16,5-14-1-16,2-4-16 16,1-1-1-16,7 5-2 15,0 2-3-15,2 7 2 16,-3 4 1-16,-1 4-1 15,-3 3-2-15,3 0-2 16,-3 10-2-16,-2 8-1 16,-2 4 1-16,-7 0 4 15,-1 2 2-15,0 0 1 16,-17-1 0-16,-6-3 0 16,-7-4 5-16,2-4-4 0,1-6 4 15,2-2-4 1,5-4-2-16,7 0-38 0,7-12-108 15,6-6-106-15</inkml:trace>
  <inkml:trace contextRef="#ctx0" brushRef="#br0" timeOffset="8057.35">4977 9076 111 0,'0'0'749'0,"0"0"-668"16,0 0-26-16,0 0-30 0,0 0 20 16,0 0-10-16,0-19-35 15,-8 30-20-15,0 7 15 16,1 2-7-16,4-1-16 16,3-1-12-16,0-6-30 15,0-4-18-15,0-5 20 16,3-3 41-16,4 0 17 15,1-4 6-15,2-9 4 16,-4-5 18-16,0 3 19 16,-3 0 32-16,-3 6-25 15,1 2-2-15,-1 4-11 16,0 3-13-16,0 0-18 16,2 0-1-16,7 14-13 15,4 6 13-15,13 2 2 0,2-3-4 16,6-4 3-16,-1-6-5 15,-3-7-13-15,-6-2-2 16,-6 0 3-16,-2-12 7 16,-5-10 0-16,0-1-12 15,-5-2 13-15,-1-1 9 16,-5-4 0-16,0-2 0 16,0 1 0-16,-2 5 2 15,-4 7 5-15,-1 4 33 16,4 8 2-16,0 3 0 15,2 4-5-15,1 0 0 16,-2 0-12-16,2 0-19 16,0 0-6-16,0 7-5 0,0 13-5 15,0 6 10-15,0 7 4 16,0-2-4-16,0 1 0 16,0 0 0-16,3-2 3 15,0-1-3-15,0-4 0 16,1-4-21-16,1-2-43 15,4-7-49-15,9-6-104 16,6-6-263-16</inkml:trace>
  <inkml:trace contextRef="#ctx0" brushRef="#br0" timeOffset="8706.07">5501 9060 747 0,'0'0'102'0,"0"0"-8"15,0 0-36-15,0 0-24 16,0 0 7-16,0 0-30 16,-74-31-11-16,60 48-1 15,-2 6-2-15,2 2 2 16,5 0-2-16,4 0-6 16,5-6-18-16,0-6-4 15,0-4-2-15,0-6 24 16,8-3 9-16,4 0 0 15,3-14 9-15,-3-5 8 16,0 1-1-16,-3 3 17 0,-5 5-12 16,-2 4-5-1,-1 4-3-15,-1 2-7 0,0 0-6 16,3 0-6-16,2 10-20 16,10 5 21-16,4 3-7 15,8-4-20-15,6-4 0 16,1-6 6-16,-2-4-19 15,-7 0 1-15,-4-1 24 16,-5-14 17-16,-4 0 3 16,-9-1 2-16,-3 0 29 15,0 1 19-15,0 4-22 16,-6 3-1-16,3 5 2 16,-1 3-9-16,-1 0-20 0,-2 7-8 15,-5 10 5-15,0 2 3 16,3-5 0-16,3-3-1 15,3-7 1-15,3-2 0 16,0-2 0-16,0 0 2 16,0 0 26-16,0-8 17 15,6-4-31-15,8 1-12 16,2 0-4-16,6 4 1 16,-4 6-1-16,1 1 0 15,0 0 2-15,0 7-2 16,-4 8-2-16,1 1 0 15,-4-2 0-15,-5 1 1 16,-2-6-6-16,-4-5-13 16,1-1-13-16,-2-3-45 0,1 0-105 15,4 0-154-15</inkml:trace>
  <inkml:trace contextRef="#ctx0" brushRef="#br0" timeOffset="9140.16">5967 9019 225 0,'0'0'619'0,"0"0"-515"15,0 0-26-15,0 0-41 16,0 0 14-16,0 0-29 16,-54-20-22-16,40 40-7 0,-2 10 1 15,6 6-2-15,10-2-15 16,0 1-24-16,6-4-4 15,14-6-11-15,3-9 1 16,2-7 0-16,-1-9 38 16,-3 0 23-16,-3-11 8 15,0-10 47-15,-6-4-11 16,-6-2 0-16,-5 2-4 16,-1 7-21-16,0 7-4 15,0 6 12-15,0 5-2 16,-6 0-24-16,-4 0-1 15,-8 11-8-15,1 7 8 16,3 4-3-16,5 0 3 0,7-1-11 16,2-1-6-1,0-5 2-15,8-1 14 0,6-4-5 16,0-2 6-16,7-6-8 16,1-2-5-16,2 0-27 15,3 0-119-15,-2-4-221 16</inkml:trace>
  <inkml:trace contextRef="#ctx0" brushRef="#br0" timeOffset="9388.29">6288 9320 664 0,'0'0'181'0,"0"0"-94"15,0 0-29-15,0 0 1 16,0 0-31-16,0 0-27 16,1 17 3-16,-4 3 8 15,-8-1 4-15,-2 4 4 16,0-4-20-16,-4-2 6 16,1-1-6-16,-2 0-4 15,0-4-71-15,-1-4-124 16,2-6-451-16</inkml:trace>
  <inkml:trace contextRef="#ctx0" brushRef="#br0" timeOffset="14772.02">342 10439 580 0,'0'0'37'16,"0"0"26"-16,0 0-38 15,0 0 72-15,0 0-26 16,0 0-15-16,0 0-37 16,0 0-15-16,0-45-4 15,0 45-2-15,0 12 2 16,2 7 2-16,5 6 10 15,2 5 1-15,-3 2 6 16,3 2-3-16,0 2-9 16,-3 1 21-16,-3 1-21 15,-2-3-3-15,1-3-3 16,-2-3 0-16,0-7 1 16,0-4-1-16,0-5-2 0,0-1 1 15,0-4-69 1,0-2-87-16,0-2-120 0</inkml:trace>
  <inkml:trace contextRef="#ctx0" brushRef="#br0" timeOffset="15270.62">339 10535 601 0,'0'0'7'0,"0"0"2"16,0 0-5 0,0 0 33-16,46-72 3 0,-25 66-28 15,-3 5-5-15,-1 1 2 16,-6 1-8-16,-6 16 1 16,-2 3 0-16,-3 4 2 15,0 4 20-15,-15 0 10 16,-3-3-19-16,2-2 2 15,2-6-7-15,5-5-8 16,-1-2 5-16,7-6-5 16,3-2-2-16,0-2 4 15,0 1-8-15,3 0 3 16,19 1-8-16,8 1 8 16,6-1-2-16,3 3-4 15,-4 2-3-15,-6 4 7 0,-10 2 3 16,-7 1-2-16,-3 3-2 15,-4 1 4-15,-5 0 6 16,0 0 9-16,-11-1 9 16,-13-5 20-16,-4-1 18 15,-5-5-16-15,0-3-20 16,0-3-8-16,2 0-6 16,7 0-10-16,2-2-2 15,13-8-34-15,9-2-96 16,0-7-158-16</inkml:trace>
  <inkml:trace contextRef="#ctx0" brushRef="#br0" timeOffset="15618.2">694 10661 594 0,'0'0'43'15,"0"0"-32"-15,0 0 96 16,0 0-11-16,0 0-73 16,0 0-20-16,36 4-6 15,-21 14 6-15,1 2-5 16,-2 3 2-16,-1-3 0 16,-4-5 2-16,-4-4-1 15,-2-5-1-15,-3-3 2 16,0-2 12-16,0-1 28 0,0 0 39 15,0 0 5-15,0-8-20 16,-5-9-49-16,-1-2-8 16,6-1-9-16,0 1-2 15,0 1-17-15,12 4-51 16,7 2-44-16,7 6-81 16,-1 4-72-16,2 2-261 15</inkml:trace>
  <inkml:trace contextRef="#ctx0" brushRef="#br0" timeOffset="16306.03">1052 10655 673 0,'0'0'123'0,"0"0"-56"16,0 0 19-16,0 0-32 16,0 0-5-16,0 0-41 15,-54-11-8-15,35 26 0 16,0 1-3-16,5 1 0 15,5-1 2-15,2 0-15 16,7-4-5-16,0-4 1 16,0-2-4-16,0-5 13 15,0-1 5-15,0 0 6 16,7 0 0-16,-2 0 10 16,-2 0 8-16,0-2 0 15,-2 2 8-15,-1 0 0 16,2 0-18-16,-1 0-8 15,3 0-4-15,10 0 3 16,6 1 0-16,8 6-8 0,3 1-30 16,-1-1-11-16,-5-1-16 15,-7-2-15-15,-4-3 26 16,-5-1 16-16,-2 0 31 16,-1 0 8-16,-3-12 14 15,0-3 33-15,-3-3 20 16,0 4-1-16,0 0-6 15,0 4-16-15,0 4-21 16,0 5 11-16,0 0-15 16,0 1-10-16,0 0-9 15,-3 0-12-15,-6 12 7 0,-1 2 5 16,1-1 1-16,4-6-1 16,4-4 0-16,1-3 1 15,0 0 0-15,0 0 11 16,0-5 15-16,7-10-6 15,11-2-18-15,5 0-3 16,-1 5-1-16,3 0-3 16,-5 8 2-16,1 4-6 15,-2 0 3-15,-4 0-12 16,4 13 10-16,-5 5 7 16,-1 2-10-16,-4 1 9 15,-6-1 0-15,0-3 0 16,-1-4-6-16,-2-4-19 0,0-5-18 15,0-1-11 1,0-3-96-16,8 0-87 0,4 0-282 16</inkml:trace>
  <inkml:trace contextRef="#ctx0" brushRef="#br0" timeOffset="16924.07">1515 10608 744 0,'0'0'90'16,"0"0"18"-16,0 0-42 16,0 0 3-16,0 0-35 0,0 0-28 15,-18-18-6-15,10 24-6 16,-2 13-13-16,4 7 17 16,3 1-20-16,3-1-21 15,0-2-6-15,9-5-19 16,10-3 9-16,1-8-14 15,2-5 23-15,0-3 12 16,1 0 27-16,-4-15 10 16,-1-4 1-16,-3-3 8 15,-5-2 27-15,-8 2 9 16,-2-1 15-16,0 2-20 16,-2 3 33-16,-6 4-27 15,2 6-16-15,1 5 2 16,2 2-15-16,0 1-16 15,0 2-4-15,0 18-11 0,-3 8 14 16,6 1 0-16,0 2-19 16,0-5-10-16,2-4 2 15,5-5-13-15,4-9 13 16,-5-3 23-16,0-5 1 16,4 0 4-16,2-5 22 15,6-8 15-15,0-3-33 16,1 2 6-16,-1 1-2 15,-5 6-5-15,-2 5 0 16,-4 2-3-16,1 0-4 0,-4 0 0 16,1 11 0-1,-1 6-1-15,-1 0 5 0,2-1 0 16,2-2 0-16,-1-3 0 16,2-2 0-16,-1-2 0 15,2-2 0-15,-3-3-1 16,0 0 1-16,0-2-13 15,6 0-66-15,-3 0-66 16,1-9-150-16</inkml:trace>
  <inkml:trace contextRef="#ctx0" brushRef="#br0" timeOffset="17290.09">1962 10334 696 0,'0'0'66'0,"0"0"28"15,0 0-43-15,0 0 0 16,0 0-49-16,0 0 2 15,-50 46 1-15,36-15 2 0,1 1 3 16,7 4-5 0,1 2 1-16,4 1-4 0,1 2 6 15,0 0-6-15,0 3 1 16,7 0-3-16,-2 2 0 16,5-2-1-16,-4-3-16 15,3-5-8-15,0-5-46 16,3-9-32-16,0-9-54 15,6-8-74-15</inkml:trace>
  <inkml:trace contextRef="#ctx0" brushRef="#br0" timeOffset="17802.16">2146 10399 647 0,'0'0'20'0,"0"0"56"15,0 0-33-15,0 0-4 16,0 0-29-16,0 0-9 16,-6 58 15-16,6-22-7 15,0-1 5-15,4 2-9 16,4-3-2-16,-1-5-2 15,2-6-1-15,-6-6 0 16,0-7-5-16,-3-7 4 0,3-3-2 16,-3 0 6-16,6 0 8 15,2-9 23-15,3-4-32 16,3 1 1 0,4 0-6-16,-3 5 1 0,1 4-4 15,-4 3-9-15,0 0 9 16,-2 0 0-16,-2 9 3 15,-2 4-3-15,-3 1-4 16,-3 3 3-16,0 1 4 16,0-2 3-16,-6-2 0 15,-8 0 22-15,-2-3-3 16,-6-3 16-16,-2 0-5 16,-5-4-16-16,1-3 2 15,0-1-8-15,4 0-5 16,6 0-3-16,6-3-10 0,11-4-42 15,1-2-97-15,6-4-235 16</inkml:trace>
  <inkml:trace contextRef="#ctx0" brushRef="#br0" timeOffset="18300.91">2416 10553 30 0,'0'0'610'0,"0"0"-593"16,0 0 14-16,0 0 6 15,0 0-36-15,0 0 1 16,0 55-2-16,0-28 2 16,0-1 4-16,0-5 2 15,0-4 8-15,0-6 3 16,0-3-6-16,-3-6 3 16,3-1 1-16,0-1-1 15,0 0 56-15,0-9-5 16,0-11-50-16,0-5-17 0,9 1-3 15,1 0-6-15,1 6-11 16,-1 9 4-16,-2 3 13 16,-4 4 3-16,-1 2 2 15,3 0-2-15,3 0-6 16,3 4 5-16,4 9-1 16,1 1 2-16,-1 0-1 15,-2 2-3-15,0 0 3 16,-5-2-26-16,-4-2-26 15,-2 0 3-15,0-4-28 16,-3-2-57-16,0-1-71 0</inkml:trace>
  <inkml:trace contextRef="#ctx0" brushRef="#br0" timeOffset="19383.93">2708 10553 222 0,'0'0'543'16,"0"0"-484"-16,0 0 2 16,0 0 9-16,0 0-30 15,0 0-32-15,-85-4-5 16,66 26 0-16,1 0-3 16,9-1 0-16,6 0-1 15,3-1 1-15,0-3-1 16,9-2-9-16,10-8-8 0,-4-1-4 15,0-6 21-15,3 0 0 16,-6 0 2-16,-2-12 2 16,-2-1 3-16,-3 0 0 15,5 0 2-15,-6 3 0 16,-2 3-3-16,1 3 0 16,-3 1-3-16,1 2 1 15,1 1-3-15,-2 0-16 16,1 0-10-16,4 0-15 15,2 4-6-15,5 7 45 0,-1 1-17 16,2-1-7 0,-1-1 12-16,0 2-13 0,-3-2 6 15,0 0-5-15,-5 0-5 16,-2 0 19-16,-2-8 2 16,0 2 10-16,0-4 0 15,0 0 0-15,0 0 47 16,0-4 61-16,0-9-62 15,0-3-1-15,0 0 4 16,0 2-25-16,0 0-15 16,0 5-5-16,0 2 3 15,0 2-7-15,1 4-4 16,7 1-18-16,5 0-1 16,1 3-29-16,-1 10 13 15,-4 1-29-15,-3 0 26 0,-1-1 28 16,-4-2 8-1,-1-3 2-15,0-3 4 0,0-3-1 16,0 0 1-16,0-2 2 16,0 0 33-16,0-4 38 15,4-11-47-15,2-1-25 16,2-3 0-16,2 0 1 16,2 1-4-16,5 5-3 15,-1 1-15-15,-1 4 9 16,-2 3-3-16,-2 4 3 15,-2 1 8-15,0 0-13 16,3 7-5-16,0 7-7 16,-1 3 8-16,-3-2-44 15,3-1 46-15,-6 0-19 0,0-7 8 16,-4-3 17-16,-1-4 3 16,2 0 9-16,2 0 21 15,2-3 57-15,3-11-56 16,3-3-21-16,3-1 0 15,0 4-1-15,-3-2-9 16,0 2-6-16,-3 3 15 16,-3-3 3-16,-5 2 40 15,1 0 24-15,-2 0-3 16,0 3 1-16,0 0-30 16,0 6 12-16,0 2-27 0,-3 1-2 15,-3 0-18 1,-2 4-2-16,-5 12-5 0,6 8 5 15,2-4-3 1,5 3-9-16,0-2-4 0,3-3 2 16,16-2-6-16,1-2-22 15,-1-6-1-15,-2-4 5 16,-1-4 30-16,-2 0 8 16,5-6-8-16,-4-6-43 15,0 0-61-15,-2-1-59 16</inkml:trace>
  <inkml:trace contextRef="#ctx0" brushRef="#br0" timeOffset="20086.5">3350 10587 480 0,'0'0'101'0,"0"0"-56"16,0 0 29-16,0 0 6 16,0 0-41-16,0 0-36 15,1-6 2-15,4-1 12 16,-2-1-10-16,-3 1 7 15,0-3 22-15,0 2 16 16,-8-1-38-16,-4 2-4 16,-1 4 1-16,-4 3-11 15,-2 0 1-15,-3 0-1 16,1 13-2-16,0 3-1 16,2 4 3-16,5-3-1 15,4 2-2-15,5-1 3 16,5-2-2-16,0-2 2 0,0-1-3 15,0-5 3-15,9-2-3 16,9-5 3-16,9-1-1 16,6 0-10-16,3-1-78 15,-2-9-155-15</inkml:trace>
  <inkml:trace contextRef="#ctx0" brushRef="#br0" timeOffset="20827.82">2152 10950 436 0,'0'0'35'16,"0"0"-17"-16,0 0 28 0,0 0 29 16,0 0-17-16,0 0-2 15,88 39-28-15,-49-34 5 16,10 0-3-16,9-3-5 16,9-2-10-16,12 0-13 15,5 0-2-15,-2 0 6 16,-9 0-6-16,-13-4-16 15,-18-2 7-15,-13 0 8 16,-6 2 0-16,-7 2 2 16,-6-1 9-16,-2 1-1 15,4 2 5-15,-5-2-5 16,4 2 2-16,2 0 5 16,-1-1 10-16,0 1 5 15,1-2-10-15,-2 1-8 16,-2 1-4-16,-3-4-6 0,-3 2 1 15,-3 2-2-15,0-3-2 16,0 2 1-16,0 0-2 16,0-2-18-16,0 0-60 15,0-2-165-15</inkml:trace>
  <inkml:trace contextRef="#ctx0" brushRef="#br0" timeOffset="22967.83">3335 10622 311 0,'0'0'142'16,"0"0"-105"-16,0 0-8 15,0 0 29-15,0 0 5 16,0 0-31-16,-3 0-14 15,3 0-9-15,3 0 5 16,4 0-14-16,2-4 8 16,0-4-7-16,0 1 4 15,-4-2-1-15,4 1 6 16,-8 0 17-16,1-2-10 16,-2 1 2-16,0 1-5 15,0 3 14-15,0 2 16 0,0-1-32 16,-5 3 20-16,-7 1-17 15,-3 0-1-15,-4 0-9 16,1 0 1-16,-1 0 2 16,2 0 2-16,4 5-4 15,2 3-5-15,2 4 0 16,-1 3-1-16,4 1 0 16,1 2 0-16,4-1 1 15,1 1-1-15,0-2 2 16,0-1 0-16,0-1 1 15,0-2-3-15,0 2 0 16,3-2 0-16,0-1 0 16,3 1 0-16,3-3 1 0,-3-2 2 15,1-1-3-15,4-2 4 16,5-2-2-16,6-1 10 16,1-1 4-16,5 0-5 15,-1 0-6-15,-3 0-4 16,-3-3-1-16,-3 0 0 15,-2-1-1-15,-1 1-5 16,-3 2-17-16,0-2-6 16,0 2-38-16,1 1-56 15,-1-2-63-15,-4-1-151 16</inkml:trace>
  <inkml:trace contextRef="#ctx0" brushRef="#br0" timeOffset="23432.04">3748 10730 690 0,'0'0'54'0,"0"0"10"16,0 0 19-16,0 0-13 15,0 0-55-15,0 0-13 16,-15 42-2-16,9-17 1 16,-1 4 4-16,1-2-1 15,0 1-3-15,-3-2 3 0,2-1-3 16,-3-1 0-16,-3-4-1 15,1-2-22-15,-1-5-73 16,2-3-86-16,7-9-179 16</inkml:trace>
  <inkml:trace contextRef="#ctx0" brushRef="#br0" timeOffset="24112.72">3955 10384 495 0,'0'0'172'0,"0"0"-162"16,0 0-8-16,0 0 18 15,0 0 69-15,0 0-47 16,-5 76 7-16,5-42-15 16,0 4-16-16,0 2-8 15,0 0-7-15,5-3 0 16,-2-4-1-16,-2-7-2 16,-1-8 2-16,0-6-2 15,2-6-1-15,-2-3 1 16,2-3 0-16,-1 0 9 0,4-1 6 15,1-15-8-15,6-4-7 16,0 2 0-16,-1 2-4 16,0 7-5-16,-3 1 1 15,-2 4 6-15,0 2 0 16,-3 0-5-16,1 2-5 16,-1 0-8-16,1 0 6 15,2 4 9-15,-1 3-2 16,3 3 5-16,2 0-2 15,-3 1 4-15,1 0 0 16,-2 1-1-16,-2-2 0 16,-1 5 0-16,-3 0 1 0,0 0-4 15,0 1 4-15,-12-3 0 16,-1 1 6-16,-8-2 21 16,4 1 10-16,-2-5-14 15,1-2 1-15,5-2 5 16,2-3-23-16,1-1 12 15,7 0 0-15,0 0 0 16,0 0-11-16,1-1-2 16,1-3-5-16,-4-2-16 15,-3 2-57-15,-4-3-27 16,-2 1-57-16,1 0-56 16,8-2-170-16</inkml:trace>
  <inkml:trace contextRef="#ctx0" brushRef="#br0" timeOffset="24698.98">4327 10522 651 0,'0'0'95'15,"0"0"22"-15,0 0-36 16,0 0-10-16,0 0-20 15,0 0-22-15,-48-26-21 16,35 29-8-16,-5 13-2 16,-1 8 0-16,4 6 1 15,7 2-1-15,8 1 1 16,0 0-21-16,14-4-33 16,12-4-11-16,7-8-17 15,2-6-26-15,-7-9 37 16,-1-2 41-16,-5-2 28 0,-5-15 3 15,-3-2 19-15,-3-4 21 16,-5 0-2-16,3 1 14 16,-5 6-6-16,-2 8-9 15,-1 5-5-15,-1 0-11 16,0 3-9-16,0 0-12 16,0 3-10-16,3 10 4 15,3 5 3-15,6-4 2 16,6 1 0-16,1-5-1 15,-2 1 2-15,4-6-12 16,-6-2-5-16,3-3-10 16,-1 0-33-16,0 0-85 0,5-7-144 15</inkml:trace>
  <inkml:trace contextRef="#ctx0" brushRef="#br0" timeOffset="24871.26">4518 10503 674 0,'0'0'0'16,"0"0"-44"-16,0 0-69 15,0 0-129-15</inkml:trace>
  <inkml:trace contextRef="#ctx0" brushRef="#br0" timeOffset="25645.9">4637 10445 400 0,'0'0'360'15,"0"0"-332"-15,0 0-28 16,0 0 0-16,0 0 24 15,-1 77 14-15,1-38-25 16,0-4-9-16,0-5 0 16,1-1-4-16,2-6 3 15,-3-8-3-15,0-5 0 0,0-6 0 16,0-3 0-16,0-1 0 16,0 0 15-16,0 0 54 15,3-9-3-15,5-7-45 16,5-2-21-16,4 2-5 15,2 2-12-15,-1 1-3 16,1 3 2-16,-1 2 9 16,-4 1-5-16,-2 2 3 15,-2 1 0-15,-4 4-1 16,-3 0 8-16,-3 0-8 16,0 0-8-16,0 15-6 15,0 3 25-15,0 4-2 16,0-3 4-16,0 1-1 0,3-2 0 15,3-5-2-15,3-2-1 16,-2-5 3-16,-1-5-2 16,3-1 4-16,3 0 1 15,0-7 18-15,0-10-1 16,0 0-9-16,-3 2-9 16,-1 2-1-16,-1 2 1 15,-3 3 1-15,-1-1-3 16,-1-1 3-16,-2 1 17 15,0 1-3-15,0 0-1 0,0-1-2 16,0 1 0 0,0 4 5-16,0 2-5 0,0 2 1 15,0 0-13-15,0 0-2 16,0 2-12-16,0 12 6 16,0 6 5-16,0 6 1 15,0 5-1-15,0 3 1 16,0 0-1-16,0-2-4 15,-3-2 3-15,-1-3 1 16,0 0-1-16,-6-4-3 16,-2 0 9-16,-1-3-4 15,-7 0 1-15,1-5 3 16,-2-1-2-16,3-4 1 16,2-4-2-16,4-3-1 15,1-3-13-15,5 0-72 16,6-8-148-16</inkml:trace>
  <inkml:trace contextRef="#ctx0" brushRef="#br0" timeOffset="25929.87">5042 10783 662 0,'0'0'173'0,"0"0"-135"16,0 0 3-16,0 0 3 15,0 0-35-15,0 0 17 16,0 79 7-16,0-58-4 16,-5 1-8-16,2-2-2 15,-1-3-10-15,-2-2-7 16,-2 2 3-16,-2-2-1 15,-5-3-4-15,1-2-18 16,0-3-73-16,3-6-148 16</inkml:trace>
  <inkml:trace contextRef="#ctx0" brushRef="#br0" timeOffset="26977.26">5195 10295 384 0,'0'0'97'0,"0"0"-71"0,0 0 28 16,0 0 31-16,0 0 7 15,0 0-48-15,5-1-23 16,-4 6 3-16,-1 13-14 15,3 9 51-15,-1 7-37 16,-2 5-7-16,0 1-13 16,0 2 0-16,-6-4-4 15,-5-4 0-15,2-8 0 16,2-8-23-16,4-7-21 16,1-6 26-16,2-5 2 0,0 0 16 15,0-13 11 1,12-8 3-16,0-7-4 0,0-3 11 15,-3-4 5-15,0 1-24 16,0-2 3-16,-3 4-5 16,0 5-1-16,1 3 1 15,-2 7 13-15,-1 6 9 16,1 2-5-16,-2 5 3 16,0 2-14-16,0 2-4 15,4 0-2-15,1 17-3 16,7 5 3-16,-2 6 5 15,5 1-5-15,0 0-1 16,-3 1-3-16,0-2 3 16,-6-1-3-16,-2-5-23 0,-5-2-16 15,-2-3-33-15,4-3-45 16,-4-5-109-16</inkml:trace>
  <inkml:trace contextRef="#ctx0" brushRef="#br0" timeOffset="27173.58">5206 10559 519 0,'0'0'44'0,"0"0"19"15,0 0-48-15,0 0 23 0,0 0-31 16,98-60-7-16,-66 48-45 15,-4 5-15-15,-3 1 0 16,-2-3-75-16</inkml:trace>
  <inkml:trace contextRef="#ctx0" brushRef="#br0" timeOffset="27359.29">5528 10331 40 0,'0'0'479'0,"0"0"-349"16,0 0-29-16,0 0-24 15,0 0-31-15,0 0-29 16,-60-50-16-16,49 56-1 0,0 14-7 16,3 4-17-1,5 1-58-15,3 1-42 0,0-2-26 16,11-5-28-16</inkml:trace>
  <inkml:trace contextRef="#ctx0" brushRef="#br0" timeOffset="27518.38">5585 10508 348 0,'0'0'84'16,"0"0"6"-16,0 0 16 16,0 0-27-16,0 0-2 15,0 0-22-15,-29 30-23 16,16-27-4-16,-2-1-12 16,-6-2-3-16,-1 2-13 0,2-2-5 15,4 0-91 1,11 0-75-16,5 0-120 0</inkml:trace>
  <inkml:trace contextRef="#ctx0" brushRef="#br0" timeOffset="27880.78">5655 10256 667 0,'0'0'79'0,"0"0"-36"15,0 0-43-15,0 0-4 16,0 0 4-16,0 0-29 16,-35 73-63-16,35-48 10 0,3-1 19 15,11-3 35-15,7-5 12 16,-8-2 12-16,-1-4 4 16,-6-3 0-16,-3-2 38 15,-1 0 32-15,-2-1-16 16,0 1-11-16,0 0 14 15,0 1-38-15,0 0 0 16,0-1 10-16,-5 1-11 16,-4-2-10-16,-4-2 6 15,-5-1-2-15,-2 0 1 16,1 1-13-16,7-2-2 16,6 3-22-16,6-3-89 15,3 0-120-15</inkml:trace>
  <inkml:trace contextRef="#ctx0" brushRef="#br0" timeOffset="28461.9">5777 10376 608 0,'0'0'21'15,"0"0"-4"-15,0 0 32 16,0 0 12-16,0 0-21 15,0 0-28-15,66-48 9 16,-60 44 23-16,-3-1 17 0,-2-1-3 16,1-2-11-16,-2 2-17 15,0-2-20-15,0 2-6 16,0 1-1-16,0 1-3 16,-3 4-8-16,-11 0-15 15,-5 0-5-15,0 8 4 16,4 5 10-16,0-1 5 15,12 3-10-15,3 1-2 16,0 0-9-16,3-1 3 16,18 0-10-16,5-4-24 15,0-2-32-15,-1-4-10 16,-4-3 6-16,0-2 11 16,-7 0 9-16,2-1 71 0,-6-11 6 15,-1-4 114 1,-6-4-17-16,2-4 8 0,-5-4 7 15,0-3-33-15,0 1-12 16,-5 1-20-16,-1 2-11 16,0 7-11-16,3 7-5 15,0 8 13-15,3 5 9 16,-1 0-13-16,-1 0-23 16,2 5-6-16,0 12-15 15,0 5 15-15,3 8 1 16,9-1-1-16,-1 4 0 15,1 0-1-15,-4-3-1 16,-2-6-8-16,-4-5-36 16,-2-11-1-16,0-2-10 0,0-4-49 15,0-2-70-15,-2-4-180 16</inkml:trace>
  <inkml:trace contextRef="#ctx0" brushRef="#br0" timeOffset="28636.35">5976 10300 588 0,'0'0'48'0,"0"0"-28"16,0 0 14-16,0 0-20 0,89-51-14 16,-67 44-11-1,-3-1-56-15,-2 0-45 0,-2-2-178 16</inkml:trace>
  <inkml:trace contextRef="#ctx0" brushRef="#br0" timeOffset="28959.66">6238 9941 630 0,'0'0'87'16,"0"0"44"-16,0 0-56 0,0 0-26 16,0 0-44-16,0 0-5 15,-3 26-2-15,18 3 2 16,7 5 4-16,1 4-2 16,1 1 10-16,-6 1-1 15,-9 0-8-15,-6 2 3 16,-3 3 7-16,-6 5-5 15,-14 0-4-15,-2-5 1 16,-2-5-4-16,5-12-1 16,7-9-57-16,1-10-108 15,5-9-186-15</inkml:trace>
  <inkml:trace contextRef="#ctx0" brushRef="#br0" timeOffset="36524.68">351 11803 323 0,'0'0'48'0,"0"0"-19"16,0 0 62-16,0 0-65 15,0 0 44-15,0 0-20 16,-95 55-9-16,83-47 18 15,1 2-20-15,1 1-18 16,-1 3-3-16,1 4-8 16,-6 9 12-16,5 3 3 15,-8 6 6-15,-3 4 11 16,5 1-31-16,-1-1-11 16,9-2 1-16,6-5-1 15,3-4 1-15,0-4-1 16,15-6-1-16,6-7-4 0,4-4 2 15,5-3-2-15,1-5 0 16,4 0 0-16,-1 0 0 16,-1-7-3-16,-3-5 6 15,-5-3-10-15,-4-2 5 16,-8-1 7-16,-7-1 2 16,-3 1 9-16,-3 0 17 15,0 2-12-15,0 4-3 16,-1 3-2-16,-1 3 12 15,2 5 0-15,0 1-14 16,0 0-9-16,0 0-1 16,0 0-16-16,0 13-3 0,12 4 20 15,6 2 0-15,6 1-8 16,1-1-6-16,-1-1-11 16,-1-5-1-16,-6-4-7 15,-6-3 5-15,1-3 17 16,-6-3-1-16,-2 0 7 15,0-2 5-15,0-10 4 16,-1-5 3-16,-3-1 0 16,1 0-7-16,1 1 1 15,2 5-1-15,-1 3 1 16,0 5-1-16,-3 4-6 16,8 0 3-16,1 0-9 15,6 11-7-15,10 3 9 16,-1-2-30-16,4-1-13 15,-1-5 8-15,2-1 5 0,-1-4 21 16,-4-1 10-16,2 0 5 16,-3-12 4-16,-2-8 18 15,-5-4 65-15,-6-3-1 16,-8-4-6-16,-2 4-17 16,0 1-28-16,0 6-23 15,0 9 17-15,0 3 0 16,0 7-13-16,0 1-10 15,0 0-2-15,-3 6-10 16,-3 12-8-16,-4 8 9 0,4 0-20 16,4-1-33-1,2-2-7-15,0-7 15 0,13 0 10 16,4-5 14-16,4-2-2 16,-3 2 17-16,1-3 11 15,-1 0 4-15,-6 1 1 16,-3 0 19-16,-3-1 3 15,0 1 0-15,-5 3 12 16,-1 1-10-16,0 0 16 16,0 2 5-16,-4-2-10 15,-8-2 6-15,1-2-19 16,0-2 1-16,-1-1-7 16,-5-4-6-16,4 2-9 0,1-4-2 15,0 0-59 1,9 0-132-16,3-6-231 0</inkml:trace>
  <inkml:trace contextRef="#ctx0" brushRef="#br0" timeOffset="37092.78">1124 12012 756 0,'0'0'42'0,"0"0"-8"15,0 0-15-15,0 0-5 16,0 0-11-16,0 0 1 0,-6 74 8 16,6-42 15-16,6 1-7 15,-3-3-17-15,1-3-2 16,-2-5 1-16,-2-6 0 16,0-5-2-16,0-6 2 15,0-2 1-15,0-2-5 16,0-1 4-16,0 0 12 15,0-7 46-15,4-9-38 16,4-5-20-16,2 2-4 16,-1 3 2-16,3 6-1 15,-2 2 1-15,-2 4 0 16,-2 4 0-16,-3 0-7 16,6 0 2-16,1 3-4 15,2 8 7-15,3 4-2 0,0 3 3 16,6-2 1-16,3 2-3 15,-3-3 3-15,1-5-15 16,-4-4 6 0,-6-5 9-16,0-1 0 0,2 0 0 15,-3-14 20-15,1-6 12 16,-9-4 1-16,-3 0 14 16,0-1 2-16,0 1-24 15,-12 4-16-15,-2 5-4 16,-3 5-4-16,-6 4-1 15,-8 6-13-15,0 0-54 16,-2 1 18-16,9 14-4 0,9 3-41 16,9 3-60-16,6-4-64 15,0-6-185-15</inkml:trace>
  <inkml:trace contextRef="#ctx0" brushRef="#br0" timeOffset="38008.96">1525 12208 326 0,'0'0'27'16,"0"0"55"-16,0 0-13 15,0 0 57-15,0 0-30 16,0 0-20-16,-7 48-1 16,7-48 14-16,-3 0-19 0,3 0 3 15,-2-9-19 1,2-5-43-16,0-3-9 0,0-2-1 15,15 1-1-15,5 0-20 16,-1 4-15-16,5 6 3 16,-3 2 0-16,-2 6 7 15,-1 0-14-15,0 6 10 16,-3 8-3-16,-6 4-4 16,-5-5 17-16,-2-1-1 15,-2-5 14-15,0-2-5 16,0-4 6-16,0-1 5 15,0 0 0-15,0 0 30 0,0-7 22 16,0-8-52 0,3-3 1-16,7 0 2 0,-1 0-2 15,3 0 1-15,6 3-3 16,-1 4 1-16,3 4-16 16,1 3-3-16,-1 4-4 15,2 0 7-15,0 5-14 16,2 8 11-16,-3 3-11 15,0-1 7-15,-2-2 1 16,-4-3 12-16,-6-5 4 16,0-3 5-16,-3-2 1 15,0 0 5-15,2 0 19 16,2-10 13-16,2-6-19 16,-3-3 15-16,3-3-12 15,-5 0 8-15,-2-2-4 0,-4-1 17 16,-1 6-7-16,0 3-17 15,0 8 25-15,0 4-12 16,0 4-2-16,0 0-17 16,-6 0-12-16,-1 6-8 15,-5 13 4-15,6 2 2 16,6 2-21-16,0 1-7 16,3-2-10-16,21-1 0 15,1-2 13-15,5-5-8 16,-3-5 5-16,-6-6 20 15,-2-3 8-15,-5 0 2 16,-1 0 5-16,-4-12 30 16,3-5 8-16,-6-1 1 15,-5-4-17-15,-1 2-13 0,0-3 2 16,0 7-12-16,0 5 2 16,0 4-2-16,0 4 0 15,0 3 0-15,0 0-4 16,0 0 0-16,0 8-17 15,0 5 2-15,6 7 11 16,8 0 2-16,7-1-7 16,-2 0 6-16,-1-2 0 15,-5-3-1-15,-5-3 2 16,-2-3 1-16,-5-4 1 16,1-3-3-16,-2-1-5 15,3 0-31-15,1 0-70 16,2-11-140-16</inkml:trace>
  <inkml:trace contextRef="#ctx0" brushRef="#br0" timeOffset="38372.74">2501 11828 428 0,'0'0'204'0,"0"0"-98"16,0 0-26-16,0 0 16 0,0 0-49 15,0 0-47-15,-9 26 4 16,7 6 8-16,-2 1 6 16,-4 6 2-16,0-1-6 15,2 1-4-15,-2 1 0 16,2 0-3-16,3 2 6 15,-1-5-8-15,4 2-4 16,0-6-1-16,0-2 3 16,10-2-3-16,5-3 0 15,4-5-1-15,1-3-5 16,-1-1-21-16,2-6-28 16,3-2-41-16,0-4-104 15,1-4-337-15</inkml:trace>
  <inkml:trace contextRef="#ctx0" brushRef="#br0" timeOffset="39571.68">2847 12022 543 0,'0'0'67'16,"0"0"-4"-16,0 0 17 16,0 0-28-16,0 0 26 15,0 0-37-15,0-8-26 16,0 8-14-16,-3 0-1 15,-1 0 1-15,-4 5 1 16,-7 9 1-16,-3 0 27 16,-1 3-6-16,-1 0-5 15,1-1 3-15,4 2-9 16,3 1-8-16,5-2 0 16,4-2-2-16,3 2-2 0,0 0-1 15,1-1-1 1,14-1 1-16,5 0 0 0,0-4 2 15,6-3-2-15,1-4 0 16,7-2-11-16,3-2-39 16,7 0-82-16,2-10-159 15</inkml:trace>
  <inkml:trace contextRef="#ctx0" brushRef="#br0" timeOffset="39973.01">3132 12100 597 0,'0'0'8'0,"0"0"-2"0,0 0 19 15,0 0 69-15,0 0-34 16,-33 73-21-16,30-53-25 16,0-4 27-16,-1-7 2 15,2-3-21-15,2-4-10 16,0-2 9-16,0 0 23 15,0 0 20-15,0-6 21 16,0-11-36-16,0-4-48 16,0-3-1-16,0 0 0 15,9 2-1-15,2 3-4 16,1 7-8-16,-1 3 11 16,-4 5-8-16,3 2 1 15,2 2 2-15,0 0-6 0,0 9-5 16,7 6 14-16,-3 3 1 15,-5-1 1-15,3 2 0 16,-4-2-4-16,-1 0-21 16,-2-5-22-16,-1-2-35 15,3-1-49-15,-1-4-77 16,5-3-52-16</inkml:trace>
  <inkml:trace contextRef="#ctx0" brushRef="#br0" timeOffset="41040.21">3472 12157 563 0,'0'0'136'0,"0"0"-11"15,0 0-23-15,0 0-42 16,0 0-15-16,0 0-28 16,-52-49-5-16,44 49-12 15,-1 0 0-15,-4 4-3 16,-3 11 3-16,4 5-1 15,3 2-1-15,6-1-3 16,3-3 0-16,0-5-12 16,0-3 2-16,0-4 6 15,3-4 5-15,3-2 4 16,1 0 0-16,5 0 8 16,0-11 14-16,3-1-12 0,-6-2-4 15,0 3 0-15,-3 7-2 16,0-1-4-16,-6 5 0 15,1 0-4-15,4 0 0 16,4 0-35-16,4 9 30 16,5 4-6-16,3-1-22 15,-3-2 7-15,0-5 13 16,-2 0 8-16,-2-2 3 16,-5-3 6-16,-1 0 0 15,-5 0 5-15,-2 0 8 16,-1 0 25-16,0 0-9 15,0 0-5-15,0 0-4 0,0 0-8 16,0 0 3 0,0 0-3-16,0 0-4 0,0 0 17 15,0-5 15-15,0-3-9 16,0-2-24-16,0-2-1 16,0 1-6-16,8 0 0 15,8 2-11-15,4 2-14 16,1 5 7-16,0 2-4 15,-4 0 2-15,0 8 2 16,-5 10 8-16,-4 2-7 16,-5 3 2-16,-2-5-3 15,-1-4 8-15,0-7 9 16,0-2-1-16,0-5 2 16,0 0 0-16,0 0 4 15,0 0 14-15,0-9-7 16,0-3-11-16,2-4-1 15,5 0-3-15,-4 0 2 0,6-2-7 16,0 5-3-16,1 1-9 16,-1 5-3-16,-1 4 10 15,0 3-6-15,-1 0-9 16,0 2 11-16,4 9 12 16,-1 0 1-16,5 0 0 15,0-2-2-15,-2-2-7 16,1-5 11-16,-1-2 0 15,-1 0 2-15,0 0 1 16,0-5 9-16,-3-7-8 0,0-1 23 16,-3-4 5-16,0 0-12 15,0 1-6-15,2 2-1 16,-1 3-5-16,-4 4 0 16,0 2 1-16,-3 3 8 15,0 2 15-15,0 0-8 16,0 0 5-16,-6 0-16 15,-9 4-6-15,1 11-4 16,1 1-1-16,3 5 1 16,5 2 0-16,5-2-1 15,0-1 0-15,0-3-5 16,15-4 6-16,4-5-1 16,1-5 0-16,-1-3 1 15,4 0 1-15,-4-3-1 16,-1-7-17-16,1-5-27 0,-2 2-102 15,-7-2-126 1</inkml:trace>
  <inkml:trace contextRef="#ctx0" brushRef="#br0" timeOffset="41503.04">2959 12444 444 0,'0'0'72'15,"0"0"9"-15,0 0 4 16,0 0-8-16,0 0-47 16,0 0-22-16,64 0-1 15,-24 0 17-15,8 0 13 0,9 4-8 16,1 2-21-16,0-2 4 15,0 0 1-15,-7-2-11 16,-6-1-1-16,-9-1 2 16,-8 0-3-16,-6 0 6 15,-4 0-6-15,-6 0-2 16,-3 0-1-16,2 0-49 16,0 0-64-16,3 0-151 15</inkml:trace>
  <inkml:trace contextRef="#ctx0" brushRef="#br0" timeOffset="41969.01">4230 12347 505 0,'0'0'93'0,"0"0"20"16,0 0-21-16,0 0-18 16,0 0-26-16,0 0-26 15,-21-3-15-15,18 3-2 16,-4 0-2-16,-2 4-2 16,-3 10 7-16,0-1 10 15,3 1-10-15,0 2-3 16,1 0 3-16,3 0-4 15,-1 3 0-15,0 0-4 16,1 0 2-16,-4 1 3 16,-1-3-5-16,-1-4-6 0,-2-1-34 15,1-7-93-15,1-5-268 16</inkml:trace>
  <inkml:trace contextRef="#ctx0" brushRef="#br0" timeOffset="43834.84">4697 12141 508 0,'0'0'63'0,"0"0"-24"0,0 0 11 16,0 0 21-16,0 0-26 15,0 0-43-15,0 0 1 16,-27 10 20-16,15 4 17 16,0 2-6-16,0 3 9 15,-1 2-18-15,2 2-3 16,4 2-4-16,1 1-14 16,4 1 1-16,2-3-4 15,0-4 0-15,12-1 1 16,5-8-2-16,4-1 0 15,1-5 6-15,8-5-3 16,1 0-1-16,2 0-2 16,4-6-9-16,-1-6-52 0,-3-2-89 15,-8-1-98 1</inkml:trace>
  <inkml:trace contextRef="#ctx0" brushRef="#br0" timeOffset="44386.27">5128 12118 391 0,'0'0'167'0,"0"0"-77"16,0 0 16-16,0 0-22 0,0 0 13 15,0 0-50-15,-13-20-13 16,10 20-25-16,-5 0-7 16,-6 6-1-16,-5 11-1 15,-3 3 2-15,3 3-1 16,5 0 1-16,5 0-1 16,2 1 1-16,7 1-2 15,0-1 0-15,16-2-3 16,8-5-11-16,6-2-15 15,3-8-13-15,-2-7 0 16,3 0 22-16,-1-3-3 16,2-11-7-16,-7-4 17 15,0-4 13-15,-7 0 1 0,-9 0-1 16,-4-1 0 0,-5 3 12-16,-2 7 4 0,-1 5 33 15,0 6-7-15,0 2 4 16,0 0-25-16,0 0-18 15,0 0-3-15,0 10-8 16,3 6 6-16,4 2 1 16,4 2 2-16,8-4-1 15,-4-2 3-15,6-4-3 16,0-6 0-16,0-2 0 16,6-2-26-16,4 0-37 15,2-9-79-15,-2-11-208 0</inkml:trace>
  <inkml:trace contextRef="#ctx0" brushRef="#br0" timeOffset="44559.1">5498 11994 204 0,'0'0'450'0,"0"0"-417"15,0 0-17-15,0 0-9 16,0 0-7-16,0 0-22 16,-38-7-214-16</inkml:trace>
  <inkml:trace contextRef="#ctx0" brushRef="#br0" timeOffset="45304.92">5498 11994 253 0,'70'-55'451'16,"-70"55"-413"-16,0 0-21 16,0 0 28-16,0 2-19 15,0 16-18-15,0 7 40 16,5 3 9-16,-4 4-23 16,-1-1-16-16,0-2-17 15,0-2 4-15,0-7 1 16,0-5-5-16,0-6 1 0,0-7-2 15,0-2 5 1,0 0-3-16,0 0 6 0,11-9 4 16,7-9-12-16,2-4-3 15,0 2-7-15,-2 1-15 16,-5 5 5-16,-1 7-5 16,-4 4 11-16,-4 2 5 15,2 1-10-15,1 0-9 16,2 1 1-16,2 12 16 15,4 2-8-15,0 4 7 16,6-1 1-16,-3-1 3 16,1-3 5-16,2-4 0 15,-8-4 1-15,-1-4 2 0,-1-2 0 16,-2 0 2-16,4 0 33 16,-3-11-2-16,-2-2-12 15,4-1 4-15,-5 1-7 16,1 1-9-16,-2 4 3 15,-2 0 3-15,-1 4-3 16,0 1 9-16,-3 3-3 16,0 0 3-16,0 0 3 15,0 0-4-15,0 0-9 16,0 0-10-16,0 0-1 16,0 0-1-16,0 0 0 15,0 0-4-15,0 0 2 0,0 0-1 16,0 15 0-1,0 5 0-15,0 5 4 0,0 5 4 16,0 1-4 0,0 2 0-16,0 3 0 0,0-7 0 15,-3-5 5-15,3-6-5 16,-6-6 0-16,0-1 11 16,-4-5-1-16,-8-2 10 15,-2-2 2-15,-8-2 7 16,-3 0-21-16,1 0-5 15,8-6-3-15,7-5-48 16,15-2-65-16,7-2-148 16</inkml:trace>
  <inkml:trace contextRef="#ctx0" brushRef="#br0" timeOffset="45586.89">6158 12246 564 0,'0'0'148'15,"0"0"-83"-15,0 0-12 16,0 0 18-16,0 0-27 16,0 0-40-16,-6 35 19 15,-2-16 19-15,2 3-21 16,0-3-8-16,2 2 4 0,1-5-14 15,0-1-2-15,1-2-1 16,-2-3 0-16,1-1 0 16,0-3-10-16,-1-3-62 15,2-1-104-15,2-2-175 16</inkml:trace>
  <inkml:trace contextRef="#ctx0" brushRef="#br0" timeOffset="45932.13">6474 12053 586 0,'0'0'55'15,"0"0"-5"-15,0 0 15 16,0 0-11-16,0 0-11 16,0 0-11-16,-78 57-4 15,68-28-15-15,9 1 5 16,1 1-3-16,0-1-10 16,8-3-1-16,7-3-2 15,0-6-2-15,2-7-1 0,-3-5 1 16,5-6 0-16,1 0 4 15,7-2-4-15,4-13-32 16,-2-3-84-16,-6-1-106 16</inkml:trace>
  <inkml:trace contextRef="#ctx0" brushRef="#br0" timeOffset="46171.01">6636 12281 428 0,'0'0'173'0,"0"0"-136"0,0 0 77 15,0 0 21 1,0 0-61-16,0 0-50 0,-1 2-11 16,4-2-4-16,9 0 20 15,4 0-13-15,-1 0-10 16,3 0-6-16,0 0-2 15,3-4-74-15,0 0-139 16,-3-2-239-16</inkml:trace>
  <inkml:trace contextRef="#ctx0" brushRef="#br0" timeOffset="46580.98">7023 12051 712 0,'0'0'84'0,"0"0"24"16,0 0-35-16,0 0-13 16,0 0-18-16,0 0-38 15,-45-17-4-15,26 28 0 16,2 8-3-16,1 3-1 15,11 4-3-15,5 1-7 16,0-2-25-16,23 0 1 16,4-2-11-16,4-4-6 15,-2 0 18-15,-7-4-6 16,-9-2 23-16,-5-4 20 16,-8 0 0-16,0 0 3 0,-2 0 59 15,-16-1 11-15,-5 0-16 16,-3-1-8-16,-4-3-20 15,5-1-18-15,1 0-9 16,6-3-2-16,9 0-10 16,8 0-48-16,1 0-42 15,13-14-199-15</inkml:trace>
  <inkml:trace contextRef="#ctx0" brushRef="#br0" timeOffset="47065.44">7078 12084 631 0,'0'0'80'0,"0"0"-69"15,0 0-11-15,0 0 45 16,19 73-6-16,-13-46-25 16,-3 5-10-16,-3-2 7 15,0-5-8-15,0-5-2 16,0-3 10-16,0-9 3 15,-1-2 11-15,1-6 9 16,0 0-13-16,0 0 63 16,0-7-4-16,0-11-30 0,3-4-50 15,8 3 1 1,3 0-4-16,1 8 1 0,0 1-19 16,0 8 11-16,0 2 0 15,-3 0-2-15,6 0-4 16,-5 2-17-16,2 10 7 15,-6 0 7-15,-1-1 8 16,-4-1 10-16,-4 1-2 16,0-4-3-16,0-1 5 15,0-4 1-15,0-2 4 16,0 0 34-16,0 0 24 16,0-8 58-16,0-7-68 0,0-5-48 15,0 0 10 1,5 4-13-16,2 1-1 0,-1 4-6 15,0 2-31-15,5 5-63 16,0 3-41-16,2-1-165 16</inkml:trace>
  <inkml:trace contextRef="#ctx0" brushRef="#br0" timeOffset="47814.12">7390 12202 378 0,'0'0'7'16,"0"0"32"-16,0 0 7 15,0 0 24-15,0 0-15 0,0 0 2 16,57-19 12 0,-57 13-6-16,0-3-17 0,0-1 7 15,0 2-2-15,0 2-25 16,-2 1 4-16,-4 1-13 15,0 2-3-15,0 2-10 16,-3 0-4-16,-1 0 0 16,-2 8-2-16,3 12-9 15,7 6 8-15,2 1-6 16,0-1-7-16,11-2-11 16,10-3 1-16,-2-9-18 15,4-6 20-15,2-6 5 0,-3 0 14 16,2-1 4-1,-1-12 1-15,-6-3 0 0,-3-1 6 16,-2-3 14-16,-6-2 3 16,-3 2-4-16,-3 4-10 15,0 3-7-15,0 3 16 16,0 6-3-16,0 0 1 16,-2 4-1-16,-3 0-10 15,0 0-2-15,-4 0-6 16,0 8-4-16,3 8 5 15,4 4 1-15,2 5-6 16,0-1-1-16,0-5-5 16,2-1-29-16,9-8 26 15,3-6 0-15,3-4 16 16,4 0 0-16,2-1 1 0,-1-12-1 16,-2-5-2-16,-5-1 2 15,-3-5 3-15,-6 2 2 16,-3 0-4-16,-3 3 1 15,0 6 1-15,0 3 18 16,0 4 5-16,0 4 9 16,0 2-7-16,0 0-11 15,0 0-14-15,0 0-1 16,0 0-2-16,0 13-11 16,0 4 10-16,5 3 1 15,2 2 1-15,-1 0 0 16,-3-1-2-16,0 0 1 0,-3-2-12 15,0-5-24-15,0-2-54 16,0-5-67-16,3-5-99 16</inkml:trace>
  <inkml:trace contextRef="#ctx0" brushRef="#br0" timeOffset="47978.75">7781 12265 706 0,'0'0'73'16,"0"0"-47"-16,0 0 3 16,0 0-24-16,0 0-4 15,89-49-1-15,-74 45-2 0,-3-2-60 16,-4 2-82-16,-1-4-171 16</inkml:trace>
  <inkml:trace contextRef="#ctx0" brushRef="#br0" timeOffset="48263.94">8094 12041 564 0,'0'0'148'16,"0"0"-64"-16,0 0-17 15,0 0-24-15,0 0-37 0,0 0-3 16,-3 18-3-1,5 1 7-15,5 6-2 0,-2 2-5 16,-2 1 1-16,-3 3-1 16,0 0 5-16,0 2-5 15,-2-3 2-15,-7 1 0 16,-3-4-2-16,-1 1 0 16,-5-1-2-16,-8-1-51 15,-5 4-113-15,-8-5-190 16</inkml:trace>
  <inkml:trace contextRef="#ctx0" brushRef="#br0" timeOffset="51729.96">399 13429 536 0,'0'0'8'16,"0"0"-7"-16,0 0 23 15,0 0 37-15,0 0-7 16,0 0-36-16,-2 73 12 16,2-53-1-16,0 2 5 15,0 5 24-15,0 2-29 16,-1 5 0-16,-7 4-5 16,-2-1 1-16,3-2-17 15,2-6-6-15,5-3-4 0,-2-10 5 16,2-5-2-16,0-4-1 15,0-4 0-15,0 0-1 16,0-3-5-16,5 0 12 16,8 0-5-16,2 0 4 15,3-5-4-15,2-5 0 16,0 2-1-16,0-2 0 16,-2 1-1-16,-2 2-4 15,-1 2 1-15,-2 3-5 16,-4 2-4-16,2 0-3 15,4 0-2-15,3 10 9 16,4 2 9-16,4-3 0 16,3-4-2-16,-2-4 2 15,1-1 8-15,-5 0-7 16,-5-5-1-16,-6-8 0 0,-5 0-7 16,-7-3 4-16,0 1-4 15,0 0-9-15,-9-1 10 16,-4 3 4-16,-2-1 2 15,1 4 3-15,2 2 4 16,5 3 17-16,4 1 12 16,2 4-6-16,1 0-7 15,0 0-9-15,0 0-1 16,-2 0-3-16,2 0-8 16,0 4-2-16,0 9-4 15,0 8 4-15,0 5 0 16,6 1-1-16,9-1 1 0,0-1-2 15,6-6-4 1,-2-5 5-16,-2-7-10 0,-1-4 4 16,-1-3 3-16,9-4 3 15,-2-16 1-15,4-9 4 16,-7-4 2-16,-1 0-1 16,-11-2 22-16,-2 8-8 15,-5 2 6-15,0 7-1 16,-2 5 2-16,-10 6 2 15,-6 1-21-15,-4 6-7 16,-3 0-5-16,-2 0-3 16,1 17-39-16,6 3-42 15,9 4-52-15,11 0-66 0,6-6-197 16</inkml:trace>
  <inkml:trace contextRef="#ctx0" brushRef="#br0" timeOffset="52405.38">1212 13591 796 0,'0'0'62'0,"0"0"-18"15,0 0-10-15,-84-9-5 16,60 10-17-16,1 16-12 16,3 8-1-16,4 2-2 15,7 1-1-15,7-2-4 0,2-8-29 16,0-5-11-16,4-9 15 15,9-4 6-15,0 0 27 16,2-7 2-16,0-11 8 16,-3-2-8-16,-3 1 24 15,-3-1 16-15,-3 2-15 16,-2 6-9-16,-1 5-8 16,2 3 1-16,-2 4-7 15,0 0-4-15,3 0-4 16,4 15-6-16,4 5 9 15,5 1 0-15,1-3-17 16,2-4-18-16,2-4 25 16,-3-4-7-16,-2-6 7 0,4 0 5 15,2-6 5 1,2-14 1-16,-2-1 0 0,-4 0 7 16,-3 2-6-16,-11 0 4 15,-4 2 8-15,0 7 15 16,0 3 2-16,0 7 4 15,-4 0-34-15,-11 10-2 16,-3 11 2-16,-4 9 0 16,4-3-4-16,6-6 4 15,6-7 0-15,3-9 0 16,3-4 3-16,0-1 7 16,0 0 25-16,0-1 12 0,6-14-16 15,15-4-25 1,10 0-6-16,5 1 1 0,0 3-1 15,-2 7 0-15,-7 4-1 16,-2 4-4-16,-5 0 2 16,-1 14-6-16,-7 6 5 15,-2 1 4-15,-5 3-2 16,-4-2-2-16,-1 0 4 16,0-4 7-16,0-7-7 15,0-4-20-15,0-3-54 16,2-4-52-16,1 0-133 15,6-5-282-15</inkml:trace>
  <inkml:trace contextRef="#ctx0" brushRef="#br0" timeOffset="52778.96">1761 13333 690 0,'0'0'62'15,"0"0"-28"-15,0 0-2 16,0 0-23-16,0 0 10 16,0 0 32-16,-14 97-17 15,10-59-6-15,-1-2-9 0,1 1 20 16,4 4-26-16,0 1-7 15,0 6 7-15,0 4-11 16,4-1 7-16,-1 2-4 16,-1-6-3-16,1-3 5 15,-2-9-7-15,2-6 0 16,2-11-1-16,1-7 1 16,6-2-3-16,3-9 0 15,7 0-24-15,14 0 3 16,3-13-32-16,2-5-109 15,-8-4-179-15</inkml:trace>
  <inkml:trace contextRef="#ctx0" brushRef="#br0" timeOffset="53194.34">2022 13476 565 0,'0'0'79'16,"0"0"15"-16,0 0-27 15,0 0-8-15,0 0-54 16,0 0-4-16,-12 32-1 0,5-4 25 15,-4 5 9-15,1 2 5 16,4 0-20-16,1-2 1 16,1-3-11-16,4-2-4 15,0-5 5-15,0-4-9 16,12-2 9-16,-2-9-7 16,4 0-1-16,0-4 10 15,0-1-5-15,2-1-5 16,-2-2 7-16,2 0-8 15,-1 0 2-15,3 0-3 16,0 0-4-16,6-5-55 16,-2-4-83-16,-4 0-184 15</inkml:trace>
  <inkml:trace contextRef="#ctx0" brushRef="#br0" timeOffset="54258.03">2280 13691 707 0,'0'0'14'16,"0"0"17"-16,0 0 46 16,0 0-4-16,0 0-66 15,0 0-7-15,0 25-12 16,0 2 12-16,0-2 4 16,0-3-4-16,0-4 4 15,0-7 6-15,-1-8-1 16,-1-1 11-16,2-2 0 0,0 0 31 15,0-12 39-15,0-11-65 16,0-11-18-16,5-2-6 16,6-1 3-16,3 6-8 15,-2 5 2-15,0 11-15 16,-6 8 10-16,-2 2 5 16,-2 5-2-16,-1 0-3 15,5 5-6-15,3 12 2 16,5 4 11-16,2 0 0 15,2 0-1-15,1-2-4 16,-2-5-10-16,1-3-3 16,-6-5-5-16,-1-6 10 15,0 0 13-15,-2 0 1 0,0-17 0 16,-2 0 6-16,-2-5 1 16,-2-3 8-16,-3 7-7 15,0 2-2-15,0 8 12 16,0 6 5-16,0 2-5 15,0 0-5-15,0 0-14 16,0 10-16-16,0 11 8 16,0 4 5-16,10 0-6 15,2-4-14-15,2-4-2 16,2-5 8-16,2-10 8 16,4-2 3-16,1-1 6 15,-3-17 3-15,-3-2-3 0,1-5 16 16,-8-2 11-16,-4 1 4 15,-6 4 2-15,0 3 7 16,0 7-15-16,-10 0 3 16,-9 5-16-16,5 2 2 15,-4 5-14-15,0 0-1 16,0 0-12-16,-2 15-25 16,0 6-41-16,-1 6-30 15,3 3-78-15,-1 1-134 16</inkml:trace>
  <inkml:trace contextRef="#ctx0" brushRef="#br0" timeOffset="54691.09">2159 14022 474 0,'0'0'89'16,"0"0"-43"-16,0 0 45 16,0 0 20-16,0 0-33 0,0 0-33 15,-1 0-19 1,1 1-16-16,0-1-3 0,10 0-4 15,7 1 1-15,5-1 2 16,2 0-6-16,3 0 2 16,0 0-2-16,1 0 1 15,-4 0-4-15,-5 0 6 16,-5 0-4-16,-2 0 1 16,-2 0-1-16,-4 0 1 15,3 0 1-15,-3 0-1 16,0 0 0-16,3 0-4 15,-2 0-10-15,1-1-46 16,2 0-59-16,1 0-118 16,-5-2-314-16</inkml:trace>
  <inkml:trace contextRef="#ctx0" brushRef="#br0" timeOffset="56117.5">3150 13746 639 0,'0'0'71'0,"0"0"14"16,0 0 22-16,0 0-37 0,0 0-36 15,0 0-34-15,0 0-6 16,0 20 6-16,0 7 8 15,0 0 1-15,-6 1 4 16,3-1-6-16,-1-3-5 16,-1-2-2-16,0-4 0 15,-2-5 0-15,1-3 0 16,2-1-24-16,1-3-31 16,1-3-101-16,2-3-160 15</inkml:trace>
  <inkml:trace contextRef="#ctx0" brushRef="#br0" timeOffset="56642.18">3506 13576 670 0,'0'0'32'0,"0"0"-2"15,0 0 31-15,0 0-8 16,0 0-52-16,0 0 6 16,1 75 47-16,-1-37-30 15,4 0-14-15,-4-3-3 16,0-6-4-16,0-5 0 0,0-9-3 16,0-8 0-1,0-4 1-15,0-3 7 0,0 0-8 16,0 0 17-16,0-13 54 15,0-12-52-15,0-9-17 16,0-4-1-16,0-2 5 16,0 2-4-16,9 4 0 15,1 6-2-15,-1 6 1 16,0 6-1-16,0 5 0 16,-3 4 2-16,3 1-1 15,-3 3 6-15,1 3-7 16,2 0-4-16,5 4 3 15,7 19 0-15,1 7 1 16,1 8 0-16,-5 4-3 16,-5-1 3-16,-6 0 0 15,-5-6-5-15,-2-5 5 16,0-6-2-16,0-8 2 0,0-1-19 16,0-4-31-16,-9-3-39 15,-4-6-134-15,2-2-214 16</inkml:trace>
  <inkml:trace contextRef="#ctx0" brushRef="#br0" timeOffset="57571.99">3455 13803 738 0,'0'0'109'0,"0"0"-38"15,0 0-30 1,0 0-21-16,45-72-20 0,-3 55-1 15,5-1-18-15,0 2 0 16,-4 7-33-16,-8 2-17 16,-10 1 8-16,-7 5-10 15,-7-3-1-15,-3 4 53 16,-5 0 16-16,-1 0 3 16,-1 0 4-16,-1 0-3 15,5 11 13-15,-2 5 18 16,5 7-1-16,0 4 0 15,-2 0-16-15,0-4-3 16,-1-3-8-16,-3-6-1 16,-2-8 5-16,0-4 7 15,0-2 14-15,0 0 15 0,0 0 29 16,4-3 18 0,0-16-47-16,2-8-39 0,6-2-5 15,1-5 0-15,4 4 1 16,8 7-1-16,-1 5-23 15,-4 9-2-15,-4 4 11 16,-4 5 4-16,3 2-4 16,-3 15-15-16,1 8 20 15,-7 5-9-15,-3-2 6 16,-3-3 5-16,0-5 3 16,0-7 2-16,0-8-4 15,0-2 11-15,0-3-5 0,0 0 2 16,0 0-2-1,0-7 21-15,5-10-13 0,4-3-8 16,2-2 4-16,3-2-4 16,1 3 1-16,0 1-2 15,1 5-2-15,-4 7 2 16,-4 3 1-16,-4 4-4 16,-1 1 3-16,0 0-7 15,-1 1 4-15,5 10 3 16,-1 1-1-16,2 2 2 15,0-1-3-15,3 2 7 16,2 0-8-16,2-3-2 16,-2-4-10-16,1-5-15 15,-2-3-2-15,7 0 18 16,-1-10 11-16,3-13-14 0,-2-4-5 16,-5-5-13-16,-8 1 28 15,-3 1 8-15,-3 1 0 16,0 3 33-16,-12 1-4 15,3 3 8-15,0 6 5 16,5 8 5-16,1 3 11 16,3 5-23-16,-2 0-26 15,2 0-9-15,0 13-7 16,0 7 7-16,0 5 5 16,0 3 6-16,5-1-3 0,5 1 1 15,0 0-9 1,-2 0 1-16,0-6 1 0,-4-4-2 15,-2-5 1-15,0-5-1 16,1-3-17-16,-1-2-35 16,1-3-128-16,-2 0-124 15</inkml:trace>
  <inkml:trace contextRef="#ctx0" brushRef="#br0" timeOffset="57746.13">4334 13624 578 0,'0'0'164'0,"0"0"-62"16,0 0-8-16,0 0-58 16,0 0-35-16,0 0-1 15,94-58 0-15,-62 53-3 0,-2 2-24 16,-4 1-32-16,-4 1-60 16,-6-2-42-16,-6-2-134 15</inkml:trace>
  <inkml:trace contextRef="#ctx0" brushRef="#br0" timeOffset="58139.8">4645 13318 646 0,'0'0'38'0,"0"0"-19"0,0 0 1 16,0 0-2-16,0 0-18 15,0 0 0-15,19 11-7 16,-10 6 7-16,0 1 8 16,0 5 4-16,3 2 16 15,-3 3 8-15,4 2-18 16,-5 2 5-16,-2 1-12 15,-2 3 6-15,-4-2-9 16,0 6 14-16,0-1-15 16,-7-1 4-16,-4-1-1 0,-5-5-3 15,2-1-6 1,-6-1 3-16,-10 3-3 0,-9 0-2 16,-16 2-16-16,-14 2-103 15,-11-4-255-15</inkml:trace>
  <inkml:trace contextRef="#ctx0" brushRef="#br0" timeOffset="70090.23">10141 6776 738 0,'0'0'10'16,"0"0"68"-16,0 0-9 16,0 0 1-16,0 0-20 15,0 0-16-15,0 0-18 16,6-23-13-16,-6 39-4 15,0 7 2-15,0 7 11 16,0 7 6-16,0 2 1 16,0 7 4-16,0 2 3 15,0 0-12-15,0-7-6 16,0-9-4-16,0-9-3 0,0-10 0 16,0-8 1-16,0-5-2 15,0 0 10-15,0 0 31 16,0-14 12-16,0-15-26 15,0-8-23-15,0-7-4 16,0-2 5-16,0-2-5 16,6 9-1-16,8 3 1 15,6 7-2-15,6 3 0 16,-1 4 1-16,1-1 1 16,0 5-2-16,1 4 2 15,1 2-2-15,-1 5 2 16,-3 4-4-16,0 1 3 0,3 2-3 15,-2 0 4 1,1 5-2-16,-3 6 2 0,-3 3-4 16,-1 4 4-16,-3 5-1 15,-2 3 2-15,-4 3-1 16,1 1 1-16,-5 5 12 16,0 0 2-16,-3 1-8 15,0 0 7-15,0-3-7 16,-1-2-6-16,-1-9 0 15,2-7 3-15,-2-5-3 16,-1-4-1-16,2-2-1 16,-1-4-25-16,1 0-25 0,6 0-25 15,9-18-63 1,9-11-174-16</inkml:trace>
  <inkml:trace contextRef="#ctx0" brushRef="#br0" timeOffset="73002.42">15038 6859 476 0,'0'0'82'16,"0"0"-9"-16,0 0 29 15,0 0-2-15,0 0-2 16,0 0-34-16,0 0 1 15,0-21-11-15,-3 19 9 16,3 1-6-16,0 1-26 16,0 0-3-16,0 0-14 15,-2 0-6-15,2 0-5 16,0 0-3-16,0 0 0 0,-1 3-6 16,-2 12 2-16,0 4 4 15,-2 6 7-15,1 0 0 16,1 0 1-16,-3 0-1 15,3 2 5-15,0 2-5 16,1-2-3-16,1 3-1 16,-1-1 4-16,2-1-2 15,0-1 2-15,0-3-7 16,0-2 4-16,0-5-1 16,0-5 0-16,0 0 2 15,0-5-1-15,0-2 1 16,0-1 0-16,0-4 0 0,0 2-3 15,0-1 1-15,0-1 1 16,0 0-1-16,0 0 1 16,0 0 1-16,0 0-5 15,0 0-7-15,0 0-30 16,0 0-35-16,3-3-47 16,9-6-120-16,-1 0-301 15</inkml:trace>
  <inkml:trace contextRef="#ctx0" brushRef="#br0" timeOffset="74235.08">17916 8890 623 0,'0'0'86'16,"0"0"-1"-16,0 0-12 16,0 0 10-16,0 0-18 15,0 0-11-15,0 0-6 16,0-12-4-16,0 10 3 15,0 2-8-15,0 0-6 16,0 0-6-16,-2 0-7 16,2 0 0-16,0 0-19 15,0 0 0-15,0 0-1 16,-2 2-8-16,1 11 8 0,1 3 0 16,0 5 3-16,0-3-2 15,0 0 4-15,0 2-5 16,0 0 2-16,0 1-2 15,0 0 3-15,0 2-2 16,0 1 3-16,1 2-3 16,-1 4 2-16,0-3 1 15,0-2-3-15,0-2 1 16,0-9 0-16,-3-2 1 16,2-5-3-16,-3-1 4 15,4-4-4-15,0 1 1 16,0-2-5-16,0 2 8 15,0-1-6-15,0-2 2 16,0 0 0-16,0 0-2 0,0 0 2 16,0 0-7-16,0 0-11 15,0 0-29-15,0 0-30 16,0 0-64-16,0-3-66 16,0-13-659-16</inkml:trace>
  <inkml:trace contextRef="#ctx0" brushRef="#br0" timeOffset="77766.42">8361 8805 707 0,'0'0'26'0,"0"0"19"0,0 0 6 15,0 0-2-15,0 0-22 16,0 0-20-16,0 0-6 16,0 0 31-16,-4 102-4 15,1-62-6-15,0-5-9 16,-2-1-9-16,1-11 5 15,4-6-4-15,0-8-1 16,0-6 8-16,0-2-8 16,0-1 19-16,0 0 51 15,0-14 6-15,0-9-57 16,0-6-21-16,0-5-2 16,0-3 2-16,0 0-1 15,3 2-1-15,7 4-5 0,7 7-8 16,-2 4 10-1,2 7-5-15,1 5 2 0,-1 6 4 16,4 2-9-16,4 0 4 16,3 12-4-16,2 9 1 15,-3 6 5-15,-1 4 3 16,-4 1-2-16,-6 0 0 16,-2-6-2-16,-7-7-6 15,-2-7 4-15,-5-10 6 16,0 2-1-16,0-4 3 15,0 0 7-15,0 0 7 16,0-14 21-16,0-8-19 0,4-4-15 16,3-5-1-16,2 0 0 15,2 0-5-15,2 3 5 16,-1 5 0-16,-3 9-2 16,-3 5 2-16,-3 8 0 15,-3 1 0-15,2 0-2 16,1 3-12-16,6 15 5 15,5 10 9-15,0 1 7 16,8 3 0-16,2 3 2 16,6 1-5-16,1-1 2 15,-4 0-5-15,-1-4 0 16,-7-4-1-16,-4-4 0 0,-2-2-19 16,1-5-44-1,5-6-69-15,6-7-74 0,8-3-282 16</inkml:trace>
  <inkml:trace contextRef="#ctx0" brushRef="#br0" timeOffset="79012.66">8701 12112 486 0,'0'0'208'16,"0"0"-177"-16,0 0 0 16,0 0 16-16,0 0-7 15,0 0-12-15,-7-4-26 16,7 20 2-16,0 4 19 15,0 4 7-15,0 1-9 0,0 0-12 16,0 0 1 0,0-6-4-16,0-3-6 0,0-7 1 15,0-3-1-15,0-3 2 16,0-3 2-16,0 0 13 16,0 0 22-16,0 0 18 15,0-13 5-15,0-9-53 16,0-5-5-16,0-4-3 15,0-1 1-15,3 0-2 16,6 1 1-16,1 6 1 16,5 7 3-16,5 4-5 15,3 4-5-15,1 6 2 16,5 4 3-16,0 0-7 16,3 2 4-16,-2 14-1 15,-2 5-2-15,-5 6 4 0,-4 3 1 16,-6 3 0-16,-1 0 1 15,-4-1-5-15,-2-4 5 16,1-2 1-16,3-6 5 16,-2-5-6-16,4-5 1 15,1-6 0-15,5-4-1 16,9 0 7-16,12-15-3 16,9-11-4-16,8-8-47 15,4-5-45-15,0-9-127 16,-4-4-354-16</inkml:trace>
  <inkml:trace contextRef="#ctx0" brushRef="#br0" timeOffset="82228.05">18080 12029 433 0,'0'0'127'0,"0"0"-98"0,0 0 48 15,0 0 15 1,0 0-8-16,0 0-40 0,0 0-35 16,0-10-8-16,0 10-1 15,0 0-5-15,0 14 5 16,0 6 7-16,0 5 10 15,0 7 13-15,0-1-8 16,0 5-13-16,0-3-2 16,0 0-6-16,0-5 2 15,0-3-2-15,0-6-1 16,0-8 0-16,0-5 0 16,0-4 3-16,0-2 1 15,0 0-1-15,0 0 25 16,0-2 26-16,0-15-7 15,0-9-46-15,1-5 5 0,8-3-1 16,3-1-3-16,1 3-2 16,5 5 0-16,-1 5-5 15,-2 4 9-15,-3 4-9 16,3 4 5-16,-5 5 0 16,3 2 0-16,1 3-1 15,2 0-1-15,2 0-11 16,3 8 5-16,-3 8 7 15,1 2-14-15,-5 4 7 16,-1 3 5-16,-5 1 0 16,1 0-3-16,-2-5 1 0,-4-5-4 15,0-6 6-15,-1-6-2 16,-2-3 5-16,1-1-4 16,2 0 4-16,5 0 5 15,6-12 9-15,3-11-10 16,5-3-2-16,0-2 6 15,0-4 0-15,0 0-8 16,-1 5 6-16,-6 3 1 16,-4 10 3-16,-4 6 18 15,-6 5-3-15,0 3 5 16,-1 0-25-16,4 0-5 16,0 9-15-16,8 12 6 15,0 8 9-15,4 4 3 0,1 3-2 16,2 1-1-1,-4-3 1-15,-2-2-1 0,-2-7 2 16,-5-4-2-16,0-5 0 16,4-5 0-16,7-4-8 15,14-3-48-15,14-4-71 16,13-1-223-16</inkml:trace>
  <inkml:trace contextRef="#ctx0" brushRef="#br0" timeOffset="83956.3">9583 13022 679 0,'0'0'57'16,"0"0"-52"-16,0 0-5 15,0 0 0-15,0 0 0 16,0 0 12-16,0 0 7 16,0 64 10-16,0-41-16 15,0-2 5-15,0 1-2 16,0-6-7-16,0-1-4 0,0-3 5 16,-1 0 13-16,-2-5 1 15,0-2-8-15,1-2-6 16,1-3 0-16,1 0 14 15,0 0 22-15,-3 0 3 16,-3-10 4-16,0-11-41 16,-2-8-9-16,4 0-3 15,2 2 0-15,2 4 1 16,0 6-6-16,0 6 4 16,0 4 1-16,8 5 0 15,4 2-2-15,7 0-7 16,5 2-12-16,7 18 10 0,2 5 0 15,-3 4 11 1,-3 1-6-16,-6-5-11 16,-3-1 2-16,-7-9 4 0,-5-4 1 15,-4-5 1-15,-1-6 8 16,-1 0 2-16,0 0 4 16,0 0 19-16,5-11 20 15,3-14-33-15,8-6-9 16,6-3 3-16,9-5-5 15,2 4-1-15,-6 9 1 16,-6 8 0-16,-9 7 2 16,-6 8-2-16,-5 3 5 15,1 0-5-15,2 10-11 16,4 13 9-16,2 3 2 16,2 6 4-16,0 2-3 15,3-4 0-15,-3 2 0 0,1-7 1 16,-4-5 3-16,-2-6-5 15,-1-5 0-15,1 0-1 16,3-8-7-16,19-1-43 16,16 0-80-16,23-19-305 15</inkml:trace>
  <inkml:trace contextRef="#ctx0" brushRef="#br0" timeOffset="85093.13">14676 13241 694 0,'0'0'83'0,"0"0"18"15,0 0-14-15,0 0-13 16,0 0-9-16,0 0-24 15,2-16-35-15,-2 16-6 16,0 3-6-16,0 12-8 16,0 8 14-16,0 6 16 15,-3-2-9-15,-4-2-7 16,1-3 8-16,1-7-5 16,1-2-2-16,2-7-1 15,2-2 5-15,0-3-2 16,0-1 6-16,0 0 2 15,0 0 20-15,11-12 13 0,8-8-25 16,3-7-18 0,-2-1 2-16,2-2 3 0,-5-1-6 15,1 3 1-15,-1 1-5 16,-5 6 4-16,2 3-2 16,-2 6 1-16,-3 4 0 15,0 2 1-15,-2 0 0 16,-3 5-2-16,-1 0 2 15,-1 1 0-15,-2 0 0 16,2 0-4-16,-1 0-1 16,5 2-6-16,6 16 5 15,0 5 3-15,0 5 2 16,1 3 0-16,-4 0-2 0,2-1 3 16,0-3-1-1,0-6 2-15,2-6-1 0,-2-7 0 16,1-8 2-16,3 0 1 15,4 0 5-15,8-8-7 16,1-13 7-16,1-4-8 16,1-6-1-16,-1-3-39 15,4-4-103-15,5-5-102 16</inkml:trace>
  <inkml:trace contextRef="#ctx0" brushRef="#br0" timeOffset="208531.8">6926 8922 486 0,'0'0'19'0,"0"0"46"15,0 0-9-15,0 0 12 16,0 0 13-16,0 0-15 16,-15-18-44-16,15 18-22 15,0 0-4-15,-3 7-12 0,0 13 15 16,2 6 1-16,-2 3 4 16,1-2 1-16,1-5-2 15,1-6-1-15,0-4 0 16,0-5-1-16,0-2-2 15,0-5 2-15,0 0 1 16,0 0 47-16,-3 0 28 16,-3-12-8-16,-5-6-53 15,-1-6-14-15,2-3-1 16,1 1-1-16,6-1 0 16,3 4 0-16,0 4-3 15,3 4-10-15,10 5 4 0,-2 6 2 16,2 4-4-16,7 0-9 15,0 4 2-15,3 10 10 16,-4 3-1-16,-2 2 0 16,-5 0 9-16,-1 2-4 15,-2 1-1-15,-4-1 5 16,-2-3-2-16,-3 0 1 16,0-4 0-16,0-2 1 15,0-2-18-15,0-3-72 16,8-3-51-16,8-4-76 15,6 0-136-15</inkml:trace>
  <inkml:trace contextRef="#ctx0" brushRef="#br0" timeOffset="208956.72">7245 8917 609 0,'0'0'58'15,"0"0"23"-15,0 0-41 16,0 0 2-16,0 0 7 15,0 0-9-15,-64-29-40 16,60 34-3-16,-2 12-2 16,0 4 4-16,1 1 2 15,-1-1-2-15,2 1 1 16,0-5-1-16,2-5 1 16,0-4-18-16,2-3 1 15,0-4 5-15,0-1-7 16,0 0 19-16,0-4 22 0,3-10 13 15,2 0-34-15,1 3 10 16,-2 5 29-16,-4 3-30 16,0 3-8-16,0 0 2 15,0 0-4-15,0 0-1 16,6 0-16-16,5 3-3 16,6 7 13-16,0 0-9 15,2-2-3-15,-5-2-15 16,-4-4 13-16,-4 0 2 15,-4-1 6-15,-2-1 13 16,0 0 1-16,0 0 3 16,0 0 1-16,0 0-5 15,-8-7-109-15,-1-2-163 0</inkml:trace>
  <inkml:trace contextRef="#ctx0" brushRef="#br0" timeOffset="209766.9">6565 8750 399 0,'0'0'41'15,"0"0"28"-15,0 0 9 16,0 0 18-16,0 0-6 16,0 0-51-16,-21-18-39 0,21 33-11 15,0 10 11-15,-2 8 2 16,0 3 7-16,-1-1 4 16,1 2 0-16,2-1 0 15,0-1-2-15,0-3 7 16,0-5-12-16,3-4-5 15,1-4-1-15,-2-1 0 16,-2-3 3-16,0-5-1 16,0-3 10-16,0-3-5 15,0 0 5-15,0-3 3 16,0 0-14-16,0-1 0 16,0 0 0-16,0 0 5 0,1 0 14 15,4-4 28 1,1-9-6-16,-1-3-36 0,6-4-5 15,0 2 1 1,4-1-2-16,3 1-1 0,2 3-4 16,2 3 1-16,3 5-5 15,2 4 0-15,1 3-11 16,-3 0 10-16,-4 8-1 16,-6 8 0-16,-7 3 1 15,-7 1 8-15,-1 2 2 16,0-3 0-16,-7-2 2 15,-8-3-1-15,0-4 0 16,-4-4 10-16,-4 0 10 16,-7-4-5-16,2 0-9 15,-7-1-6-15,0 0-1 0,1-1 3 16,4 0-3-16,7 0-21 16,10 0-28-16,11 0-39 15,2 0-70-15,15-6-255 16</inkml:trace>
  <inkml:trace contextRef="#ctx0" brushRef="#br0" timeOffset="211499.37">7205 8957 401 0,'0'0'12'0,"0"0"24"15,0 0 4-15,0 0 21 16,0 0-6-16,0 0-15 16,-54-14-11-16,42 14-12 15,-4 1-3-15,-1 9 8 0,1 5-4 16,1-2 4-1,3 2-15-15,5 1 3 0,2-3-10 16,5 0 1-16,0-1-3 16,0 0 1-16,0-1-3 15,8-3 2-15,-1-2 2 16,-1-1 0-16,-1-5-1 16,-1 0 1-16,2 0 0 15,4 0 7-15,2-11 3 16,1-2-1-16,-3-3-6 15,-3 2 26-15,-4 0-15 16,0 2-1-16,-2 0-7 16,-1 7 16-16,0-1 18 0,0 4-22 15,0 1-3 1,0 1 2-16,0 0-10 0,0 0-7 16,0 0-15-16,0 6-3 15,10 8 13-15,6 3 5 16,2-2-2-16,0-1 2 15,3-2-4-15,-2-2-6 16,1-3 1-16,-3-1-6 16,-3-6 5-16,-1 0 0 15,-2 0 0-15,-3 0 0 16,3-3 10-16,-2-12-2 16,0 0 5-16,-3-3-2 0,1-2 1 15,-2 0-2 1,-4 5 0-16,-1 5 0 0,0 4 1 15,0 6 0-15,0 0 7 16,0 0-5-16,0 0-3 16,0 10-4-16,-3 11 4 15,-2 0 0-15,2-2 0 16,0-5 0-16,1-2 0 16,1-5 0-16,-2-2 0 15,3-4 0-15,0-1 0 16,0 0 6-16,-2 0 41 15,-1 0 14-15,2-13-31 16,-2-5-22-16,3-1-8 16,0 1 2-16,0 3-2 15,9 4-1-15,3 3 1 0,4 4-2 16,8 4-4 0,-3 0-1-16,1 0-3 0,-1 10-14 15,-7 2-8-15,-6-1-3 16,-3-1 10-16,-4-2 14 15,-1-4-7-15,0 0 8 16,0-4 4-16,0 0 6 16,0 0 0-16,0 0 9 15,0-3-4-15,-3-10 2 16,3 0-3-16,0-3-4 16,0 4 6-16,3 0-6 15,6 3-3-15,-1 5 2 0,-1 4 1 16,1 0-9-16,-4 0 7 15,2 13-4-15,-3 1-3 16,-1 2 6-16,-1 0 3 16,1-3 0-16,1-1-2 15,-1-2 5-15,0-2-3 16,1-1 0-16,1-3-3 16,4 1-29-16,3-2-115 15,1-3-77-15</inkml:trace>
  <inkml:trace contextRef="#ctx0" brushRef="#br0" timeOffset="211896.99">7721 9000 564 0,'0'0'89'16,"0"0"-48"-16,0 0-6 15,0 0 31-15,0 0-47 16,0 0-18-16,30-37-1 15,-21 28 0-15,-1-1 19 16,-5 1 26-16,-3-1 17 16,0-2-32-16,0 4-11 15,0 0-1-15,-8 2-7 16,-3 3-11-16,0 0 6 16,0 3-6-16,-1 0-1 0,-3 0 0 15,3 10-4 1,2 6 4-16,1 2-7 0,6 2 7 15,3 1-2-15,0-1 0 16,0-2-4-16,5-1-2 16,2-4 3-16,-1-2 4 15,0-5 1-15,1-1 0 16,1 0-5-16,2-2 4 16,5-3-14-16,4 0 0 15,7 0-20-15,2-3-84 16,5-11-135-16</inkml:trace>
  <inkml:trace contextRef="#ctx0" brushRef="#br0" timeOffset="212295.96">7945 8662 376 0,'0'0'153'15,"0"0"-142"-15,0 0-11 16,0 0 1-16,0 0 44 16,0 0 36-16,23 60-2 15,-10-33-34-15,0 2 2 0,-2 0-7 16,-2 2-6-16,-2 1-28 15,-4-1 16-15,1 0-16 16,-2 1-2-16,-1-2 5 16,1 0-8-16,1-1 0 15,-3 0 4-15,0 1-3 16,0 3 0-16,0 1-2 16,-12 3 0-16,-10 0 1 15,-7-3 2-15,-5-1-3 16,-5-2-7-16,-7-3-67 15,1-7-140-15,-4-8-252 16</inkml:trace>
  <inkml:trace contextRef="#ctx0" brushRef="#br0" timeOffset="-214468.58">6995 8432 195 0,'0'0'0'16,"0"0"12"-16,0 0 54 16,0 0 22-16,0 0-21 15,0 0-40-15,0 0-20 16,28-29 0-16,-25 19 5 16,-1-1 15-16,1 3-6 0,-2-3-12 15,3 3 2-15,-2 0 26 16,-2-1 8-16,0-1 22 15,0 0-7-15,0-1-32 16,-7 1 13-16,-1 0-11 16,-2-1-20-16,-1 4-3 15,2-2-2-15,-1 2-2 16,-2 1 7-16,2 2 1 16,3 4-9-16,3 0 1 15,-2 0-3-15,-3 8-11 16,0 16 11-16,1 1 0 15,2 3 0-15,2 0 0 16,4 2 0-16,0-2 0 16,0 2-1-16,3-3-3 15,3-1 4-15,1-1-5 0,-2-6-5 16,-5 0-7 0,3-1-1-16,-3-2-39 0,0 3-29 15,-6-2-16-15,-12-3-31 16,-3-2-124-16</inkml:trace>
  <inkml:trace contextRef="#ctx0" brushRef="#br0" timeOffset="-214202.28">6689 8616 517 0,'0'0'49'0,"0"0"11"16,0 0-19-16,0 0 19 16,0 0-20-16,0 0-38 15,10-12-2-15,21 2-2 16,13-2-1-16,8-2 3 16,2 0 0-16,3 1 0 15,-5 2 0-15,-5-1-45 16,-3 1-22-16,-5 1-30 15,-8 1-19-15,-6-1-30 16</inkml:trace>
  <inkml:trace contextRef="#ctx0" brushRef="#br0" timeOffset="-213926.22">7342 8341 462 0,'0'0'66'0,"0"0"4"16,0 0 16-16,0 0 6 15,0 0-49-15,0 0-40 16,0 8-2-16,0 5-1 16,0 6 3-16,0 0 3 0,0 3 7 15,0 1-8 1,0 1 6-16,0-2-11 0,0-3 4 15,0-3-7-15,0 1 3 16,0-3-2-16,0-4-77 16,3-6-103-16,5-4-62 15</inkml:trace>
  <inkml:trace contextRef="#ctx0" brushRef="#br0" timeOffset="-213619.11">7509 8343 585 0,'0'0'34'0,"0"0"18"15,0 0-43-15,0 0 6 0,0 0-13 16,-89 45 6-16,62-20-8 16,5-4 0-16,5-6-4 15,8-3 9-15,3-5-10 16,6-1 5-16,0-1-3 15,0 3 3-15,12-1 0 16,3 2 3-16,3 0 13 16,0 1-2-16,0-1 1 15,1 1 0-15,-4-1-15 16,0-2-3-16,-3 3 3 16,3-2 0-16,-3-1-17 15,3 0-78-15,1-5-60 0</inkml:trace>
  <inkml:trace contextRef="#ctx0" brushRef="#br0" timeOffset="-212658.12">3469 8408 159 0,'0'0'0'0,"0"0"-37"16</inkml:trace>
  <inkml:trace contextRef="#ctx0" brushRef="#br0" timeOffset="-212141.95">3469 8408 284 0,'-46'-45'93'16,"40"37"-35"-16,3 0-13 15,-5-1 16-15,2 0-15 16,-1 2-5-16,3 3 3 16,2 3-6-16,1 1 3 15,-1 0-14-15,2 0-27 16,-3 2 0-16,0 20-2 16,3 5 2-16,0 8 9 15,0 7 17-15,0 1-21 16,0 5-3-16,0-5 5 0,0-3-7 15,0-9 3-15,0-6 1 16,-4-9-4-16,4-6-1 16,0-8 1-16,0-2 5 15,0 0 28-15,-2-10 48 16,-7-15-65-16,-1-7-11 16,-2-8-5-16,0 0 0 15,3-3 0-15,3 2-13 16,3 3-17-16,3 5 7 15,0 7-11-15,4 4 24 0,10 7-13 16,5 3 13 0,-1 5-24-16,3 5 7 0,-3 2 5 15,-6 0-15-15,4 7 4 16,-4 4 21-16,-3 3 12 16,0-2-6-16,-6 2 6 15,3-1 0-15,-6 2 0 16,0 0-1-16,-9 4 1 15,-12-1 21-15,-10 3 9 16,-2 0-6-16,-3-4-16 16,2-3-7-16,1-1-2 15,11-3 1-15,1-4-40 16,13-3-51-16,7-3-40 16,1 0-151-16</inkml:trace>
  <inkml:trace contextRef="#ctx0" brushRef="#br0" timeOffset="-211869.6">3554 8351 507 0,'0'0'163'16,"0"0"-148"-16,0 0-15 15,0 0 0-15,0 0 29 16,0 79 26-16,0-50-37 0,0 0-1 16,3-4 5-16,-1-2-20 15,2-5-1-15,-1-3 1 16,-1-2 0-16,-2-1-4 16,0-2-46-16,0-4-104 15,0-4-95-15</inkml:trace>
  <inkml:trace contextRef="#ctx0" brushRef="#br0" timeOffset="-211519.55">3715 8408 570 0,'0'0'34'0,"0"0"-21"16,0 0-11-16,0 0 12 15,0 0 44-15,0 0-35 16,-64 60-5-16,57-41-4 16,3-5-2-16,3 3 8 15,0-1-12-15,-1 0 14 16,1-3-15-16,1 0 3 16,-2-2 7-16,2-4-5 15,0 0-12-15,0 1 2 16,0-1-2-16,0-1 7 15,6 1-7-15,9 0 8 0,9-3-4 16,7 0-1 0,5-2 3-16,6-2-6 0,0 0-8 15,-2 0-53-15,-9 0-87 16,-11 0-67-16</inkml:trace>
  <inkml:trace contextRef="#ctx0" brushRef="#br0" timeOffset="-206892.06">12721 8699 18 0,'0'0'0'0</inkml:trace>
  <inkml:trace contextRef="#ctx0" brushRef="#br0" timeOffset="-206513.98">12721 8699 38 0,'0'0'43'15,"0"0"-41"-15,16 22-1 16,-7-22 37-16,-4 0 18 16,-2 0-21-16,-2 0-29 15,-1 0-3-15,0 0-2 16,0 0-2-16,0 0-6 16,0 0 5-16,0 0 2 15,2 0 2-15,-1 0 54 16,1 0 20-16,-2 0 1 15,1 0-11-15,-1 0 5 0,0 0 2 16,0 0 2-16,0 0-17 16,0 0-21-16,0 1-8 15,0 9-18-15,0 5-10 16,0 6 10-16,0-4 7 16,0-1-17-16,3-2 8 15,4-3-9-15,1-2 7 16,-1-3-6-16,4-5-1 15,-1-1 5-15,11 0-1 16,15-25 7-16,19-17-4 16,17-14-1-16,11-12-6 15,8-1 0-15,2 0-37 16,-2 7-109-16,-12 10-88 0</inkml:trace>
  <inkml:trace contextRef="#ctx0" brushRef="#br0" timeOffset="-203268.44">19485 10669 405 0,'0'0'40'16,"0"0"-21"-16,0 0-12 15,0 0 35-15,0 0 3 16,0 0-17-16,0 0-16 15,6 0-6-15,-6 0 8 0,0 0 34 16,0 0-3-16,0 0-16 16,0 0-6-16,0 0-13 15,0 0-10-15,0 0-3 16,0 7 1-16,3 1 2 16,-1 5 5-16,-2 4 1 15,3-1-2-15,-2 3 15 16,-1 0-2-16,0 0-2 15,2 1-2-15,1-1 1 16,2-2-10-16,1-3 2 16,2-2-2-16,0-2-1 15,-1 0-2-15,-3-6 0 16,-1-1 0-16,0 0 0 16,0-3-1-16,6 0 7 0,8 0 15 15,8-3 30-15,5-8-33 16,2-3-16-16,3-1-1 15,2-2-2-15,4 0 1 16,3-2 1-16,1 0-2 16,1 3-30-16,-2 1-9 15,-1 0-20-15,-1 3-39 16,-5 6-38-16,-10-1-48 16</inkml:trace>
  <inkml:trace contextRef="#ctx0" brushRef="#br0" timeOffset="-180287.4">4700 13487 237 0,'0'0'26'15,"0"0"54"-15,0 0-54 16,0 0 12-16,0 0-12 15,0 0 1-15,0 0-9 16,-40-25 1-16,35 23-14 16,2 1 14-16,2 1 16 15,1 0-16-15,-2 0-4 16,2 0 0-16,-1 0-1 0,1 0-7 16,-2 0-7-16,2 0 0 15,-1 3-10-15,1 10 3 16,0 2 7-16,0-1 0 15,0-3-3-15,0-4 2 16,4-1-8-16,2-5-7 16,-1-1 7-16,-1 0 8 15,-1 0 1-15,-3-1 6 16,3-13-4-16,-3-3 1 16,0 0 5-16,0 1-1 15,0 2 2-15,-9 3 5 16,-1 5-9-16,2 2-3 15,-1 4 16-15,-1 0 6 0,-2 6-20 16,-5 17-2 0,3 8 0-16,-1 8-4 0,6 5 2 15,6 0-4 1,3-2 3-16,0-6 1 0,3-6-5 16,9-7-6-16,1-9 1 15,-1-6-9-15,0-6-1 16,-5-2 6-16,-2 0 13 15,1-10 1-15,-6-8 5 16,0-3 4-16,0 1-9 16,0-2 0-16,0 6 5 15,0 2-4-15,0 7 2 16,-3 3-3-16,0 4 23 16,0 0-20-16,1 5-3 0,-4 16-9 15,2 11 9 1,-2 5 0-16,6-2 2 0,0-5 0 15,0-7-2-15,2-2-8 16,9-6 2-16,0-1-8 16,2-5-8-16,-1-5-14 15,-3-3 7-15,0-1 17 16,-6 0 7-16,0-1 5 16,0-7 4-16,-3-3 8 15,0 4-2-15,0 3 4 16,0 3 14-16,0 1-13 15,0 0-15-15,-3 7-17 16,-6 13 9-16,0 2 8 0,3 2-4 16,0 2-3-16,3-1-13 15,2-1-2-15,1-3 4 16,0-5 3-16,0-6 1 16,0-6-5-16,0-4 5 15,3 0 12-15,4 0 2 16,1-16 4-16,2-6-1 15,-1-4 12-15,-3-2 9 16,-1 3-14-16,-4 4 10 16,-1 5 4-16,0 8-10 15,0 3 10-15,0 5-5 16,-6 0-10-16,-3 8-9 0,0 12 4 16,2 3-1-1,2 2-3-15,5 2-2 0,0-7-4 16,2-2-19-16,11-8-9 15,4-4 2-15,-3-5 17 16,0-1 11-16,0 0 3 16,0-17 1-16,-3-8 1 15,-1-6 0-15,-4-6 18 16,-6 2 24-16,0 1-13 16,0 9 3-16,-9 7-28 15,-3 11 20-15,-2 7 18 16,-6 1-29-16,1 24-14 15,-4 9 4-15,4 5-4 16,8 1-6-16,8-3-41 16,3-6-27-16,8-7-45 15,14-9-166-15</inkml:trace>
  <inkml:trace contextRef="#ctx0" brushRef="#br0" timeOffset="-179886.19">5073 13895 364 0,'0'0'45'15,"0"0"17"-15,0 0-10 16,0 0 7-16,0 0 10 16,0 0 11-16,-13-24-25 15,11 24-26-15,1 0-8 16,-2 0-15-16,1 0-6 16,2 3-1-16,0 7 1 15,0 5 1-15,0 8 21 16,0 3-4-16,0 4 4 15,0 6-3-15,0 0-2 16,-1 4-8-16,-5-3-1 0,-2 2-3 16,-2-3-5-1,-2-3 3-15,1 0-2 0,-2-3-2 16,4 0-81-16,3-9-157 16,-1-8-273-16</inkml:trace>
  <inkml:trace contextRef="#ctx0" brushRef="#br0" timeOffset="-158165.81">5164 13407 332 0,'0'0'22'16,"0"0"57"-16,0 0-42 16,0 0 0-16,0 0 14 15,0 0-9-15,0 0 25 16,-66-74-29-16,63 71 25 16,2 2-21-16,-2 1 1 15,0 0-22-15,3 0-10 16,-3 0-11-16,3 0-5 0,0 4-4 15,0 7 9-15,0 9-6 16,10 3 6 0,-1 2 6-16,3 2-6 0,0-1 0 15,3 2 0-15,1-2 2 16,-5 0-3-16,3-5 1 16,-4-3 0-16,-3-4 1 15,-2-1-1-15,-2-3-1 16,-2-3 1-16,1-2 2 15,-2-4-2-15,0-1-2 16,0 0 2-16,0 0 6 16,0 0 4-16,1-3 10 15,-1-13 5-15,2-3-17 16,5-1-6-16,3-1-2 16,4 5-4-16,2 1-3 0,1 3 0 15,-1 4 7-15,2 4-4 16,-4 2 0-16,2 2 0 15,-4 0-11-15,4 7-2 16,-5 7 8-16,-2 3-3 16,-3 0 5-16,-5 2-1 15,-1-2 6-15,0 2 2 16,-7-3 0-16,-10 0 1 16,-4-1 23-16,-4-1-6 15,-3 0 9-15,-2-3-10 16,3-1-10-16,3-3-1 15,0-2-6-15,5-1 0 16,8-4-2-16,4 0-39 0,3 0-17 16,4-6-78-16,0-11-137 15</inkml:trace>
  <inkml:trace contextRef="#ctx0" brushRef="#br0" timeOffset="-157732.85">5440 13551 435 0,'0'0'1'0,"0"0"-1"16,0 0 4-16,0 0 35 0,0 0 1 16,49 86-7-1,-47-71-14-15,2-5 4 0,-4-3 0 16,0-4-23-16,0-3 12 15,0 0 71-15,0 0 41 16,0-15-46-16,0-7-69 16,0-2-8-16,0-1 1 15,0 1-2-15,0 1-2 16,0 5 2-16,11 1-11 16,1 4 8-16,1 4-5 15,-1 3 5-15,1 2-4 16,2 4 5-16,3 0 2 15,2 0-2-15,-1 8-1 0,-2 5 2 16,-4 2-7 0,-4-1-1-16,-3 3 4 0,-5 0 1 15,-1 0 3-15,0 3 2 16,0-2-1-16,-3 1 0 16,0-4 0-16,3-1-80 15,0-7-40-15,5-4-29 16,13-3-58-16</inkml:trace>
  <inkml:trace contextRef="#ctx0" brushRef="#br0" timeOffset="-156499.46">5780 13460 273 0,'0'0'248'0,"0"0"-209"16,0 0 9-16,0 0-4 15,0 0-5-15,0 0-6 16,-66-38-33-16,58 51 3 16,0 10-4-16,5 1 1 15,3 2-6-15,0-6-2 16,6-1 8-16,9-2-23 16,0-8-26-16,4-2 12 15,-2-4-7-15,-4-3 24 16,-2 0 9-16,2-7 6 15,-9-8 5-15,-2-5 8 0,-2-3 2 16,-2 1 9-16,-15 2-2 16,3 4 3-16,-1 5-10 15,6 5 12-15,2 4 7 16,0 2-26-16,4 0-3 16,3 17-4-16,0 1 4 15,0 2-8-15,8-4 5 16,9-1-19-16,-1-3 10 15,2-5-1-15,-3-1 13 16,-3-3-1-16,-3 0 0 16,-2-3 1-16,-2 0-1 15,-2 0 2-15,0-2 9 16,-2-9-7-16,2-3-3 0,-1-3 1 16,-1 3-1-16,2 0-2 15,-1 5 2-15,-1 4 0 16,-1 3 1-16,3 2-1 15,-3 0-3-15,0 0-8 16,6 0 1-16,2 12 8 16,1 0 1-16,1-1-2 15,-3 0 3-15,-2 0 0 16,1-5 0-16,-6-3 3 16,0 0 0-16,3-3-2 15,-3 0 58-15,0 0 55 16,0-4-16-16,0-7-79 15,0-4-16-15,0 0 7 16,0 1-10-16,0-1 0 16,16 2-7-16,5 1-10 0,-1 5-6 15,0 4 5-15,-1 3-4 16,-3 0-1-16,-6 9-16 16,-1 8 26-16,-3 3 6 15,-6 0 2-15,0-2 0 16,0-3 5-16,0-3 0 15,-6-6 2-15,2-1 4 16,4-5-3-16,0 0 17 16,0 0 33-16,0-8-1 15,0-9-51-15,0-5 3 0,0 0-4 16,0-2-4 0,0 4-8-16,0 2-8 0,0 4-7 15,0 4-3 1,1 6 11-16,2 1 1 0,0 3-2 15,2 0-25-15,4 0 16 16,4 8 25-16,-1 5-1 16,3 1 4-16,0 0 0 15,-3-4 0-15,1 0 1 16,-2-4-7-16,-4-5 7 16,0-1 0-16,-2 0 0 15,1-4 8-15,0-12 5 16,-4-5-5-16,4-2 5 15,-3 1 5-15,-2-2-16 16,2 4-3-16,-2 5 3 0,-1 6 3 16,0 6-3-16,0 3 38 15,0 0-28-15,-7 10-12 16,-7 12-6-16,0 7 6 16,3-2-1-16,4-3 5 15,5-4-5-15,2-2 1 16,0-5 0-16,0 1 1 15,6-4-1-15,12-4 2 16,-1 0-1-16,9-6 5 16,4 0-2-16,0-6-1 15,3-6 0-15,-5-1-6 16,-1 0-35-16,-7-2-44 0,-9-1-53 16,-9-1-257-1</inkml:trace>
  <inkml:trace contextRef="#ctx0" brushRef="#br0" timeOffset="-156148.8">6183 12984 582 0,'0'0'5'0,"0"0"66"15,0 0-71-15,0 0-8 0,0 0 8 16,0 0 0-16,52 88 29 16,-21-50-18-16,2 2-8 15,-3-1-3 1,0-1 16-16,-6-4-11 0,-5 2 9 16,-5 0-1-16,-7-3 10 15,-7 3-6-15,0 5 1 16,-7 3 6-16,-13 3 21 15,-8 3-31-15,-8 5-5 16,-7 2-8-16,-3 2 2 16,0-2-6-16,1-7-4 15,3-4-66-15,-1-10-95 16,2-9-89-16</inkml:trace>
  <inkml:trace contextRef="#ctx0" brushRef="#br0" timeOffset="-149901.99">5477 12769 296 0,'0'0'108'15,"0"0"-49"-15,0 0-20 16,0 0-8-16,0 0 17 15,0 0 0-15,0 0-7 16,-4-33-4-16,1 28-11 16,-2-1-13-16,0 0 20 15,-3-1-4-15,5-2-21 0,-3 0-6 16,0 1 5 0,-4-1-6-16,1 1 9 0,-2-1-3 15,-2 2-6-15,1 3-1 16,-3 2 2-16,1 2-2 15,-2 0 0-15,1 3-1 16,-1 11-1-16,2 5-2 16,5 1 0-16,2 2 3 15,7 2 0-15,0-1-5 16,0 2 3-16,12 0 2 16,7 2 0-16,4 1 0 15,-1-1 1-15,-1 3 0 16,-6 0 0-16,-3 0 0 15,-8 2 0-15,-4-1-5 16,0-2 4-16,-4-1-2 0,-10-5-5 16,1-2-34-1,-2-4-30-15,4-3-31 0,1-6-22 16,1-6-94-16</inkml:trace>
  <inkml:trace contextRef="#ctx0" brushRef="#br0" timeOffset="-149652.65">5139 13143 414 0,'0'0'34'0,"0"0"20"16,0 0-35-1,0 0-17-15,0 0 13 0,0 0-11 16,113-75 11-16,-62 54-15 15,7 0 1-15,2 1-1 16,-8 1 3-16,-6 5-3 16,-9 3 0-16,-11 2-2 15,-7 3-49-15,-4 3-26 16,-3-2-73-16</inkml:trace>
  <inkml:trace contextRef="#ctx0" brushRef="#br0" timeOffset="-149403.92">5692 12822 387 0,'0'0'74'0,"0"0"21"15,0 0-14-15,0 0 12 16,0 0-37-16,0 0-43 16,0-6-13-16,0 18-10 15,0 7 9-15,0 5 1 16,0 3 4-16,0 5-3 15,0-1 1-15,6-2 1 16,0-3-5-16,3-2 5 16,0-5-6-16,-3-1-45 15,0-6-45-15,-1-4-36 0,2-6-59 16</inkml:trace>
  <inkml:trace contextRef="#ctx0" brushRef="#br0" timeOffset="-149088.81">5822 12893 173 0,'0'0'277'0,"0"0"-255"16,0 0-16-16,0 0-6 16,0 0 0-16,0 0-6 15,3 15 6-15,-15 3 2 16,-3 1 13-16,0 1 9 15,0-4-8-15,8-4 5 0,1-1-10 16,4-3-10 0,2 0-1-16,0 0 7 15,0 0-5-15,12-1 4 0,6-3 2 16,7 1 4-16,4-4 7 16,2 1-6-16,0-2-5 15,-1 2-5-15,-3 0-6 16,-4 3-7-16,-7 0-104 15,-10 1-99-15</inkml:trace>
  <inkml:trace contextRef="#ctx0" brushRef="#br0" timeOffset="-147774.87">2150 13191 303 0,'0'0'14'16,"0"0"47"-16,0 0-5 16,0 0-8-16,0 0 57 15,0 0-33-15,-12-32 20 16,10 32-57-16,0 0-34 16,-1 2-1-16,3 18-20 15,0 10 20-15,0 9 0 16,0 4 7-16,3-2-6 15,4-3 2-15,-2-7-2 0,-2-11 3 16,0-10-4 0,-3-4 0-16,0-6 0 0,0-3 53 15,0-18 66-15,0-10-94 16,-6-7-23-16,-6-3-2 16,0 0-3-16,3 0 3 15,-1 3 1-15,-1 1-1 16,5 5-9-16,3 5-3 15,3 6-8-15,0 5 4 16,0 4-14-16,8 4 12 16,1 4-19-16,4 4 4 15,-1 0-11-15,6 2 15 16,-5 8 4-16,-1 0 15 16,-3-1 9-16,-4 4-7 0,-4 1 5 15,-1 0-1-15,0 1 4 16,0-2 2-16,-9 0 5 15,-4 1 1-15,-1-1 3 16,-2 3-11-16,1-3 4 16,-4 1-8-16,-4-2 4 15,4 1-81-15,-2-5-65 16,6-8-160-16</inkml:trace>
  <inkml:trace contextRef="#ctx0" brushRef="#br0" timeOffset="-147485.83">2296 13040 536 0,'0'0'25'0,"0"0"-25"16,0 0 0-16,0 0-2 15,0 0 2-15,0 0 41 16,14 96-3-16,-8-64 14 16,4-1-23-16,-4 0-20 15,-1-1 2-15,1-3-9 16,-3-5 1-16,-2-1 2 0,-1-2-10 16,0-4 2-16,0-3-94 15,0-10-66-15,0-2-266 16</inkml:trace>
  <inkml:trace contextRef="#ctx0" brushRef="#br0" timeOffset="-147156.75">2419 13091 442 0,'0'0'0'0,"0"0"-6"0,0 0 6 16,0 0 0-16,0 0 35 16,0 0-26-16,-23 55 9 15,17-46 18-15,0 1 8 16,-2 3-33-16,3 0-2 16,1-1 3-16,-1 4-4 15,5-1-7-15,0-1 0 16,0 2 1-16,0-2-2 15,11-2 3-15,5-2 1 16,2-3-4-16,12-6 14 16,11-1-4-16,10 0-3 15,6-13-7-15,4-2-62 0,-12-1-114 16</inkml:trace>
  <inkml:trace contextRef="#ctx0" brushRef="#br0" timeOffset="-141517.9">12785 14241 171 0,'0'0'6'0,"0"0"14"16,0 0 16-16,0 0-22 0,0 0 1 15,0 0 6-15,0 0-8 16,47 5-13-16,-69-5-196 16</inkml:trace>
  <inkml:trace contextRef="#ctx0" brushRef="#br0" timeOffset="-112689.06">266 15189 520 0,'0'0'49'0,"0"0"39"16,0 0-35-16,0 0-2 15,0 0-18-15,0 0 21 16,0 0-33-16,0 0-12 16,-15-17-9-16,12 31-7 15,-1 16 7-15,-4 13 9 16,2 7 10-16,-6 3-9 16,3 0-3-16,2-8 0 15,-2-6 0-15,6-5-7 16,3-9-2-16,0-4 2 15,0-7 0-15,0-1-13 16,0-4-62-16,0-8-71 0,0-1-124 16</inkml:trace>
  <inkml:trace contextRef="#ctx0" brushRef="#br0" timeOffset="-112170.11">63 15248 500 0,'0'0'4'0,"0"0"-4"15,54-77 18-15,-15 53-8 16,4 4 7-16,-6 7 5 16,-5 9-11-16,-9 4-8 0,-9 2-3 15,-11 19-9 1,-3 5 9-16,-6 9 2 0,-21 8 83 15,-6 0-17-15,-4 1-35 16,2-7-11-16,4-9-2 16,12-6-13-16,7-9 5 15,6-5-12-15,6-4-6 16,0-3-4-16,12 2-3 16,13-3 0-16,9 0 8 15,10 0 5-15,0 0-2 16,1 0-16-16,-7 0 5 15,-11 0 4-15,-4 4 6 16,-14 10-4-16,-6 2 2 16,-3 5 5-16,-1 3 18 0,-16-2 25 15,-5-1-4-15,4-3-9 16,-3-5 12-16,2 0-1 16,-2-1-16-16,1-3-11 15,0-3 0-15,-1 1-12 16,3-2 1-16,-4-1 1 15,9-3-3-15,-1-1-1 16,3 0-29-16,5 0-90 16,6-10-98-16,0-9-331 15</inkml:trace>
  <inkml:trace contextRef="#ctx0" brushRef="#br0" timeOffset="-111456.31">503 15358 287 0,'0'0'536'0,"0"0"-491"15,0 0-41-15,0 0-4 16,0 0 0-16,0 0 9 16,-40 53-1-16,40-27-6 15,0 2-2-15,16 0 0 16,10-5-8-16,5-3-5 15,0-6-17-15,-2-4-11 16,-8-6 24-16,-7-2 7 0,-7-2 4 16,-5 0 6-16,-2-7 18 15,0-12 22-15,0-6-11 16,0-5 0-16,-9 0-7 16,-4 4-3-16,1 4-1 15,2 4-4-15,-1 8 2 16,2 6 4-16,0 0-6 15,-1 4-11-15,4 0-3 16,3 0-2-16,3 0-3 16,0 0-11-16,0 0-61 15,12-3 19-15,13-7 31 16,4-5 27-16,-1-6-1 16,-3-5 5-16,-7-4-4 0,-6 1 30 15,-3 2 26 1,-6 3-19-16,-1 6 0 0,-2 4-8 15,0 3-5-15,0 5 1 16,0 3 0-16,0 0-11 16,0 3-8-16,0 0-6 15,0 0-2-15,0 2-34 16,0 12-44-16,1 10 56 16,12 3 0-16,1-1-47 15,4-1 41-15,-4-3-6 16,3-4 5-16,-2-2 2 15,0-3 20-15,-3 2 7 16,-3 0 1-16,3 2 0 0,-5 2 1 16,1-1 3-16,-2-2 5 15,-2-1 2-15,2-5-8 16,-3-3 6-16,3-3-3 16,0-4 1-16,1 0 1 15,8 0-2-15,5-4 3 16,2-12-8-16,4-5-133 15,-6-1-418-15</inkml:trace>
  <inkml:trace contextRef="#ctx0" brushRef="#br0" timeOffset="-110289.79">1030 15169 573 0,'0'0'34'0,"0"0"15"16,0 0-7-16,0 0-5 15,0 0-26-15,0 0-11 16,-6-4-5-16,6 4-7 16,0 0 5-16,0 4 6 15,0 4 1-15,0-2 0 16,0 1-3-16,0 1 6 15,0-2-3-15,0 0 0 16,0-2 0-16,0-2-1 0,3-2-1 16,-3 2 3-16,0-2-1 15,0 0 1-15,0 0 6 16,0 0 1-16,0 0 5 16,0 0 15-16,0 0-1 15,0 0-6-15,0 0-18 16,0 0-3-16,0 0 0 15,0 0-13-15,0 0-6 16,0 0 16-16,0 0 3 16,0 0 0-16,0 0 26 15,0 0 37-15,0 0 7 16,0 0-28-16,0 0-25 16,0 0 0-16,0-2-6 0,0-4 1 15,0 0-2-15,0-2 2 16,0-1 6-16,-3 2-13 15,3-1-2-15,-3 1 2 16,0-1-1-16,0 2 6 16,3 2 5-16,-3 2 7 15,3 2-12-15,0 0-9 16,0 0 0-16,0 0-1 16,0 0 0-16,-2 0 0 15,2 0-9-15,0 0 4 16,0 0-21-16,0 0-11 15,0 7 11-15,14 9 22 0,2 3 2 16,1 6 2 0,5 1 0-16,-1 1 0 0,-6-1-5 15,1 1-2-15,-7-4-1 16,-4-2 4-16,-5 0 1 16,0-6 3-16,0-1 0 15,-6-3 0-15,-6-1 5 16,-3-5-3-16,4-3 15 15,2-2 12-15,-1 0 20 16,3-7-39-16,-1-10-8 16,5-6-2-16,3-5-3 15,0-4-5-15,14-1-17 16,9 2-14-16,6 5 0 16,-1 5-28-16,-3 5-14 15,-5 8-15-15,-4 4 16 0,-7 4-52 16,-3 0-2-16,0 0 57 15,0 0 63-15,-3 0 14 16,0 0-3-16,-3 0 3 16,0 0 58-16,0 0 13 15,0 0 2-15,0 0 9 16,0 0-24-16,0 6-49 16,3 6-7-16,2 8-2 15,1 2 12-15,0 4-2 16,2 2-8-16,3-3 3 15,-2 0-5-15,7-6 2 16,-4-7-1-16,0-4-1 16,-6-7 0-16,0-1 5 15,2 0-4-15,-2-9 28 0,2-12 17 16,-3-6 6-16,-4-2-1 16,-1 2-16-16,0 1-5 15,-6 5-11-15,-8 5 9 16,-3 6-2-16,-1 2-13 15,-1 4-8-15,-4 4-5 16,3 0-5-16,3 0-3 16,4 10-35-16,10 9-59 15,3-2-105-15,4-4-93 16</inkml:trace>
  <inkml:trace contextRef="#ctx0" brushRef="#br0" timeOffset="-109809.14">1468 15155 346 0,'0'0'466'15,"0"0"-464"-15,0 0-2 16,0 0-8-16,0 0-10 16,0 0 13-16,-4 68-1 15,13-33 6-15,0 0 0 16,3-6 0-16,-2-8-9 15,-1-9-2-15,0-5 0 0,-6-4 11 16,0-3-7 0,6 0 7-16,0-11 23 0,6-9-15 15,-3-2-4-15,0 3-1 16,-3 5-3-16,-5 6-2 16,1 5 2-16,-1 3-1 15,5 0-8-15,6 12 0 16,3 7 8-16,0 0-1 15,1-4 0-15,-2-4 2 16,-1-3 4-16,-5-5 1 16,-1-3 9-16,-4 0-1 15,0 0 34-15,3-11 28 16,-2-6-32-16,-1-4-25 16,-3 0 0-16,-1-1-5 15,-2 5 3-15,0 0-12 0,0 4 4 16,0 1-5-16,-3 6-3 15,-2-1-3-15,2 3-35 16,3 1-81-16,0 2-90 16,2-3-428-16</inkml:trace>
  <inkml:trace contextRef="#ctx0" brushRef="#br0" timeOffset="-109156.77">1934 15240 501 0,'0'0'115'16,"0"0"-109"-16,0 0 3 0,0 0-9 16,0 0 51-16,0 0-36 15,67-71 18-15,-62 57 22 16,-5 2 4-16,0-2-31 16,0-1 0-16,-5 3 4 15,-7 0-11-15,2 4 5 16,-2 3-24-16,-2 2-2 15,1 3-3-15,1 0-1 16,0 6 2-16,3 14-3 16,3 7 1-16,6 4-1 15,0 0-3-15,0 0-8 16,18-3-16-16,3-5-8 16,3-7 1-16,-6-5 4 15,3-9 17-15,-1-2 13 16,0 0 1-16,2-17 4 0,2-8 9 15,-6-3 9 1,-5-4 24-16,-5 0 1 0,-5 1-18 16,0 4 0-16,-3 3-8 15,0 5 4-15,0 5 15 16,0 4-10-16,0 4-6 16,-6 4-11-16,3 2-8 15,0 0-1-15,-2 0-3 16,-4 4-4-16,1 11-7 15,2 4-8-15,4 0-4 16,2-1 2-16,0-1-2 16,12-1-3-16,9-2 16 0,4-1 9 15,-1-1-3-15,-1 1 5 16,-4 0 2-16,-3-1-3 16,-7 3 2-16,2 0-1 15,-5 2 2-15,1-2 1 16,-1 3 18-16,0-4-12 15,-1-2 18-15,-2-2-20 16,1-3 0-16,2-4-1 16,-2-1-4-16,4-2-12 15,7 0-39-15,-2-5-53 16,2-13-222-16</inkml:trace>
  <inkml:trace contextRef="#ctx0" brushRef="#br0" timeOffset="-108839.86">2440 14766 662 0,'0'0'36'0,"0"0"-2"16,0 0-26-16,0 0 0 15,0 0 29-15,-21 74 6 16,21-21-5-16,0 8 6 0,0 0-9 16,0-2-2-1,0-2-13-15,4-4-8 0,7 1-10 16,-2-5 6-16,4 0-8 16,1-6 1-16,3-4-2 15,0-2 1-15,5-5-12 16,4-7-42-16,3-8-86 15,4-12-96-15</inkml:trace>
  <inkml:trace contextRef="#ctx0" brushRef="#br0" timeOffset="-107725.63">11884 12922 479 0,'0'0'0'0,"0"0"-6"0,0 0 6 15,0 0 35 1,0 0 97-16,0 0-13 0,0 9-24 15,6-22-3-15,7-11-50 16,5-5-37-16,3-9 20 16,1-6-5-16,2-6-10 15,5-11-1-15,0-3 2 16,3-4-6-16,1 0-3 16,-2 2 6-16,-4 1-3 15,-4 1 8-15,-5-3-2 16,-6-2-1-16,0 0 5 15,2 3-10-15,1 1-1 0,-1 11-4 16,2 6-2 0,-3 9 2-16,-3 6 1 0,-1 5-1 15,-1 3 0-15,-5 2-3 16,0 3-23-16,-3 3-10 16,0 3-19-16,0 2-49 15,0 2-90-15,0-3-179 16</inkml:trace>
  <inkml:trace contextRef="#ctx0" brushRef="#br0" timeOffset="-107043.6">12410 10962 486 0,'0'0'4'0,"0"0"-4"15,-83 43 30-15,47-20 9 16,-1 5 55-16,1 5-45 0,3 1-15 16,5 5-14-16,4 2-11 15,9-1 0-15,3-3-7 16,9-2-1-16,3 1-1 16,3 5 0-16,21 0 0 15,10 2 1-15,15 1-1 16,15-2 0-16,14-4 0 15,10-2-1-15,8-7-15 16,2-5-7-16,0-7-7 16,-5-7 0-16,-4-4 25 15,-2-6 0-15,1 0-1 16,0-4-9-16,-3-13 7 16,-4-8-32-16,-1-4 21 0,-2-10 9 15,-9-10 10-15,-5-6 0 16,-14-2 1-16,-8 0 3 15,-7 6 0 1,-6 5 16-16,-2 3-3 0,-5 5 13 16,-6 2-21-16,-12 0 27 15,-4-1 2-15,-3 2-5 16,-22-2-23-16,-8 0 16 16,-9 0-21-16,-7 4-2 15,-9 2-2-15,-15 3-1 16,-18 6 5-16,-21 3-10 15,-23 7-10-15,-14 3-20 0,-17 6-21 16,-5 3-18 0,10 1-61-16,4 14-7 0,14 1-206 15</inkml:trace>
  <inkml:trace contextRef="#ctx0" brushRef="#br0" timeOffset="-89571.77">2813 14768 68 0,'0'0'308'15,"0"0"-297"-15,0 0 5 16,0 0 22-16,0 0 14 15,0 0-25-15,0 0-13 16,-29 11-7-16,27-9 12 16,-3 1 53-16,2 0-42 15,-3 1 8-15,-2 2 4 0,-5 2-6 16,-2 1 0-16,-6 0-7 16,2 1-7-16,-2 1-2 15,5 1-4-15,2-2-11 16,5 4-5-16,2 3 0 15,4 2 1-15,1 6-1 16,2-1 1-16,0 1 1 16,0-1-2-16,2-1 0 15,8-1 0-15,4-2 0 16,-2-3 2-16,2-3-2 16,-1-4-2-16,6-5-3 15,3-3 5-15,2-2 6 16,10 0-5-16,2-11-1 15,6-7-25-15,4 2-61 16,-6-5-82-16,-5 1-129 0</inkml:trace>
  <inkml:trace contextRef="#ctx0" brushRef="#br0" timeOffset="-89136.58">3053 14849 535 0,'0'0'66'0,"0"0"24"16,0 0-59-16,0 0-21 16,0 0-10-16,0 0 0 0,0 42 6 15,0-14 16 1,0-1-12-16,0-5-5 0,0-7 0 16,0-7 0-16,0-2-2 15,-3-5 6-15,3-1 18 16,0 0 62-16,-3 0 1 15,-3-8-9-15,0-10-71 16,-1-5-9-16,2-3 1 16,5 1-2-16,0 3-4 15,0 5 3-15,6 5-1 16,3 5 1-16,0 6-5 16,6 1-1-16,3 0-1 15,4 15 5-15,3 3-1 16,-2 3 4-16,-1 4 0 15,-5-2-2-15,1-3 2 0,-7-4 0 16,-3 1-17-16,-5-3-10 16,0-4-7-16,-3-1-34 15,3-5-61-15,-3-4-85 16,5 0-95-16</inkml:trace>
  <inkml:trace contextRef="#ctx0" brushRef="#br0" timeOffset="-88072.01">3378 14791 556 0,'0'0'94'0,"0"0"3"15,0 0-32-15,0 0-12 0,0 0-10 16,0 0-17-16,-43-25-19 16,34 36-7-16,-2 13-4 15,0 5 2-15,2 4-1 16,4-3 1-16,4-4 1 15,1-6-25-15,0-5-11 16,0-7 10-16,0-8 1 16,3 0 10-16,3 0 5 15,4-11 11-15,-3-11 20 16,0-2 4-16,0 1-5 16,-4 4 9-16,-3 8-6 15,0 3 12-15,0 7-12 16,0 1-9-16,0 0-13 0,0 0-2 15,7 1-12 1,2 11-22-16,6 4 35 0,5-2-22 16,-1-4-9-16,-4-4-19 15,-3-1 28-15,-3-4 9 16,-5-1 9-16,1 0 5 16,-2 0 1-16,0-6-1 15,1-3 10-15,-2-1 3 16,-1 3 24-16,-1 3-4 15,0 2-11-15,0 2-16 16,0 0 18-16,0 0-11 16,0-2-8-16,0 2-5 15,0 0 0-15,0-2 4 16,0 0 18-16,0 0 14 0,0-6-20 16,0 0-14-16,3-2 0 15,6-1-4-15,5 1-5 16,5 2-1-16,2 3-8 15,-2 5 9-15,4 0 5 16,-4 7-23-16,-1 13 21 16,0 5-4-16,-6-2 7 15,-2-2-1-15,-4-7-2 16,-3-3 3-16,-3-5-3 16,3-6 4-16,-3 0 0 15,0 0 3-15,0-4 18 0,0-13 9 16,-3-5-30-1,-3-2 1-15,3-2-1 0,2-1 3 16,1 5-6-16,0 1 0 16,1 9-1-16,5 5-4 15,3 6 2-15,0 1-7 16,4 0-23-16,4 8 21 16,8 2-1-16,-1 2-1 15,2-4-19-15,2 1 6 16,-5-5 8-16,-1-2 0 15,-5-2 8-15,-3 0 6 16,-2 0-7-16,1-2 15 16,-2-11 15-16,-1-5 2 15,2-1 16-15,-3-5 19 0,-3 0-28 16,1 2 9 0,-4 3-5-16,-1 5-4 0,-2 4 8 15,0 6-10-15,0 1-4 16,0 3-18-16,-8 0 2 15,-6 7-2-15,-3 11-4 16,5 5-1-16,2 6 5 16,4 0-4-16,4 2 4 15,2-5 0-15,0-2-3 16,11-2 0-16,4-4 1 16,3-6-6-16,-1-2 7 15,-3-6-8-15,7-2 9 16,-3-2-8-16,4 0 6 15,2-10-8-15,0-3-50 16,-3-2-71-16,1 1-125 0</inkml:trace>
  <inkml:trace contextRef="#ctx0" brushRef="#br0" timeOffset="-87733.35">4391 14789 211 0,'0'0'442'16,"0"0"-397"-16,0 0 16 15,0 0 32-15,0 0-22 16,0 0-52-16,5-5-12 15,-5 14-5-15,0 10 18 16,0 6 23-16,0 4-18 16,-5 3-13-16,-2-1-5 15,2-1 3-15,-4-1-8 16,2-8-2-16,-1-1 1 16,-2-2-4-16,2-4-14 15,-1-7-51-15,1-2-118 0,2-5-249 16</inkml:trace>
  <inkml:trace contextRef="#ctx0" brushRef="#br0" timeOffset="-85342.85">4497 14581 426 0,'0'0'25'0,"0"0"52"15,0 0-14-15,0 0 18 16,0 0-49-16,0 0-18 16,16-8 1-16,-11 8 31 15,4 10-9-15,2 3-1 16,-1 6-9-16,-1 5 29 16,-2 3-21-16,-2 4-30 15,-1 4 18-15,2-3-6 16,-3-3-3-16,2-7-8 15,-1-3 4-15,2-7-4 0,3-4-3 16,-2-4 4-16,4-4-1 16,5 0 8-16,8-4 21 15,6-10-11-15,1-1-18 16,-1 1-5-16,1 4-1 16,-2 0-7-16,-1 3-47 15,2 2-26-15,2-2-49 16,-1 1-67-16,0-2-61 15</inkml:trace>
  <inkml:trace contextRef="#ctx0" brushRef="#br0" timeOffset="-84609.86">4991 14626 94 0,'0'0'408'0,"0"0"-319"15,0 0-11-15,0 0-23 16,0 0-19-16,0 0-33 16,0 17 25-16,4 5 27 15,4 2-31-15,-5 1 13 16,-3-3-11-16,0-4-10 16,0-6 4-16,0-6-9 15,0-2-10-15,0-4-1 16,0 0 7-16,0 0 60 0,1-15 36 15,-1-9-68-15,3-8-34 16,5-2 0-16,2 2-1 16,2 7-11-16,0 4-1 15,-3 11-9-15,1 4 2 16,-2 2-2-16,1 4 3 16,4 0-10-16,-1 6 15 15,3 6 9-15,2 3 0 16,-3 1-1-16,3-1 3 15,-2 0-4-15,0-3-11 16,1-2-5-16,-4-3-18 16,-1-5 11-16,0-2 2 0,0 0 21 15,1-13 6 1,-3-7 0-16,0-3 4 0,-3 0-3 16,-5 0 17-16,-1 3-7 15,0 5-8-15,0 5 18 16,0 6 9-16,0 2-8 15,0 2-10-15,0 0-12 16,0 0-11-16,0 13-10 16,12 5 19-16,9 2-3 15,11-2-2-15,3-5-21 16,4-7-8-16,-2-6 14 16,-4 0 12-16,-6-7 10 15,0-13 0-15,-11-3 11 16,-4-2 14-16,-9-2 16 15,-3 1-5-15,-1 1-9 16,-14 3-6-16,-2 7-11 16,1 5 10-16,-2 6 2 0,-1 4-14 15,-4 0-8-15,-1 2-3 16,-3 16-3-16,5 7-6 16,3 3-52-16,7 3-74 15,7-3-135-15</inkml:trace>
  <inkml:trace contextRef="#ctx0" brushRef="#br0" timeOffset="-84292.14">5646 14172 694 0,'0'0'30'0,"0"0"14"16,0 0-38-16,0 0 0 16,0 0 22-16,0 0 16 15,103 59-12-15,-69-22-9 16,2 5-3-16,-8 3-5 16,-4 0 0-16,-7 1 3 15,-9-2-2-15,-8 2 0 16,0 1 12-16,-10-1-14 0,-15-1-10 15,-8-1 9 1,-6-1-13-16,-3 0 0 0,-5-1-4 16,-3-2-63-16,0-7-82 15,-4-11-181-15</inkml:trace>
  <inkml:trace contextRef="#ctx0" brushRef="#br0" timeOffset="-55486.14">9571 10556 241 0,'0'0'135'16,"0"0"-70"-16,0 0-54 15,0 0 40-15,0 0-2 16,0 0 30-16,0 0-11 16,-16-63-28-16,16 60-28 15,0 1-3-15,0 2-4 0,0 0-5 16,0 0-3-1,0 0 1-15,0 9-1 16,0 6 3-16,0 4 22 0,0 3-7 16,9 6-2-16,3 3-10 15,2 6 1-15,1 4 12 16,2 1-11-16,-2-2 5 16,-2-3 0-16,-1-9-8 15,-3-7 2-15,-3-8 2 16,0-6 5-16,0-6 11 15,8-1 15-15,15-11 23 16,19-18-29-16,18-13-24 16,13-4-3-16,13-5 1 15,10 2-5-15,1-1 0 16,5 4-7-16,-3 0-14 0,0 6-28 16,-6 3-21-16,-8 6-81 15,-13 0-77-15</inkml:trace>
  <inkml:trace contextRef="#ctx0" brushRef="#br0" timeOffset="-38988.12">657 16818 432 0,'0'0'74'0,"0"0"9"0,0 0-19 15,0 0 24-15,-26-78-18 16,23 71 0-16,-1 4-22 16,3 3-5-16,-1 0-27 15,2 0-16-15,0 13-2 16,0 17-1-16,7 9 1 15,5 13 2-15,5 6 0 16,-2 7 1-16,0-2 0 16,-2-1-1-16,-1-12 3 0,-5-11-3 15,-1-9 3-15,-3-3-3 16,-1-11 0-16,-2-2-5 16,0-4-84-16,0-8-64 15,-6-2-53-15,-13-2-57 16</inkml:trace>
  <inkml:trace contextRef="#ctx0" brushRef="#br0" timeOffset="-38656.92">626 16755 368 0,'0'0'5'0,"0"0"0"16,0 0 32-16,0 0-31 15,88-66 3-15,-71 66-9 16,0 17 0-16,4 10 0 16,-5 9 2-16,-1 7 23 15,0 6 15-15,-3 3-6 16,0 3 3-16,-5 3-16 16,-4 0 1-16,-3-6 11 15,0-2-4-15,-4-7-16 16,-14-7 5-16,2-3-1 15,-4-6-8-15,4-4 3 16,-2-4-11-16,0-6 0 16,1-6 2-16,1-4-3 15,1-3-16-15,2-1-77 0,4-18-94 16</inkml:trace>
  <inkml:trace contextRef="#ctx0" brushRef="#br0" timeOffset="-38214.32">896 17231 476 0,'0'0'21'16,"0"0"-11"-16,0 0-6 16,83-64 31-16,-56 43-16 0,-6 1 3 15,-3 0 6-15,-6 0-11 16,-2-2 15-16,-7 2 36 15,-3 5-32-15,0 5-1 16,0 4-14 0,0 4-14-16,-6 2 6 0,-7 0-8 15,-7 0-5-15,-1 13-8 16,2 6 3-16,1 0 2 16,6 3 1-16,5 0 0 15,4 1 0-15,3 0 1 16,0-5-5-16,12-1 5 15,10-3 0-15,3-7-1 0,3-4 0 16,1-3-2-16,1 0-5 109,-5-3-22-93,-2-7-17-16,-1-8-50 0,0-2 10 0,-5-4-22 0,-2 0-167 0</inkml:trace>
  <inkml:trace contextRef="#ctx0" brushRef="#br0" timeOffset="-37991.49">1242 16920 146 0,'0'0'341'0,"0"0"-266"15,0-2-65-15,0 2-10 0,0 16 0 16,10 11 4 0,7 13 18-16,3 11 28 0,3 5 2 15,-8 6-30-15,-5 5 0 16,-7 4-3-16,-3 4-12 15,0-7 0-15,0-10-5 16,0-16 0-16,-3-12-2 16,3-12 0-16,0-6 0 15,0-9 1-15,0-3-1 16,0-1-3-16,0-23 3 16,0-10-98-16,-4-9 6 15,-10-6-29-15,-5-2-142 16</inkml:trace>
  <inkml:trace contextRef="#ctx0" brushRef="#br0" timeOffset="-37723.89">1164 17093 353 0,'0'0'24'0,"0"0"21"16,19-94-26-16,4 68 7 16,10 3 16-16,3 7-1 15,4 8-25-15,-1 8-3 16,-8 0-11-16,-3 17-2 15,-10 20 0-15,-9 7 1 16,-9 6 7-16,0-1 11 16,-6-4 30-16,-10-8-5 15,1-3-16-15,-3-6-21 16,1-5 5-16,1-3-11 16,1-5-1-16,2-3-1 0,5-6-60 15,4-6-69-15,4 0-10 16</inkml:trace>
  <inkml:trace contextRef="#ctx0" brushRef="#br0" timeOffset="-36870.09">1446 17092 569 0,'0'0'7'15,"0"0"-7"-15,0 0-9 16,0 0 4-16,36 75 5 15,-5-48-1-15,5-6 2 0,-2-1-2 16,-5-6-1 0,-4-5 2-16,-7-5 0 0,-6-4 2 15,0 0 3-15,-3-17 45 16,-2-10 36-16,-4-4-45 16,-3-4-14-16,0-2 13 15,-12 5-18-15,-4 5-12 16,1 11 9-16,-1 7 11 15,-1 9-14-15,2 0-16 16,-3 9-9-16,-1 11 5 16,5 0 4-16,4-1-1 15,9-3-21-15,1-5-40 16,1-4 7-16,17-5 34 16,6-2 11-16,0-12 10 0,3-18 1 15,-5-4 6-15,-3-5-6 16,-8 0 28-1,-7 6 11-15,-4 3 8 0,0 9-27 16,0 5 16-16,-4 4-7 16,-5 7-22-16,-3 2 11 15,3 3-19-15,1 0-1 16,1 0-2-16,0 16-1 16,7 9-7-16,0 7 2 15,10 2-33-15,18-1-2 16,5-4-7-16,6-5 10 15,-2-8 17-15,1-6 19 16,-4-3-5-16,-4-1 10 0,-6 3 0 16,-7 2-3-1,-6 7-2-15,0 3-3 0,-6 4 6 16,-2 2 2-16,-3 0 2 16,0 0 3-16,0-6 0 15,0-7-5-15,0-6 0 16,0-4 1-16,0-4 10 15,0 0 4-15,0-7 74 16,2-17-75-16,-1-2-13 16,1-7-2-16,1 1-6 15,0 1-38-15,3 2 8 16,0 1-7-16,4 9 20 0,4 3 16 16,-4 8 2-1,0 5 1-15,1 3-5 16,1 1 0-16,1 17 8 0,2 6 2 15,-1 2 16-15,-2 1 18 16,-1-2-19-16,-3-1 8 16,-5-6-11-16,0-1-7 15,0-9-2-15,0-3-3 16,-1-2-1-16,3-3 1 16,1 0-83-16,-1-4-47 15,2-16-146-15</inkml:trace>
  <inkml:trace contextRef="#ctx0" brushRef="#br0" timeOffset="-36716.06">2083 16892 608 0,'0'0'0'0,"0"0"-2"0,0 0-77 16,0 0-15-16,0 0 2 15,0 0-172-15</inkml:trace>
  <inkml:trace contextRef="#ctx0" brushRef="#br0" timeOffset="-35759.86">2083 16892 624 0,'69'-74'61'0,"-69"72"41"0,0 2-89 15,0 0-13-15,3 13-21 16,16 9 19-16,4 11 2 16,2 6-1-16,-1 5 2 15,-8 6-1-15,-7-5 0 16,-4-3 1-16,-5-10-1 16,0-8 2-16,0-8-2 15,0-9 0-15,0-6 0 16,0-1 6-16,0-3 6 15,3-16-1-15,3-7-11 16,1-4-1-16,-1 1 0 16,0 2-5-16,0 3 5 15,0 6 1-15,3 3-2 0,-2 6 2 16,2 2-6-16,3 0 3 16,0 4 2-16,2 3-5 15,0 0 1-15,0 7 0 16,1 12 2-16,-2 11 1 15,2-1-4-15,-3 3 6 16,-1-4 0-16,2-7 0 16,-4-2 0-16,0-11 0 15,1-3 0-15,1-5 0 16,2 0 1-16,4-6 5 0,-1-11-4 16,-7-7-1-1,-8-6 7-15,-1 1-4 0,-4-1-1 16,-17 7-2-16,-3 4 0 15,0 11 2-15,-3 6-2 16,-1 2-1-16,1 0-3 16,5 3 2-16,2 10 0 15,7 3-4-15,7-1 5 16,3-2-7-16,3-2-2 16,0-5-38-16,20-6-6 15,8 0 33-15,9-15 10 16,3-6-22-16,-5-4-14 15,-7 2 39-15,-7 1 7 16,-6-2 17-16,-9 4 16 16,-6 0 48-16,0 3 7 0,-3 1-60 15,-9 2-13-15,-1 4 12 16,4 4-2-16,1 3-2 16,5 1-10-16,0 2-13 15,3 0-4-15,-3 8-15 16,3 10 9-16,0 2 2 15,0 2-13-15,3 0 1 16,15-1 7-16,4 0 13 16,5-5-1-16,3-3 0 15,-2-3-3-15,-1 0 4 16,-7-1 1-16,-4 0-1 16,-1-1 4-16,-3-1-1 0,-3 3 4 15,-3 2-7-15,3 0 1 16,-2 4 3-16,-1 1-3 15,0-2 20-15,0 2-14 16,0-1 0-16,3-2-7 16,0-5 3-16,3-1-3 15,4-4 0-15,5-3-18 16,2-1-83-16,2-2-182 16</inkml:trace>
  <inkml:trace contextRef="#ctx0" brushRef="#br0" timeOffset="-35393.64">3102 16511 580 0,'0'0'9'15,"0"0"-6"-15,0 0-3 16,-30 85 10-16,30-38 58 16,0 6-29-16,2-1 12 15,14 2-24-15,1-1-5 16,2 0 0-16,-4 0 13 0,4 4-23 16,-4-2 9-1,-1-5-11-15,4-11-5 16,-2-3-3-16,-1-9 0 0,3-3-1 15,1-6-1-15,5-4 8 16,3-5 0-16,4-1-8 16,5-8-7-16,4 0-44 15,-1 0-55-15,-4 0-116 16,-3 0-304-16</inkml:trace>
  <inkml:trace contextRef="#ctx0" brushRef="#br0" timeOffset="-27601.16">3547 16716 231 0,'0'0'100'0,"0"0"-52"16,0 0-1-16,0 0-4 15,0 0 35-15,0 0-23 16,0 0-8-16,-9-14 10 0,9 12-28 16,0 2-12-1,0-1 0-15,0 1 2 0,0 0-5 16,0 0 5-16,0 0-8 16,-2 0-6-16,2 0-5 15,0 0-5-15,0 0-5 16,0 0 9-16,0 0-1 15,0 0-2-15,0 1 0 16,0 3 3-16,0-2 1 16,0 8 4-16,0-3-4 15,0 6-4-15,0 3 4 16,-1 1 1-16,1 5-1 0,-2-1 0 16,2 4 0-16,0-1 0 15,0-6 0-15,0 2-1 16,0-2 1-16,0-1 0 15,0 0 0-15,0-1 4 16,0-2-3-16,0-2-1 16,0-3-4-16,0-3 3 15,0-5 1-15,0-1 0 16,0 0 6-16,0 0 15 16,0-16-10-16,0-9-7 15,0-5 0-15,0-7-3 16,0-3-1-16,0-6-1 15,0-1-3-15,0 3 4 16,-3 5 1-16,-4 8 5 16,-2 6-9-16,6 8 4 0,-2 9-1 15,2 2 18-15,2 6 2 16,1 0-10-16,0 0-10 16,0 0-6-16,0 0-6 15,12 8 10-15,15 10 1 16,3 4 0-16,1 3 1 15,3 3 0-15,-1 2 1 16,-6 0-1-16,-3 4 0 16,-9-1 0-16,-5 2 0 15,-2-5 0-15,-4-1 1 0,-1-3-1 16,3-5 0 0,1-5-1-16,2-6-64 0,-1-10-53 15,5 0-67-15,-7-9 56 16</inkml:trace>
  <inkml:trace contextRef="#ctx0" brushRef="#br0" timeOffset="-27364.17">3583 16864 70 0,'0'0'388'15,"0"0"-325"-15,0 0-33 16,0 0 4-16,0 0 2 0,0 0-1 16,22-22-17-16,-1 13-10 15,-5 3-8-15,4 1 0 16,-4-1 1-16,-2 2-1 16,2 0-15-16,-1 1-53 15,-3 0-30-15,-2 2-91 16</inkml:trace>
  <inkml:trace contextRef="#ctx0" brushRef="#br0" timeOffset="-26185.86">4154 16588 443 0,'0'0'29'15,"0"0"98"-15,0 0-34 16,0 0-50-16,0 0-32 15,0 0-6-15,-42-15-2 0,26 28 11 16,-2 5 6-16,-5 8-9 16,1 6 18-16,-1 6 2 15,6 2-11-15,2 1-1 16,9-4-17-16,6-4 6 16,0-5-7-16,0-9-1 15,6-5 0-15,10-3-2 16,0-3 2-16,7-3 0 15,2-5 0-15,5 0-68 16,5 0-69-16,-4-12-96 16</inkml:trace>
  <inkml:trace contextRef="#ctx0" brushRef="#br0" timeOffset="-25519.51">4287 16767 567 0,'0'0'95'0,"0"0"-95"15,0 0-4-15,0 0 4 16,0 0 48-16,40 77-3 16,-30-52-28-16,-2-1-2 15,-3-5 2-15,-4-7-7 16,1-6 10-16,-2-5 1 16,0-1 16-16,0 0 78 15,-5-14-15-15,-7-10-93 16,0-5-7-16,0-2 0 15,6 0-4-15,6 4 3 16,0 4-1-16,0 9 0 0,15 5-5 16,6 6-10-1,4 3-11-15,2 3-7 0,-2 14 18 16,-5 2-2-16,-2 2 10 16,-6-2 7-16,-5-6-1 15,-1 0 3-15,0-7 0 16,-3-1-1-16,-1-4-3 15,-1-1 1-15,2 0 3 16,2-5 4-16,2-12 0 16,-1-5-1-16,0-1-3 15,-3 3 1-15,0 6 0 16,0 5-1-16,-3 5 0 0,0 2 0 16,0 2-1-1,5 0-9-15,3 4-2 0,4 12 3 16,9 0 8-16,0 0 1 15,3-4-1-15,0-4-13 16,-5-6 0-16,-6-2 10 16,1 0 4-16,-2-14 3 15,0-6 0-15,0-4 2 16,-8-1 21-16,-2 3 4 16,-2-1-7-16,0 6 7 15,-4 4-6-15,-7 4-6 16,-1 4 2-16,-4 5-11 15,-7 0-8-15,1 1-1 16,-2 15-8-16,4 1 6 16,6 5-6-16,3 3-21 0,8 3-51 15,3 3-37-15,0-5-104 16,0-9-82-16</inkml:trace>
  <inkml:trace contextRef="#ctx0" brushRef="#br0" timeOffset="-25262.79">4879 16768 611 0,'0'0'110'0,"0"0"-109"16,0 0 2-16,0 0-2 0,0 0 39 15,0 0 15-15,40 36-7 16,-31-14-9-16,-4 4-10 15,-4 3-1-15,-1 3-14 16,0-2-6-16,0 1-1 16,-6 1-2-16,-3-5-4 15,2-1-2-15,1-6-14 16,3-7-79-16,-3-7-106 16,0-5-190-16</inkml:trace>
  <inkml:trace contextRef="#ctx0" brushRef="#br0" timeOffset="-22501.62">5598 16531 248 0,'0'0'12'15,"0"0"25"-15,0 0 25 16,0 0 5-16,0 0-20 0,0 0 23 16,-9-51 6-16,2 47-12 15,-1 0-14-15,1 0-15 16,-6 4 10-16,-1 0-24 15,-7 0 4-15,-3 8-24 16,-3 9 6-16,0 2 17 16,5 6-14-16,3 0 6 15,8 0-2-15,7-1-13 16,4-1 5-16,0-2-6 16,0-3-2-16,4 1 2 15,7-5 3-15,5 3-3 16,-1-3 3-16,6-2 1 15,0-3-2-15,1 0-1 16,-2-3 8-16,-1-4-9 16,1-1 2-16,2-1 1 0,2 0 1 15,1-3-4-15,3-9-20 16,-1 0-61-16,-1-1-51 16,-7-5-72-16,0 0-118 15</inkml:trace>
  <inkml:trace contextRef="#ctx0" brushRef="#br0" timeOffset="-22122.12">5804 16584 366 0,'0'0'184'0,"0"0"-161"0,0 0-23 16,0 0 0 0,0 0 0-16,0 0 69 0,39 49 0 15,-32-21-24-15,-4 1-16 16,-3-1-1-16,0-3-7 15,0-9-5-15,-1-6 11 16,-1-6-9-16,1-4 26 16,-1 0 12-16,1 0 17 15,-2-18-32-15,0-4-41 16,0-5 3-16,3-3-3 16,0 3 0-16,0 5-1 15,3 3 1-15,4 9-8 16,1 0 3-16,2 8-1 15,1 2-22-15,2 0 6 16,3 4 8-16,0 10 10 0,-3 0 3 16,-3 2-3-1,-2-1 0-15,-1-1 3 0,-4 0-16 16,3-2-3-16,-1-2-72 16,1-3-31-16,4-3-51 15,-1-4-8-15</inkml:trace>
  <inkml:trace contextRef="#ctx0" brushRef="#br0" timeOffset="-21004.75">6095 16549 542 0,'0'0'108'0,"0"0"-6"16,0 0-52-16,0 0-1 15,0 0-37-15,0 0-11 16,-66 2-1-16,56 19-1 15,1 3 1-15,3 0 0 16,6-4-1-16,0-4 0 16,0-4 1-16,0-5-6 15,0-5-8-15,0-2 3 16,8 0 11-16,-1 0 1 16,2-9 2-16,1-8 0 15,-2 0 7-15,-1 1-4 16,-2 4-3-16,-5 4 0 15,3 4-3-15,-2 4-3 0,1 0 2 16,2 0-7 0,4 0-9-16,3 10 16 0,3 0-5 15,-1-1-15-15,-2-1 7 16,-1-3-2-16,-1-4 6 16,-3-1 0-16,-1 0 10 15,-2 0 2-15,1 0 1 16,1-11 6-16,0-5 15 15,0-4-2-15,-2 2-7 16,-3 1 0-16,1 4-12 16,1 6 3-16,-2 3 5 15,0 4 1-15,0 0-1 16,0 0-11-16,0 0-6 16,0 6-2-16,-8 4 7 15,0-3-5-15,3-3 6 0,2-1 7 16,3-3 3-16,0 0 0 15,0 0 20-15,0 0 0 16,2-13-15-16,11-4-15 16,2 3-6-16,9 1-7 15,-2 3-15-15,1 6 17 16,2 2 0-16,2 2-7 16,-2 0 13-16,-3 10-15 15,-8 2 6-15,0 1-6 16,-7-1-8-16,-6-2 17 15,-1-3 1-15,0-1 6 16,0-3 3-16,0-3 1 0,0 0 0 16,0 0 19-16,0-6-5 15,0-8-11-15,0-4-1 16,0-5-2-16,0-1-1 16,0 0 1-16,0 3-2 15,0 4 3-15,0 4-2 16,3 6 1-16,-1 6 0 15,-2 1-3-15,3 0-5 16,3 0-18-16,3 11 17 16,3 2 8-16,6-1-1 15,1-2 0-15,3-3-2 16,-2-4-10-16,-2-3 14 16,-3 0 3-16,-1 0-3 15,-1-8-1-15,-3-7 1 16,-4 0 19-16,0-2 8 0,-5-3 25 15,-1 2-31-15,0-1-10 16,0 3 3-16,0 4 8 16,0 4 7-16,0 4-26 15,-1 4 5-15,-1 0-1 16,-4 0-7-16,-1 5-5 16,-6 12 3-16,6 4-1 15,3 4 1-15,1-3-4 16,3-3 4-16,0 0 2 15,0-8-2-15,7-1-2 16,7-4 4-16,4-4 0 16,7-2 5-16,5 0 8 0,3-3-13 15,4-9-12-15,-2-2-48 16,2 0-62-16,-7-1-62 16,-8-2-265-16</inkml:trace>
  <inkml:trace contextRef="#ctx0" brushRef="#br0" timeOffset="-20689.81">6863 16085 476 0,'0'0'36'0,"0"0"3"0,0 0-38 15,0 0 0-15,0 0 38 16,0 0 32-16,72 65-11 15,-46-36-26-15,0 0-1 16,-1 5 18-16,-6 1-22 16,-3 1-7-16,-7 1 4 15,-6 1 3-15,-3 3-8 16,0 1-1-16,-17 1-3 16,-13 4-7-16,-7-4-1 15,-4 1-5-15,-3 0 0 16,-2-3-4-16,0-1 0 15,-3-2-25-15,-6-4-42 16,4-2-90-16,-6-5-129 0</inkml:trace>
  <inkml:trace contextRef="#ctx0" brushRef="#br0" timeOffset="-9173.31">4129 15877 376 0,'0'0'65'0,"0"0"-4"16,0 0-24-16,-24-79 9 15,18 65 30-15,-1 4-34 16,0 4 26-16,1 3-35 16,-1 1-16-16,1 2-5 15,0 0-12-15,-3 11-7 16,-4 17 6-16,2 13-1 0,8 9 2 16,3 5-3-1,0 3 3-15,14-3 0 0,3-5-1 16,-3-7-6-16,2-5 7 15,-4-6-2-15,0-6-7 16,-6-6-28-16,0-3-49 16,-6-3-23-16,0-6-29 15</inkml:trace>
  <inkml:trace contextRef="#ctx0" brushRef="#br0" timeOffset="-8773.75">3857 16239 386 0,'0'0'23'0,"0"0"-19"16,0 0-5-16,84-62 2 16,-47 39-1-16,3-1 0 15,-3 0-6-15,-1 3 6 16,-3 1 0-16,-3 2-1 15,0 1-7-15,-8 3-10 16,1 0 8-16,-4 1 9 16,-4 3 1-16,-6-1 2 15,-4 2 46-15,0 4 17 0,-5 2 14 16,0 3 15 0,0 0-26-16,0 0-44 0,0 0-24 15,5 16-5-15,5 7 4 16,5 9 1-16,3 1-1 15,0 3 2-15,1-3 1 16,-4-1-1-16,0-1-1 16,-4-9 1-16,-4-4-1 15,0-5-67-15,-1-9-65 16,-1-4-76-16</inkml:trace>
  <inkml:trace contextRef="#ctx0" brushRef="#br0" timeOffset="-8553.24">4469 15963 509 0,'0'0'31'16,"0"0"-30"-16,0 0-1 16,0 0 0-16,0 0 21 15,-27 95-15-15,27-68-6 16,0-1 1-16,6-3 0 15,6-2-2-15,4-3 1 16,8-4-2-16,6-4-5 16,7-6-63-16,9-4-36 15</inkml:trace>
  <inkml:trace contextRef="#ctx0" brushRef="#br0" timeOffset="-8168.77">5768 15956 531 0,'0'0'45'16,"0"0"41"-16,0 0-4 15,0 0-32-15,0 0 15 0,0 0-44 16,-21-44-10 0,17 44-2-16,-2 8-9 0,0 15-5 15,3 9 0-15,3 9 3 16,0 2 1-16,11 3 1 16,5-3-1-16,-1-4 1 15,1 1-1-15,-4-5 0 16,-3-1 1-16,-5-7-2 15,-2-4 2-15,-2-4-1 16,0-4-8-16,-5-2-59 16,-8-5-33-16,0-4-42 15,-5-4-45-15</inkml:trace>
  <inkml:trace contextRef="#ctx0" brushRef="#br0" timeOffset="-7808.95">5598 16331 404 0,'0'0'47'0,"0"0"-45"16,0 0-2-16,52-75 1 15,-14 55 9-15,2-1-9 16,6-1-1-16,-4 2 0 16,-9 1 4-16,-6 1-8 15,-11 3 0-15,-6-1 3 16,-7 0-6-16,-3 1 6 15,0-1 1-15,0 2 12 16,-1 1 38-16,-1 4 13 0,-1 2-2 16,3 2 14-16,0 4-23 15,-1 1 19-15,1 0-46 16,0 0-25-16,0 9-6 16,1 11 4-16,10 7-7 15,7 0 9-15,-5-1 0 16,2 0 0-16,-4-2-1 15,-5 0 1-15,-5-3-24 16,-1-4-54-16,0-7-67 16,0-10-30-16</inkml:trace>
  <inkml:trace contextRef="#ctx0" brushRef="#br0" timeOffset="-7608.22">6028 15971 494 0,'0'0'46'0,"0"0"-41"16,0 0 2-16,0 0 37 16,-18 81 8-16,18-56-24 15,2-6-5-15,14-2 0 16,0-7-14-16,2-4 6 16,-3-4-15-16,3-2 1 15,4 0-1-15,-2-18-104 16,2-9-133-16</inkml:trace>
  <inkml:trace contextRef="#ctx0" brushRef="#br0" timeOffset="-6820.75">2895 15247 424 0,'0'0'12'0,"0"0"-5"15,0 0 9-15,0 0 55 16,0 0-3-16,0 0 12 0,27-37-25 16,-27 31-22-1,0 0 32-15,0-1-35 0,0 5 9 16,0 2-4-16,0 0-7 15,0 0-22-15,0 0-6 16,0 13-11-16,-5 15 3 16,5 8 0-16,0 8 6 15,5 4 4-15,17-2-5 16,1-2 0-16,3-5 3 16,0-5 0-16,-3-3-5 15,-2-4-8-15,-9-4-17 16,-3-2-16-16,-4-4-50 15,-5-2 15-15,0-5-39 16,0-5-29-16,-6-2-163 16</inkml:trace>
  <inkml:trace contextRef="#ctx0" brushRef="#br0" timeOffset="-6459.99">2887 15583 344 0,'0'0'19'16,"0"0"-19"-16,0 0 1 16,106-68 2-16,-57 44-2 15,2-3 10-15,0-1 5 16,1-1 5-16,-13 1-2 16,-6 1 5-16,-9 5 8 0,-8 1-2 15,-10 3-16-15,-6 4 4 16,0 2-1-16,0 4 17 15,0 3-4-15,0 5 12 16,-3 0-5-16,3 0-21 16,0 0-16-16,0 7-15 15,0 14 15-15,0 7-5 16,3 2 3-16,9 3 2 16,1 1 2-16,-1-3-2 15,-1-3 0-15,-1-5-23 16,-1-2-63-16,-1-8-25 15,-2-7 17-15,1-6-179 16</inkml:trace>
  <inkml:trace contextRef="#ctx0" brushRef="#br0" timeOffset="-6243.26">3435 15308 371 0,'0'0'74'0,"0"0"32"16,0 0-63-16,0 0-23 15,0 0-12-15,0 0 43 16,-24 57-36-16,24-35-11 16,0 0 1-16,0-4 1 15,9-2-5-15,6-5 0 16,0-3 1-16,7-4 1 0,5-2-6 16,6-2-27-16,4 0-114 15,2-10-102-15</inkml:trace>
  <inkml:trace contextRef="#ctx0" brushRef="#br0" timeOffset="-5741.4">5073 15034 509 0,'0'0'36'15,"0"0"28"-15,0 0-24 16,0 0 33-16,0 0-33 16,0 0 2-16,-33-26-33 0,30 26-9 15,0 11-11-15,3 11 9 16,0 5 1-16,0 9 1 15,0 3 0-15,3 2 0 16,12 5 0-16,-2-1 0 16,-1 0 0-16,-7 0 0 15,-5-1 0-15,0-3-3 16,-3-7 0-16,-9-7-48 16,-3-11-58-16,0-7 0 15,-1-8 41-15,-1-1-56 16</inkml:trace>
  <inkml:trace contextRef="#ctx0" brushRef="#br0" timeOffset="-5535.26">4892 15455 217 0,'0'0'84'0,"0"0"30"0,0 0-58 16,0 0-11-16,0 0-14 16,0 0-6-16,5-58-15 15,20 40 2-15,8-3 4 16,7-3-15-16,8 2 3 15,0-1-4-15,-3 3 5 16,-8 3-4-16,-7 3-1 16,-8 5-17-16,-7 0-61 15,-2-1-34-15,-5 2-173 16</inkml:trace>
  <inkml:trace contextRef="#ctx0" brushRef="#br0" timeOffset="-5302.84">5276 15047 404 0,'0'0'109'0,"0"0"-31"16,0 0-70-16,0 0-8 15,0 0-10-15,0 0 10 16,19 40 34-16,-7-13-16 16,3 6 41-16,-1 0-46 15,-1 1-13-15,-4-1 1 16,-3-5 1-16,-1-7-2 15,-1-7-54-15,0-6-18 0,4-8-27 16,1 0 15 0,1-12-4-16,1-11-222 0</inkml:trace>
  <inkml:trace contextRef="#ctx0" brushRef="#br0" timeOffset="-5071.05">5424 15029 450 0,'0'0'75'15,"0"0"-21"-15,0 0-52 16,0 0 0-16,0 0 25 16,0 0 26-16,-57 59-25 15,57-36-11-15,0 0 3 0,0 1-11 16,9-2-2 0,7-2 5-16,8-4-11 0,3-5 7 15,0-4-6-15,1-3 2 16,2-2-3-16,3-2 1 15,1 0-2-15,-1-6-145 16,-3-8-211-16</inkml:trace>
  <inkml:trace contextRef="#ctx0" brushRef="#br0" timeOffset="-4812.37">6238 15265 878 0,'0'0'67'16,"0"0"-35"-16,0 0-32 15,0 0 0-15,0 0-1 16,0 0 2-16,36-18-1 15,-35 17 0-15,-1 1-12 16,0 0-62-16,0 0-90 16,-10 0-142-16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7T04:12:36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3787 8110 255 0,'0'0'291'0,"0"0"-190"16,0 0 2-16,0 0-24 15,0 0-14-15,0 0-18 0,0 0-17 16,-25-20-11-16,25 20-2 16,0-2 4-16,-2 0-5 15,1-3 3-15,-4-2 5 16,-4-6 0-16,-3-5 11 16,-1-7-5-16,-8-9 5 15,1-6 6-15,-8-7-17 16,-3-4-2-16,-2-3-5 15,0 0-1-15,2 2-4 16,2 0-10-16,7 3 7 16,5 3 1-16,6 6 11 15,2 5 10-15,-3 9-4 16,6 1-4-16,-2 6 0 16,1 3-7-16,0 2-4 0,2 6 1 15,1 2-8-15,2 5-4 16,-1 1 4-16,0 0-4 15,3 0-2-15,-4 0 0 16,4 0-2-16,0 0-3 16,0 0 1-16,0 0-14 15,0 0-4-15,0 0-23 16,0 0-28-16,0 1-57 16,0 7-69-16,0 2-9 15,0 0-127-15</inkml:trace>
  <inkml:trace contextRef="#ctx0" brushRef="#br0" timeOffset="1136.44">2344 6749 416 0,'0'0'215'15,"0"0"-179"-15,0 0 38 16,0 0-22-16,-79 14-7 16,58 3 38-16,-1 6-70 15,-3 5 22-15,-4 7-3 16,1 6 0-16,-8 6-3 15,2 3-11-15,1 7-1 16,6-1-8-16,3-1 3 16,8-2-11-16,2-6 6 15,4-2-7-15,4 1 2 16,3 1-1-16,3-4 0 0,0 0-1 16,0-7 3-16,3-5-3 15,10-4-2-15,1-6 1 16,11-4 1-16,5-7 0 15,10-4 3-15,14-6-3 16,10 0 1-16,9-12 2 16,9-9-3-16,8-5-5 15,5-6 0-15,2-2 5 16,2-1-9-16,-5-2 2 16,-2 0 5-16,-4 1 1 15,-4 0-3-15,-11 2-2 16,1-3 5-16,-6-1 0 15,-4-5-4-15,-6-2 2 16,-6 1-1-16,-4-2 1 0,-9 5 6 16,-4 2-6-16,-6 3 3 15,-1-1-1-15,-2 0 2 16,-4-1 6-16,-1-1 7 16,-6-1 3-16,-2 0 0 15,-1 2 6-15,-1 0-6 16,0 2-6-16,-3 4 3 15,-2 3-1-15,-6 1 2 16,0 2 10-16,-3 1 6 16,-11 2-12-16,-11 0 1 15,-3 2 3-15,-8 3-10 16,-9 1-4-16,-3 3-8 0,-10 6-1 16,-9 6 0-16,-4 2 0 15,-10 2 1-15,-9 17 0 16,-5 9-1-16,-6 4 0 15,4 8 1-15,3 2-1 16,4 5-1-16,5 3-9 16,9 2 0-16,9-2 0 15,10 0-12-15,15-2-25 16,9-3-29-16,5-1-17 16,9-6-23-16,-2-6-125 15,7-8-206-15</inkml:trace>
  <inkml:trace contextRef="#ctx0" brushRef="#br0" timeOffset="1537.44">2307 6938 645 0,'0'0'104'0,"0"0"-14"16,0 0-28-16,0 0-52 16,0 0 10-16,0 0 1 0,-70 92 1 15,46-59 2-15,8 1-17 16,2-1 14-16,5-2-8 15,6-3-1-15,3-2-12 16,0-3 3-16,12-4 0 16,9-4-2-16,6-2-2 15,4-6 1-15,3-4 0 16,4-3 5-16,1 0-4 16,-5-3 4-16,2-11-4 15,2-4-2-15,-2-4-9 16,-1-5-54-16,-1-5-104 15,-7-5-228-15</inkml:trace>
  <inkml:trace contextRef="#ctx0" brushRef="#br0" timeOffset="2053.09">2835 6819 664 0,'0'0'175'15,"0"0"-151"-15,0 0-22 16,0 0 1-16,0 0 23 16,-15 75 23-16,0-47-34 15,-3-5-9-15,-3-7 19 16,-1-3-3-16,1-9 3 0,-1-4-12 16,-2 0 9-16,2-11-6 15,2-5 7-15,4-3-11 16,7 0 5-16,3 0-6 15,4 4-8-15,2 1 1 16,0 2-2-16,0 0 8 16,2 2-7-16,7 1-3 15,3 3-4-15,1 1 1 16,7 5-3-16,2 0 3 16,6 0 2-16,-1 7-5 15,-2 7 5-15,-1 2-1 16,-6 2 3-16,0 2-1 15,-3 1 0-15,-2 3 0 16,-5 0 1-16,-2 3-1 16,-6 1 0-16,0 2 1 0,0 2 0 15,0 0 0-15,-15 0-1 16,-4-5 5-16,-4-2 0 16,0-4 2-16,-2-4-6 15,0-5 6-15,0 0-7 16,3-6 0-16,5-4-28 15,4-2-50-15,7 0-77 16,6-8-299-16</inkml:trace>
  <inkml:trace contextRef="#ctx0" brushRef="#br0" timeOffset="2550.89">3171 6811 846 0,'0'0'60'16,"0"0"36"-16,0 0-46 15,0 0-17-15,-82-35-16 16,61 35-5-16,0 18-12 16,2 10-2-16,5 3-2 15,4 2 4-15,8-2-3 16,2-4-7-16,2-4-15 15,16-8-14-15,1-5 2 16,-2-9 5-16,-1-1 3 0,-4-7 23 16,-2-14 6-1,-4-8 9-15,-3-3 40 0,-3-6-19 16,0-6 16-16,-3-2-16 16,-6 2-9-16,-3 7-6 15,3 8 10-15,2 10 19 16,0 7 14-16,2 5-5 15,2 6-10-15,3 1-8 16,-3 0-15-16,3 0-16 16,0 0-4-16,0 14-9 0,0 8 3 15,12 10 6 1,9 9 0-16,6 3 1 0,2 1 1 16,3-1-2-1,-2-3-1-15,-4-6 1 0,0-2 0 16,-8-5-4-16,-2-6-39 15,-7 1-56-15,-6-7-81 16,-3-2-228-16</inkml:trace>
  <inkml:trace contextRef="#ctx0" brushRef="#br0" timeOffset="5680.21">4682 8136 512 0,'0'0'76'15,"0"0"-41"-15,0 0 29 16,0 0 10-16,0 0 10 15,0 0-24-15,0 0-25 16,-1-3-11-16,1 3-2 16,0-2 18-16,-2-3-3 15,-2-2 2-15,-1-5-29 16,-1-1 7-16,-1-7 7 16,-1-5-12-16,2-8-6 15,2-2 4-15,1-3 5 0,0-2-3 16,-1 0 15-16,-1 1-15 15,2-2 3-15,0 2-5 16,0-1-6-16,3 2 2 16,-3 0-4-16,1 2-2 15,1-3 2-15,-1 3 2 16,2-2 2-16,0 2-2 16,-1 4 3-16,-1 1 3 15,1 5 7-15,-3 4 4 16,2 1-1-16,-1 5-2 15,0 0-7-15,0 3-3 16,0 0 1-16,2 2-3 16,-1 7-5-16,2 1 1 0,0 3-2 15,0-2 2-15,0 2-2 16,0 0 0-16,-1 0-5 16,1 0 3-16,0 0-6 15,0 0-12-15,0 0-6 16,-2 0-9-16,2 0-14 15,0 0-48-15,0 0-25 16,0 0-65-16,0 0-135 16</inkml:trace>
  <inkml:trace contextRef="#ctx0" brushRef="#br0" timeOffset="8682.94">4707 6354 432 0,'0'0'58'0,"0"0"11"16,0 0 27-16,0 0 7 16,0 0-37-16,0 0-23 15,-28-18-8-15,19 18-11 16,0 0-14-16,0 0 0 16,0 0-7-16,-1 10 7 15,-5 3-4-15,-6 6 2 16,-3 6-1-16,-5 6-2 15,-3 1 2-15,-1 0 9 16,5-2-9-16,1-2-3 16,6-3 0-16,2-2 0 0,7 0 2 15,-1-3-5 1,-1 3 9-16,5 2 0 0,-6 3 6 16,2 2-7-16,-1-1 5 15,5-2-10-15,0-2 6 16,5-4-8-16,1-1 0 15,1-3 2-15,2 0-2 16,0-2 0-16,0-1-1 16,0 2 0-16,0 1 9 15,0 0-2-15,0 2 9 16,0 2-11-16,0-5-1 16,3 3-3-16,4-1-2 0,4-2 2 15,4 0 1 1,6-1-5-16,5-3 4 0,5-1-1 15,7-1 1-15,0-3-2 16,-1-1 3-16,-1-1 0 16,-3 0-2-16,1-1 0 15,-2 0-1-15,0-3 0 16,2-1 3-16,0 0-3 16,1 0 0-16,1 0-1 15,4-8 2-15,3-6 0 16,2 2-1-16,6-6 0 15,0-1 4-15,1-3-4 16,-3-1 0-16,-4 0-6 16,-6 3 6-16,1-1 0 15,-3-1 0-15,1-2-2 0,1-1 1 16,4 0 1 0,-3 0 1-16,3-2 0 0,0 1-1 15,-5 0 0-15,-2 3 0 16,-5-1 0-16,-1 0 0 15,-5-1 0-15,-4-2 7 16,-1-2-7-16,-1-1 2 16,-3-4 3-16,1 0-1 15,-1-3 4-15,-4 2 8 16,-3-2 4-16,-2 2 1 16,-4 0 2-16,-1-1-4 15,-2 2 3-15,0-1-9 0,0 1 4 16,-13 2-6-16,-3 1-2 15,0-2-1-15,-2 1-7 16,0 1 1-16,2 4-2 16,-2 3 0-16,-3 2 1 15,0 1 0-15,-7 2 1 16,-5 3-2-16,-6 2 0 16,-1 3 0-16,-5 4 0 15,-1 4 1-15,1 3-2 16,-7 0 4-16,4 0-2 15,0 13-1-15,-2 5-4 16,-5 7 4-16,-4 7 0 16,-9 3-6-16,1 5-1 15,-1-2 1-15,10 2-8 0,8-1 13 16,6-5-4-16,7-1-6 16,7 0-13-16,3-1-5 15,2 0-12-15,7 2-17 16,-4 6-15-16,-1 5-31 15,1 4-16-15,-2-1-134 16,0-3-26-16</inkml:trace>
  <inkml:trace contextRef="#ctx0" brushRef="#br0" timeOffset="9213.5">4522 6892 763 0,'0'0'72'0,"0"0"-55"16,0 0-15-16,0 0-1 0,0 0 2 16,0 0 5-16,27 59 12 15,-18-41-20-15,-1-3-1 16,-5-6 1-16,1-5 9 16,-1-4 0-16,-3 0 21 15,0 0 45-15,0 0 20 16,0-11-17-16,0-4-64 15,0-7-11-15,-3-2-1 16,-1 1-2-16,4-4-3 16,0 1 3-16,0 4 0 15,7 2 0-15,4 5 0 16,1 2-1-16,1 3-1 0,-1 1 2 16,4 5-4-1,-4 1 0-15,3 3-3 0,2 0-3 16,-1 4-1-16,-1 12 0 15,3 1-6-15,-5 3-5 16,-1-1 0-16,2 2-20 16,-4 1-18-16,3-4-60 15,-2-4-177-15</inkml:trace>
  <inkml:trace contextRef="#ctx0" brushRef="#br0" timeOffset="10081.2">4927 6643 789 0,'0'0'47'0,"0"0"30"0,0 0-20 16,0 0-18-16,0 0 1 15,0 0-36-15,-39-4-4 16,33 25-9-16,-1 5 9 15,4-3 0-15,3-3 0 16,0-2-7-16,0-5-6 16,0-3-10-16,1-2 2 15,2-4 7-15,0-4 0 16,0 0 6-16,-2 0 7 16,4 0 1-16,1-3 21 0,5-4-10 15,-3-1-2 1,0 5-1-16,-1 1-8 0,5 0 0 15,3 1-1-15,3-1 1 16,3 1-4-16,1 1-17 16,-1 0 0-16,-1 0-8 15,-4-3 6-15,-4 3 14 16,-3-3 3-16,-3-1 5 16,-5-3 2-16,1-4 39 15,-2-1 5-15,0-1-32 16,0 3 8-16,0 4-4 15,0 3-3-15,0 3 3 16,0 0-2-16,0 0-15 0,0 0-5 16,0 0 5-1,0 0 0-15,0 0 4 0,0 0 15 16,0-3 17 0,0-2 17-16,0-4-23 0,0-2-30 15,-2-3 0-15,2-2 0 16,0 0 0-16,0-5 0 15,11 3-2-15,5 3-3 16,7 4-1-16,2 3 0 16,5 3 5-16,0 5-5 15,-2 0-5-15,-4 0-10 16,-6 10-9-16,-5-2 19 16,-5-1 3-16,-5-2 5 15,-2-3 3-15,-1-2 1 0,0 0 6 16,0 0 2-16,0 0 14 15,-1-9-8-15,-7-7-3 16,-1-3-10-16,6-1-1 16,0-4-1-16,3 4 2 15,0 1-2-15,0 7 1 16,0 1-2-16,0 7-2 16,6 1 3-16,9 3-11 15,6 0 3-15,3 0 2 16,1 0 4-16,-2 7 0 15,-1 4-6-15,-7-1-16 16,-2 0-22-16,-4 2-24 16,-4 1-61-16,-5-3-103 15,0-5-21-15</inkml:trace>
  <inkml:trace contextRef="#ctx0" brushRef="#br0" timeOffset="10412.44">5518 6395 558 0,'0'0'65'16,"0"0"26"-16,0 0-43 15,13-95 30-15,-9 68 22 16,-4 4-43-16,0 3-21 16,0 6 7-16,0 4-10 0,-1 4-5 15,-5 4-4-15,3 2-11 16,-3 0-5-16,0 2-8 15,-3 16-14-15,0 6 0 16,3 7 14-16,6-1-10 16,0-3 0-16,12-4-8 15,12-7-8-15,2-3 17 16,3-10-9-16,1-3 18 16,0 0-2-16,0-13 1 15,0-6-3-15,-2-3-32 16,-4 1-86-16,-12 2-192 15</inkml:trace>
  <inkml:trace contextRef="#ctx0" brushRef="#br0" timeOffset="11576.79">2892 7370 257 0,'0'0'56'16,"0"0"-2"-16,0 0 4 16,0 0-8-16,0 0 4 15,0 0-13-15,-33-4 7 0,31 4-2 16,1 0-8-16,-1 0 4 16,1 0-29-16,-1 0-3 15,-1 0 10-15,-1 0 5 16,3 0 22-16,-1 0 1 15,2 0 1-15,0 0-22 16,0 0-6-16,0 0-9 16,0 0 8-16,0 0-16 15,0 0-4-15,0 0 0 16,9-2-6-16,11-4 6 0,12-2 0 16,7-6 2-1,0-1-2-15,3-5 0 0,-1-3 4 16,1-1-2-16,-6 0 18 15,-2 4 2-15,-7 5 2 16,-9 4-12-16,-9 6-12 16,-6 3 3-16,-3 2 21 15,0 0 10-15,0 0-14 16,0 0-5-16,0 0-1 16,0 0-3-16,0-2-3 15,0 2-4-15,0 0-4 16,0 0-1-16,0 0 1 15,0 0 1-15,0 0-1 16,0 0-13-16,0 0-42 16,0 0-48-16,0 0-29 0,-3 7-171 15</inkml:trace>
  <inkml:trace contextRef="#ctx0" brushRef="#br0" timeOffset="13250.63">6213 7895 180 0,'0'0'4'16,"0"0"-4"-16,0 0-18 0,0 0-44 15</inkml:trace>
  <inkml:trace contextRef="#ctx0" brushRef="#br0" timeOffset="13861.1">6081 7847 256 0,'0'0'58'0,"0"0"-26"16,0 0 29-16,0 0 2 16,0 0-1-16,0 0-3 15,-28 24 1-15,28-24 9 16,0 1-3-16,-3 2-11 15,0 1-19-15,0 3-9 16,-1 0-16-16,-1-1 6 0,2-2-6 16,2-2-8-1,1-2-3-15,0 0 0 0,0 0 3 16,0 0 14-16,0-2 19 16,0-12 7-16,4-4-22 15,7-7-9-15,4-5-9 16,4-5-3-16,2-8 11 15,9-9-3-15,6-9 1 16,4-4 5-16,3-1-2 16,-4 5 9-16,-4 9-5 15,-7 9 2-15,-9 11 7 16,-8 4 0-16,-3 4-7 0,-3 3-8 16,-1-3-1-1,1-6-3-15,2 0 0 0,2-2-4 16,-1 8 2-16,1 6-7 15,-3 10 5-15,-3 2-2 16,-2 5 0-16,2 0 1 16,-3-1-1-16,0 0-2 15,4-2 2-15,4-6 0 16,4-3 0-16,7-5-3 16,-3 0 5-16,3 4-2 15,-5 1 0-15,-6 5-3 16,-5 2 3-16,-2 4 0 15,-1 2 0-15,0 0 0 16,0 0-6-16,0 0-12 16,0 0-3-16,0 2-12 0,-9 8-41 15,-7 8-16 1,-6 5 17-16,-1 0-56 0,-2 2-142 16</inkml:trace>
  <inkml:trace contextRef="#ctx0" brushRef="#br0" timeOffset="14578.33">6545 6495 583 0,'0'0'63'0,"0"0"57"15,0 0-27-15,0 0-27 16,0 0-29-16,0 0-27 16,-38 16-9-16,24 11 0 15,1 2 9-15,-2 7 10 16,10 0-10-16,2 3 7 15,3 2-16-15,2 3-1 16,19 0 2-16,6-3-2 16,8-3 0-16,10-6 0 15,9-5 0-15,10-7 0 0,8-6 0 16,5-8-1-16,1-6 0 16,-2-4-3-16,-6-16 2 15,-3-3 2-15,-4-5 0 16,-2-3 0-16,-3-5 1 15,-3-1-1-15,-1-5 1 16,3 1 2-16,-2-2-3 16,-3-2 1-16,-4 1 2 15,-8 0 7-15,-10 3 7 16,-7 2 10-16,-7 1 1 16,-5 1 1-16,-3-2-4 15,-6-3 10-15,-2 2-24 0,0 0 8 16,-18 3 1-16,-4 4 1 15,-7 3-3-15,-5 5-2 16,-8 3 4-16,-8 4-14 16,-3 5-6-16,-4 3 3 15,4 6-3-15,-1 4 0 16,-2 0-1-16,-3 11-11 16,-1 8 6-16,-6 6-7 15,-2 3-3-15,-2 6 3 16,-3 4-8-16,-6 4-14 15,4 4-19-15,2 0 3 16,11-7-21-16,18 1-14 16,19-3-81-16,17-8-119 15,8 1-213-15</inkml:trace>
  <inkml:trace contextRef="#ctx0" brushRef="#br0" timeOffset="15042.17">6856 6535 818 0,'0'0'5'0,"0"0"46"15,0 0 15-15,0 0-23 16,0 0-23-16,0 0-20 15,-91 24 0-15,67 6-1 16,5 2-1-16,7-3 2 16,6-1-7-16,4-3-4 15,2-7-18-15,0-7-11 16,2-4-3-16,5-7 5 16,4 0 28-16,2-4 10 15,1-14 22-15,0-2-5 16,-2-1 9-16,-3 1 14 15,-3 5-3-15,0 2-14 16,-3 6 2-16,-1 3-2 16,-2 4 2-16,0 0-6 15,0 0-19-15,3 0-1 0,3 4-5 16,4 6 6-16,5 0-6 16,3-4 5-16,1 0-10 15,4-3-18-15,0-3-30 16,6 0-55-16,-1-2-108 15,5-14-62-15</inkml:trace>
  <inkml:trace contextRef="#ctx0" brushRef="#br0" timeOffset="16108.4">7146 6457 620 0,'0'0'101'0,"0"0"-21"0,0 0-43 16,0 0-18-16,0 0-10 15,-93 36-6-15,76-10-1 16,4-1-2-16,5-1-1 16,5-4 1-16,3-4-3 15,0-6-17-15,0-5-15 16,3-5-7-16,8 0 30 16,4-8 12-16,0-9 5 15,-2-8-2-15,2 2 1 16,-7-4 3-16,-1-1 9 15,-7-2 28-15,0-2-4 16,0 0-9-16,-9 4-7 16,-4 1 19-16,-2 8-7 15,3 3 14-15,4 7-20 16,4 5-4-16,1 3 5 0,0 1-19 16,2 0-12-16,-2 11-9 15,1 11-12-15,2 8 19 16,0 0-7-16,0 1-11 15,16 2 9-15,4-5-22 16,5-3 9-16,5-5-11 16,1-4 0-16,-1-7 21 15,-3-4 5-15,-3-5 4 16,-6 0 4-16,1-1 1 16,0-12 0-16,-5-5 6 0,-1-2-4 15,-5-2 5 1,-5 2 10-16,-3-3 0 0,0 7 0 15,0 2 6-15,-2 5 1 16,-1 5-11-16,0 3 0 16,0 1-9-16,-2 0-4 15,-3 5-4-15,-1 9-11 16,-2 5-10-16,4 3 3 16,3-5-20-16,2-1-1 15,2-4-17-15,0-6-16 16,0-4 17-16,0-2 7 15,3 0 37-15,7-10 15 16,4-12 32-16,-3-3-4 16,-1-6 49-16,-4-1-33 15,-6-3 11-15,0-1-19 0,0 3-13 16,-5 2-2 0,-8 6 17-16,1 10 2 0,0 5-8 15,5 4 6-15,2 4-16 16,2 2-7-16,0 0-15 15,-3 4-3-15,0 13-2 16,0 8-6-16,5 4 5 16,1 1-7-16,0-1-12 15,18-2 6-15,7-2-7 16,5-4-1-16,1-6 0 16,5-5 0-16,-6-4 24 15,-8-6-1-15,-4 0 4 0,-4 0 0 16,-3-13 21-1,-6-5 4-15,-2-2-1 0,-3 0 2 16,0-1-11-16,0 3 0 16,-6 5-2-16,1 6-10 15,2 4 0-15,0 0 3 16,1 3-6-16,0 0 0 16,2 0-21-16,0 9-18 15,0 6 15-15,0 3 10 16,0-1-22-16,15-3 15 15,4 0 6-15,1-3 6 16,2-3 8-16,-1-1 1 16,-6-3 0-16,4 1 0 0,-2-4-1 15,-1-1-1 1,-1 0-19-16,-3-4-229 0</inkml:trace>
  <inkml:trace contextRef="#ctx0" brushRef="#br0" timeOffset="19478.62">3039 10943 596 0,'0'0'43'0,"0"0"31"15,0 0 10-15,0 0-23 0,0 0-7 16,0 0-13-16,0 0-11 16,-67 16-17-16,48-7 19 15,-8 2-4-15,-4 7-11 16,-8 2-6-16,-6 5 0 15,-4 1-5-15,-3 0 4 16,0-1-4-16,4-1-3 16,2-7 9-16,8-3 5 15,4-2-6-15,7-2 0 16,5-3 2-16,5-1 2 16,1 0-7-16,2 0-7 15,5-2 3-15,2-1-4 0,4-2 0 16,2-1 0-16,1 0 0 15,0 0-4-15,0 0-7 16,0 0-7-16,0 0 4 16,0 0-18-16,0 0 8 15,0 0-21-15,0 0-34 16,0 0-55-16,0 0-153 16</inkml:trace>
  <inkml:trace contextRef="#ctx0" brushRef="#br0" timeOffset="20492.25">861 11396 616 0,'0'0'105'0,"0"0"-1"16,0 0-19-16,0 0-31 15,0 0-18-15,0 0 8 16,-76 7-10-16,57 8-31 16,-5 7 19-16,-1 3 0 15,2 6-5-15,1 3 2 16,1 7-9-16,4 0-6 15,1 4-1-15,1 3 7 16,2 0-3-16,1 2 12 0,-3 5-8 16,3 3 0-1,1 2-1-15,3 3 8 0,5-9-11 16,3-3-7-16,0-5 0 16,11 0 2-16,9-4-2 15,5-4 0-15,5-1 0 16,6-5 0-16,10-3-1 15,11-10 0-15,11-9 1 16,12-10-2-16,8-4-4 16,9-21-3-16,4-10 7 15,-1-1-10-15,-3-4 1 16,-9 1-2-16,-6-3 3 16,-7 1 8-16,-5-3 2 15,-2-2 1-15,-8-1-1 0,-3-7-2 16,-2-3 2-16,-3-5 0 15,1-2 1-15,-4-6 0 16,-2-2 8-16,-8 3-4 16,-6 6 12-16,-6 8-14 15,-9 3 10-15,-5 4-7 16,-5-2 10-16,-5 2-6 16,-3 3 6-16,0 0-8 15,0 2 2-15,-11 3 5 16,-2 1-4-16,-2 5 5 15,-6 3-8-15,1 6 6 16,-8 4 5-16,-2 3-11 16,-7 4-3-16,-8 4-1 0,-7 5 4 15,-3 5-8 1,-8 0 1-16,-5 2 1 0,-6 12-2 16,-9 7 0-16,-1 8 0 15,-11 9 3-15,-11 2-3 16,-6 9 0-16,3-1 1 15,12 2-1-15,18 0-8 16,15 0 0-16,12-4-13 16,8 0-16-16,10-2-21 15,7 0-8-15,2 1-24 16,5 7-22-16,1-2-37 16,-3 0-166-16</inkml:trace>
  <inkml:trace contextRef="#ctx0" brushRef="#br0" timeOffset="21978.46">939 11689 577 0,'0'0'233'16,"0"0"-221"-16,0 0-9 16,0 0 9-16,0 0 14 0,0 0-10 15,0 0 48 1,37 48-38-16,-28-29 7 0,0-1 8 16,3 2-24-16,-3 0 3 15,-3-2-11-15,6 0 1 16,-7 1-3-16,0-2-5 15,1-2 0-15,-3-1 1 16,0-3-2-16,-1 0-1 16,2-3-4-16,-1-2-16 15,0 2-58-15,3-2-47 16,-3-5-122-16,-3-1-75 16</inkml:trace>
  <inkml:trace contextRef="#ctx0" brushRef="#br0" timeOffset="22239.91">818 11955 657 0,'0'0'109'0,"0"0"-30"15,0 0 12-15,0 0-40 16,-12-89-31-16,25 63 0 15,7-6-13-15,10-5 4 16,3-1 11-16,4 1-7 16,0 3-11-16,-4 6-4 15,-5 6-1-15,-4 3 1 0,-3 9-39 16,-2 2-52-16,-2 6-105 16,-4 2-92-16</inkml:trace>
  <inkml:trace contextRef="#ctx0" brushRef="#br0" timeOffset="22540.89">1343 11678 811 0,'0'0'127'0,"0"0"-19"16,0 0-23-16,0 0-3 15,0 0-42-15,0 0-36 16,0 0-4-16,0 5-10 16,0 6 8-16,13 4 2 15,2 1 0-15,2-4 2 16,3-2-1-16,-1-4 2 16,3-3-3-16,0-3-4 15,1 0-27-15,-2-8-11 16,0-9-24-16,2-6-34 15,-6-6-118-15,2-3-150 16</inkml:trace>
  <inkml:trace contextRef="#ctx0" brushRef="#br0" timeOffset="22674.27">1458 11465 585 0,'0'0'52'16,"0"0"-16"-16,0 0-35 15,0 0-1-15,0 0-84 16,0 0-213-16</inkml:trace>
  <inkml:trace contextRef="#ctx0" brushRef="#br0" timeOffset="23139.25">1828 11422 839 0,'0'0'53'16,"0"0"-28"-16,0 0 33 16,0 0-38-16,0 0-1 15,0 0-17-15,-90 70-2 16,82-42 0-16,6-1-3 16,2-6-28-16,2-4-17 15,12-5-17-15,0-6-15 16,-1-6 49-16,-2 0 17 15,2-14 14-15,-1-14 10 16,0-3-4-16,-3-2 5 16,-3 1-11-16,-6 0 21 15,0 0 6-15,0 0-3 16,-16 2 7-16,-8 3 16 16,-4 2 7-16,0 4-5 0,3 5 9 15,9 6-11-15,5 5 16 16,7 3-14-16,2 2-15 15,1 0-14-15,1 2-20 16,0 18-11-16,16 11-2 16,11 8 13-16,6 5 3 15,6 1-3-15,-1-6-2 16,0 2 2-16,-7-1 0 16,2-2-43-16,-8-2-67 15,-7-8-67-15,-6-7-256 0</inkml:trace>
  <inkml:trace contextRef="#ctx0" brushRef="#br0" timeOffset="33834.25">11069 13277 563 0,'0'0'19'0,"0"0"17"15,0 0-13-15,0 0 57 16,0 0-10-16,0 0-5 15,0 0-46-15,0 0-18 16,0 0-1-16,0 6 1 16,7 5 9-16,4 2 22 15,2 2 3-15,4 0-8 16,5 2-5-16,8 5-12 0,9 3 16 16,8 7-2-16,6 7-14 15,5 10 2-15,0 3-9 16,0 8 0-16,-1-2-3 15,3 3 0-15,-2 1 2 16,-1-5-2-16,-1-4 4 16,-2-2-4-16,-5-2 7 15,-5-1 0-15,-4-1 9 16,-3-2-10-16,-3-7-1 16,-1-5-5-16,-2-6 7 15,-1-5-7-15,-3-4 1 16,-4-8 1-16,-6 0-1 15,-4-4-1-15,-6-1-2 0,-3-1-29 16,-2-1-37-16,-1-2-35 16,1-1-116-16,-1 0-21 15</inkml:trace>
  <inkml:trace contextRef="#ctx0" brushRef="#br0" timeOffset="34567.15">12497 14216 675 0,'0'0'29'15,"0"0"-15"-15,0 0-3 16,0 0 37-16,0 0 50 15,-99 74-65-15,72-46-14 16,-4 6-11-16,-2 7 17 16,-7 12 0-16,0 9 8 15,2 9 31-15,1 5-50 16,3 5-12-16,2 4 14 16,9 1-9-16,5-3 0 15,13-5 1-15,5-9-8 16,11-6 1-16,20-6 1 0,12-6 3 15,12-7-5 1,13-7 0-16,9-8 1 0,14-9 0 16,15-4 3-16,3-12-4 15,6-4 0-15,0 0-6 16,-5-4 6-16,-1-13-6 16,-7-2 3-16,-8-6 1 15,-6-2 1-15,-6-1-1 16,-7-1 0-16,-4-1-6 15,-3 0 7-15,-3 1-9 16,-6-2 6-16,1-1 2 16,-8-4 1-16,-4-3-3 15,-9-2 4-15,-6-6-2 16,-8 0 5-16,-9-2-5 0,-5 0 4 16,-11 1-2-16,0 1 1 15,-11 5 0-15,-19 2 3 16,-8 4 1-16,-9-1-5 15,-9 6 8-15,-5 2-4 16,-7 4 2-16,-6 2-2 16,-1 9 1-16,-7 3 2 15,2 7-5-15,-5 4-2 16,-2 0 0-16,-7 0 0 16,0 0 0-16,2 4 0 15,5 5-3-15,11-1 1 16,2 5-21-16,0 3-31 15,3 2-35-15,-1 4-32 0,10 3-86 16,9-3-18-16</inkml:trace>
  <inkml:trace contextRef="#ctx0" brushRef="#br0" timeOffset="35094.05">12324 14764 709 0,'0'0'13'0,"0"0"-8"0,0 0-5 15,-33 108 5-15,24-65 43 16,4 0-21-16,5-4-22 15,0-5-1-15,0-7-4 16,5-8 3-16,4-9-2 16,-1-4-1-16,0-5-5 15,-2-1-3-15,0 0 2 16,3-14 6-16,0-4 1 16,-1-3 3-16,-2 9-2 15,0-1 0-15,1 8 2 16,-1 3-4-16,3 2-5 0,3 0 3 15,6 0 0 1,6 7 2-16,4 1 0 0,3-3 0 16,1-3-24-16,-4-2 1 15,-7 0 5-15,-2-2 11 16,-7-12 6-16,0-4 2 16,-4-7 14-16,-4-1 31 15,-2-1 2-15,-2 7 1 16,0 3-19-16,0 5 23 15,-8 5-15-15,-2 2-21 16,-5 3-5-16,1 2-12 16,1 0-14-16,4 0-39 0,4 0-81 15,5 0-102 1,0 2-112-16</inkml:trace>
  <inkml:trace contextRef="#ctx0" brushRef="#br0" timeOffset="35319.43">12755 14819 883 0,'0'0'30'0,"0"0"-8"16,0 0-19-16,0 0-3 16,0 0 16-16,0 0 20 15,30 74-27-15,-12-48-7 16,1 1 2-16,-1-5-2 15,-2-4 1-15,-2-5-3 0,-2-3-20 16,3-8-67-16,-2-2-115 16,0-15-143-16</inkml:trace>
  <inkml:trace contextRef="#ctx0" brushRef="#br0" timeOffset="35452.94">12744 14691 456 0,'0'0'0'0</inkml:trace>
  <inkml:trace contextRef="#ctx0" brushRef="#br0" timeOffset="35916.8">12970 14654 788 0,'0'0'58'15,"0"0"-58"-15,0 0 0 16,40 89 42-16,-19-45-5 16,1 3-25-16,-1 9-11 15,-7-5 0-15,-5 1-1 16,-2-8 4-16,0-10-5 0,1-8 1 15,0-11 0-15,3-7-4 16,4-8 2-16,8 0 2 16,4-16 0-16,2-8-1 15,-2-1-9-15,-10 1-6 16,-10 5 10-16,-7 3 5 16,0 3 1-16,-21 6 0 15,-10 3-3-15,-12 4 3 16,-2 0 4-16,-1 8-2 15,4 2 1-15,9-2-3 16,12-2 2-16,12-2 15 16,5-4 4-16,4 0 21 0,1-12-22 15,20-12-19 1,10-7 0-16,4 3-2 16,-3 3-9-16,-2 5-5 15,-9 6-5-15,0-1-30 0,-3 3-29 16,-3 0-137-16,1 4-212 15</inkml:trace>
  <inkml:trace contextRef="#ctx0" brushRef="#br0" timeOffset="36240.43">13293 14852 559 0,'0'0'0'0,"0"0"0"15,0 0 1-15,0 0 5 0,0 0 11 16,0 0-12-16,81-80 16 16,-78 72 70-16,-3 0 37 15,0 4-69-15,-1-1-16 16,-11 4-20-16,-3 1-10 16,-2 0-11-16,0 1 1 15,0 10 2-15,2 1-5 16,3 2-4-16,3 4 3 15,5 3 1-15,4 2 1 16,0-3-1-16,1 1-7 16,14-4 6-16,4-3-5 15,1-3-20-15,3-4-18 0,2-5-56 16,-2-2-71-16,-1 0-106 16</inkml:trace>
  <inkml:trace contextRef="#ctx0" brushRef="#br0" timeOffset="36488.46">13575 14779 807 0,'0'0'72'0,"0"0"-61"16,0 0 43-16,0 0-6 0,0 0-43 15,0 0-1-15,-2 58 5 16,2-27 6-16,0-1-4 16,0 1-1-16,0-4-9 15,0-6-1-15,0-5-2 16,0-7-52-16,0-9-108 16,0 0-302-16</inkml:trace>
  <inkml:trace contextRef="#ctx0" brushRef="#br0" timeOffset="36652.25">13563 14750 915 0,'0'0'3'0,"0"0"-3"15,0 0-4-15,0 0-47 16,0 0-42-16,0 0-259 15</inkml:trace>
  <inkml:trace contextRef="#ctx0" brushRef="#br0" timeOffset="37181.01">13899 14771 565 0,'0'0'102'0,"0"0"-94"15,0 0 61-15,0 0 62 16,0 0-61-16,0 0-43 16,-41 31-6-16,15-8-6 15,7 1-9-15,1-1-2 16,7 2-1-16,7-4-3 15,0-3 0-15,4-3-12 16,0-5-12-16,0-5-14 0,0-3 4 16,0-2-13-1,8 0 1-15,6-16 14 16,2-7-55-16,-1-7 61 0,0 1 20 16,-4-4 6-16,-5 1 19 15,-5-2 30-15,-1 2 13 16,0 2 0-16,0 8-14 15,-1 7 20-15,-4 9 24 16,4 5-33-16,-1 1-20 16,0 0-16-16,2 0-21 15,0 10-2-15,0 16 0 16,2 5 0-16,9 5 3 16,3 1-2-16,3-3 0 15,1-1 0-15,-2-6-1 16,0 1-40-16,-5-4-22 15,-1-3-58-15,-5-5-96 16,-5-5-121-16</inkml:trace>
  <inkml:trace contextRef="#ctx0" brushRef="#br0" timeOffset="37598.9">13475 14609 546 0,'0'0'19'15,"0"0"1"-15,0 0 4 16,0 0 34-16,0 0-11 16,0 0-37-16,-38 35 0 15,38-25-9-15,0-4 0 16,13-4 4-16,1-2-3 16,2 0-2-16,-4 0-4 15,0-8 4-15,-6-6 3 16,-5 1-3-16,-1 1 49 15,0 3 49-15,0 2-24 0,-4 4-17 16,-9 3-28-16,-4 0-29 16,-1 5-3-16,2 12 1 15,2 5-32-15,10 3-71 16,4 1-168-16</inkml:trace>
  <inkml:trace contextRef="#ctx0" brushRef="#br0" timeOffset="40438.07">12257 14362 442 0,'0'0'49'0,"0"0"-31"0,0 0 3 16,0 0 44-16,0 0 8 16,0 0-18-16,0 0-36 15,0 0-5-15,0 0 7 16,3 0 3-16,4 0-7 15,9 0-9-15,5 0 17 16,2 0 25-16,1 0-19 16,-1 3-21-16,0 9 2 15,-5 0-1-15,0 3 1 16,-3 1-2-16,1 0-5 16,1-5 4-16,5 3-9 15,3-4 3-15,5-2 4 16,4-4 5-16,1-1-8 15,-4-2 1-15,-4 1-5 0,-8-1 0 16,-16 0-49-16,-3-1-234 16</inkml:trace>
  <inkml:trace contextRef="#ctx0" brushRef="#br0" timeOffset="45488.62">20967 13002 469 0,'0'0'52'0,"0"0"5"15,0 0-1-15,0 0 21 16,0 0-19-16,0 0-16 16,0 0-17-16,0 0-15 0,-8 1-6 15,8-1 5 1,0 0 1-16,0 0 19 0,17 0 7 15,11 0 8-15,12 0-12 16,12-3-15-16,8-6-10 16,6 2-7-16,3 1 8 15,8-1-8-15,2 0 0 16,-4 0-2-16,-8 0 3 16,-11 1-1-16,-9 1 0 15,-6-3 0-15,-8 4 0 16,-7-2 0-16,-7 1 1 15,-4 3-2-15,-8 2 2 0,-4-3 3 16,-1 2 3 0,-2 1 6-16,0-2-4 15,0 2-9-15,2 0 0 0,-1-2-16 16,1 2-57-16,3 0-90 16,4 0-179-16</inkml:trace>
  <inkml:trace contextRef="#ctx0" brushRef="#br0" timeOffset="46213.28">22168 12462 809 0,'0'0'35'0,"0"0"15"0,0 0 14 16,0 0-7-16,0 0 12 16,0 0-34-16,-39-19-35 15,30 36-3-15,-5 13 1 16,0 8 4-16,-1 8 8 16,1 8-7-16,2 2-1 15,3 7 2-15,2 2-4 16,7 4 1-16,0 1 10 15,4 1-9-15,23-3 0 16,10 0 0-16,13-5-2 0,15-7 0 16,11-10 3-1,12-7-3-15,11-11 2 0,11-10-2 16,9-7 0-16,11-7-9 16,6-4 0-16,1 0 2 15,-1-2 1-15,-4-12 4 16,-11-4 0-16,-13-7-2 15,-11-9 4-15,-7-5 0 16,-2-9 3-16,3-6-3 16,3-10 0-16,1-6 0 15,-2 1-1-15,-11 1-8 16,-12 7 2-16,-18 4 7 16,-18 2 4-16,-15-4 16 0,-12-4 10 15,-7-2 5 1,0-4-9-16,-15 2-6 0,-10 2-6 15,-8-1-12 1,-9 5 0-16,-13 2-2 0,-12 4 3 16,-17 11-2-16,-16 5 0 15,-16 7 0-15,-15 9-1 16,-14 11 0-16,-10 8-2 16,-11 4 2-16,-7 0-2 15,9 14 1-15,8 8-1 16,18 6 0-16,22 7-15 15,17 1-26-15,19 6-25 0,16 3 9 16,14 4-39 0,14 5-56-16,14-5-89 15,11-4-183-15</inkml:trace>
  <inkml:trace contextRef="#ctx0" brushRef="#br0" timeOffset="47063.9">22499 12515 877 0,'0'0'2'0,"0"0"7"15,0 0 33-15,-88-28-10 0,56 28 26 16,0 4-24-16,-3 23-14 15,0 8-20-15,3 12 7 16,8 5-6-16,8 4 2 16,10-2-3-16,6-5 2 15,0-5-5-15,22-6 3 16,10-7-5-16,6-10-30 16,7-8 7-16,1-10 3 15,-4-3 7-15,-4-4 0 16,-6-17 7-16,-5-7 11 15,-1-3 0-15,-6-9 1 16,-3-3 0-16,-4-6-1 16,-5-2 1-16,-4 2 8 0,-2 4 7 15,-2 9 9-15,0 9-2 16,0 9 28-16,0 8-16 16,0 6-6-16,0 4 8 15,0 0-27-15,0 3-10 16,0 22-19-16,3 16 14 15,7 10 5-15,2 2 0 16,4-3 1-16,0-9-1 16,0-8 0-16,-3-8 0 15,-4-11 0-15,-3-4 0 16,-3-8-3-16,-1-2 0 16,-1 0 3-16,2 0 3 0,5-12 9 15,2-4-12 1,3-1 2-16,0 2-2 0,3 0 0 15,-4 6-1-15,-1 1 1 16,-4 3 0-16,-3 4-4 16,1 1 4-16,1 0-13 15,4 0 11-15,3 6-5 16,0 1 6-16,1 1-9 16,-3-2 0-16,1-2 9 15,-5-3-3-15,-1-1-11 16,-3 0 1-16,3 0 10 15,3 0 4-15,1-15 0 0,4-2 4 16,-2-3-2-16,-5 1-2 16,-2 6 2-16,-2 3-2 15,-2 6 1-15,-1 4 0 16,0 0 9-16,0 0-6 16,3 0-4-16,5 0-14 15,2 7 13-15,6 0-1 16,4 2 2-16,2-5 2 15,-1-1 3-15,2-3-5 16,4 0-27-16,1 0-142 16,-1-10-268-16</inkml:trace>
  <inkml:trace contextRef="#ctx0" brushRef="#br0" timeOffset="47235.91">23022 12484 666 0,'0'0'0'0,"0"0"-49"16,0 0-25-16,0 0-46 16,0 0-250-16</inkml:trace>
  <inkml:trace contextRef="#ctx0" brushRef="#br0" timeOffset="47463.02">23179 12425 769 0,'0'0'108'0,"0"0"-10"16,0 0-27-16,0 0-26 16,0 0-39-16,0 0-2 15,17 35-4-15,-3-1 15 16,-1 4 0-16,0 2-8 15,0 0-4-15,-2-2-3 16,2-2 0-16,-4-8-11 16,0-3-71-16,3-8-89 15,0-7-177-15</inkml:trace>
  <inkml:trace contextRef="#ctx0" brushRef="#br0" timeOffset="47928.66">23534 12576 45 0,'0'0'717'0,"0"0"-600"16,0 0-49-16,0 0-15 15,0 0-3-15,0 0-31 16,-92-58-18-16,64 79-1 16,-1 10-1-16,10 7-7 15,5 0 7-15,12-2-28 16,2-7-2-16,11-9-14 15,10-8-11-15,6-8 27 16,3-4-19-16,-2-4 5 16,0-16 23-16,-2-7 12 15,-4-9 8-15,-7-3 2 0,-4-6 0 16,-6-3 13-16,-2 4 17 16,-3-1 8-16,0 3 7 15,0 7 11-15,-8 7-13 16,2 6 29-16,3 9-18 15,0 5 11-15,1 6-8 16,2 2-17-16,0 0-29 16,0 0-13-16,0 13-5 15,0 15-8-15,0 10 12 16,11 9 1-16,5 2 0 16,1 5 0-16,-1 0 2 15,-3 1-2-15,1-10-27 0,-4-3-47 16,1-13-8-16,2-7-44 15,4-15-163-15,5-7-375 16</inkml:trace>
  <inkml:trace contextRef="#ctx0" brushRef="#br0" timeOffset="48413.18">23955 12414 831 0,'0'0'78'0,"0"0"-27"16,0 0-14-16,0 0-20 16,-109-3-3-16,72 13-11 0,3-3-2 15,4-3 3-15,5-4-4 16,11 0 0-16,5-11 1 16,6-13 7-16,3-4-1 15,0-1-4-15,13-1 0 16,4 5 4-16,-1 4 0 15,-2 4-6-15,-1 10 2 16,-4 1 3-16,-1 5 3 16,0 1-9-16,1 0 0 15,5 8-2-15,2 13-3 16,3 12 4-16,0 6-1 16,-2 8-1-16,-2 3 1 0,-3-1 2 15,-6-1 0 1,-4-2 0-16,-2-1 0 0,0-5 4 15,0-3-4-15,-5-6 12 16,-5-3-3-16,-2-2-7 16,-2-3-1-16,-4 0 5 15,-5-5-2-15,-6-1 9 16,-3-2-3-16,-3-6-5 16,1-2-1-16,4-3-4 15,8-3-29-15,11-1-42 16,11 0-28-16,11-17-271 15</inkml:trace>
  <inkml:trace contextRef="#ctx0" brushRef="#br0" timeOffset="48862.15">24252 12584 784 0,'0'0'37'15,"0"0"40"-15,0 0-36 16,0 0-20-16,0 0-7 16,0 0-14-16,-101 24 0 15,82 7-2-15,5 0-3 16,6 1 5-16,5-5-24 0,3-5-13 16,0-5-21-1,8-10-4-15,6-7 28 0,5 0 11 16,3-14 0-16,0-11 6 15,-5-5-17-15,-1-10 27 16,-9-3 7-16,-3-8 29 16,-4 2 11-16,0-2 4 15,-10 7-3-15,-4 5-1 16,2 9 34-16,1 10-4 16,4 9 3-16,2 8-9 15,4 3-3-15,1 0-46 16,-5 5-15-16,2 19-16 15,2 11 14-15,1 10 2 16,0 5 0-16,7 0 3 16,13 3-1-16,5-3-4 0,1-3-2 15,-3-4-70 1,-5-6-61-16,-13-7-208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4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2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1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3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7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7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28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5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4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3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6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0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36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0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29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95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5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73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80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52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8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39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8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4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4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4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7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7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32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Rule-01: For Strong Entity Set With Only Simple Attributes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strong entity set with only simple attributes will require only one table in relational model.</a:t>
            </a:r>
          </a:p>
          <a:p>
            <a:r>
              <a:rPr lang="en-US" sz="2400" dirty="0"/>
              <a:t>Attributes of the table will be the attributes of the entity set.</a:t>
            </a:r>
          </a:p>
          <a:p>
            <a:r>
              <a:rPr lang="en-US" sz="2400" dirty="0"/>
              <a:t>The primary key of the table will be the key attribute of the entity set.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7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Rule-05: For Binary Relationships With Cardinality Ratios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The following four cases are possible-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Case-01: Binary relationship with cardinality ratio m:n</a:t>
            </a:r>
          </a:p>
          <a:p>
            <a:pPr marL="0" indent="0">
              <a:buNone/>
            </a:pPr>
            <a:r>
              <a:rPr lang="en-US" sz="2400" dirty="0"/>
              <a:t>Case-02: Binary relationship with cardinality ratio 1:n</a:t>
            </a:r>
          </a:p>
          <a:p>
            <a:pPr marL="0" indent="0">
              <a:buNone/>
            </a:pPr>
            <a:r>
              <a:rPr lang="en-US" sz="2400" dirty="0"/>
              <a:t>Case-03: Binary relationship with cardinality ratio m:1</a:t>
            </a:r>
          </a:p>
          <a:p>
            <a:pPr marL="0" indent="0">
              <a:buNone/>
            </a:pPr>
            <a:r>
              <a:rPr lang="en-US" sz="2400" dirty="0"/>
              <a:t>Case-04: Binary relationship with cardinality ratio 1:1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Rule-05: For Binary Relationships With Cardinality Ratios</a:t>
            </a:r>
          </a:p>
          <a:p>
            <a:pPr marL="0" indent="0">
              <a:buNone/>
            </a:pPr>
            <a:r>
              <a:rPr lang="en-US" sz="2400" dirty="0"/>
              <a:t> Case-01: Binary relationship with cardinality ratio m:n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CD819-686F-47E0-B0D1-63C53DEA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5" y="1982551"/>
            <a:ext cx="7852329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1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Rule-05: For Binary Relationships With Cardinality Ratios</a:t>
            </a:r>
          </a:p>
          <a:p>
            <a:pPr marL="0" indent="0">
              <a:buNone/>
            </a:pPr>
            <a:r>
              <a:rPr lang="en-US" sz="2400" dirty="0"/>
              <a:t> Case-02: Binary relationship with cardinality ratio 1:n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8DCB5-1C2B-492F-8A1F-C0018A9A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984990"/>
            <a:ext cx="79343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1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Rule-05: For Binary Relationships With Cardinality Ratios</a:t>
            </a:r>
          </a:p>
          <a:p>
            <a:pPr marL="0" indent="0">
              <a:buNone/>
            </a:pPr>
            <a:r>
              <a:rPr lang="en-US" sz="2400" dirty="0"/>
              <a:t> Case-03: Binary relationship with cardinality ratio m:1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72D8D-D1D0-428C-8CE0-A878C0E0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44693"/>
            <a:ext cx="7753350" cy="43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94" y="990601"/>
            <a:ext cx="8229600" cy="509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Rule-05: For Binary Relationships With Cardinality Ratios</a:t>
            </a:r>
          </a:p>
          <a:p>
            <a:pPr marL="0" indent="0">
              <a:buNone/>
            </a:pPr>
            <a:r>
              <a:rPr lang="en-US" sz="2400" dirty="0"/>
              <a:t> Case-04: Binary relationship with cardinality ratio 1:1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98C8-9996-4A24-B723-06D91E4D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31497"/>
            <a:ext cx="6357937" cy="44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42BF4-55F4-4BE3-A344-6A989894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45325"/>
            <a:ext cx="9148657" cy="456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Rule-06: For Binary Relationship With Both Cardinality Constraints and Participation Constraints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Cardinality constraints will be implemented as discussed in Rule-05.</a:t>
            </a:r>
          </a:p>
          <a:p>
            <a:r>
              <a:rPr lang="en-US" sz="2400" dirty="0"/>
              <a:t>Because of the total participation constraint, foreign key acquires NOT NULL constraint i.e. now foreign key can not be null.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6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Rule-06: For Binary Relationship With Both Cardinality Constraints and Participation Constraints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2F1AD-A0E2-4DF6-B466-E2243114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0371"/>
            <a:ext cx="6838950" cy="44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Rule-06: For Binary Relationship With Both Cardinality Constraints and Participation Constraints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68251-AA60-4D17-AEE0-9C55F362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4377"/>
            <a:ext cx="8229600" cy="3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080C5-95B7-4542-8534-4330EE0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48780-3813-4709-AC8F-3DF7F7B7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33E906-F0F2-4CB5-8288-3BB4EBC8CADE}"/>
                  </a:ext>
                </a:extLst>
              </p14:cNvPr>
              <p14:cNvContentPartPr/>
              <p14:nvPr/>
            </p14:nvContentPartPr>
            <p14:xfrm>
              <a:off x="357480" y="659520"/>
              <a:ext cx="8500320" cy="482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33E906-F0F2-4CB5-8288-3BB4EBC8CA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120" y="650160"/>
                <a:ext cx="8519040" cy="48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3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Rule-01: For Strong Entity Set With Only Simple Attributes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3184FA-A902-4C46-BA84-0CED7AFA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76400"/>
            <a:ext cx="5257800" cy="266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EABAE-3C8F-4C10-BECF-738B3C2E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570370"/>
            <a:ext cx="4540045" cy="15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Problem-01: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Find the minimum number of tables required for the following ER diagram in relational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75AA2-B74F-4DAC-80E7-C92D9E69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7848600" cy="2015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D2CD7F-A2D2-43C0-8742-C6A05777E49F}"/>
                  </a:ext>
                </a:extLst>
              </p14:cNvPr>
              <p14:cNvContentPartPr/>
              <p14:nvPr/>
            </p14:nvContentPartPr>
            <p14:xfrm>
              <a:off x="1305360" y="4180320"/>
              <a:ext cx="6705360" cy="260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D2CD7F-A2D2-43C0-8742-C6A05777E4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000" y="4170960"/>
                <a:ext cx="6724080" cy="26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43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Problem-01: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67F21-BF07-4F2F-8D1C-13E3D6CA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651294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0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Problem-02: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5CF91-B2ED-4C8A-97AD-4163C7AF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61" y="1443447"/>
            <a:ext cx="6222639" cy="4900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E8C340-AE11-40B1-AC74-D0E26F2BBB1C}"/>
                  </a:ext>
                </a:extLst>
              </p14:cNvPr>
              <p14:cNvContentPartPr/>
              <p14:nvPr/>
            </p14:nvContentPartPr>
            <p14:xfrm>
              <a:off x="22680" y="2413800"/>
              <a:ext cx="7215840" cy="392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E8C340-AE11-40B1-AC74-D0E26F2BBB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2404440"/>
                <a:ext cx="7234560" cy="39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49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Problem-02: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Solution-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Applying the rules that we have learnt, minimum 6 tables will be required-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Account (</a:t>
            </a:r>
            <a:r>
              <a:rPr lang="en-US" sz="2400" dirty="0" err="1"/>
              <a:t>Ac_no</a:t>
            </a:r>
            <a:r>
              <a:rPr lang="en-US" sz="2400" dirty="0"/>
              <a:t> , Balance , </a:t>
            </a:r>
            <a:r>
              <a:rPr lang="en-US" sz="2400" dirty="0" err="1"/>
              <a:t>b_name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Branch (</a:t>
            </a:r>
            <a:r>
              <a:rPr lang="en-US" sz="2400" dirty="0" err="1"/>
              <a:t>b_name</a:t>
            </a:r>
            <a:r>
              <a:rPr lang="en-US" sz="2400" dirty="0"/>
              <a:t> , </a:t>
            </a:r>
            <a:r>
              <a:rPr lang="en-US" sz="2400" dirty="0" err="1"/>
              <a:t>b_city</a:t>
            </a:r>
            <a:r>
              <a:rPr lang="en-US" sz="2400" dirty="0"/>
              <a:t> , Assets)</a:t>
            </a:r>
          </a:p>
          <a:p>
            <a:pPr marL="0" indent="0">
              <a:buNone/>
            </a:pPr>
            <a:r>
              <a:rPr lang="en-US" sz="2400" dirty="0"/>
              <a:t>Loan (</a:t>
            </a:r>
            <a:r>
              <a:rPr lang="en-US" sz="2400" dirty="0" err="1"/>
              <a:t>L_no</a:t>
            </a:r>
            <a:r>
              <a:rPr lang="en-US" sz="2400" dirty="0"/>
              <a:t> , Amt , </a:t>
            </a:r>
            <a:r>
              <a:rPr lang="en-US" sz="2400" dirty="0" err="1"/>
              <a:t>b_name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Borrower (</a:t>
            </a:r>
            <a:r>
              <a:rPr lang="en-US" sz="2400" dirty="0" err="1"/>
              <a:t>C_name</a:t>
            </a:r>
            <a:r>
              <a:rPr lang="en-US" sz="2400" dirty="0"/>
              <a:t> , </a:t>
            </a:r>
            <a:r>
              <a:rPr lang="en-US" sz="2400" dirty="0" err="1"/>
              <a:t>L_no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Customer (</a:t>
            </a:r>
            <a:r>
              <a:rPr lang="en-US" sz="2400" dirty="0" err="1"/>
              <a:t>C_name</a:t>
            </a:r>
            <a:r>
              <a:rPr lang="en-US" sz="2400" dirty="0"/>
              <a:t> , </a:t>
            </a:r>
            <a:r>
              <a:rPr lang="en-US" sz="2400" dirty="0" err="1"/>
              <a:t>C_street</a:t>
            </a:r>
            <a:r>
              <a:rPr lang="en-US" sz="2400" dirty="0"/>
              <a:t> , </a:t>
            </a:r>
            <a:r>
              <a:rPr lang="en-US" sz="2400" dirty="0" err="1"/>
              <a:t>C_city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Depositor (</a:t>
            </a:r>
            <a:r>
              <a:rPr lang="en-US" sz="2400" dirty="0" err="1"/>
              <a:t>C_name</a:t>
            </a:r>
            <a:r>
              <a:rPr lang="en-US" sz="2400" dirty="0"/>
              <a:t> , </a:t>
            </a:r>
            <a:r>
              <a:rPr lang="en-US" sz="2400" dirty="0" err="1"/>
              <a:t>Ac_no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9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Problem-03: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532AF-A0C2-4A1F-ADF6-3D540E7F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9" y="1810371"/>
            <a:ext cx="7399581" cy="3904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0B1D39-6FDD-48D4-81CD-789FB81CBFE5}"/>
                  </a:ext>
                </a:extLst>
              </p14:cNvPr>
              <p14:cNvContentPartPr/>
              <p14:nvPr/>
            </p14:nvContentPartPr>
            <p14:xfrm>
              <a:off x="190440" y="2131920"/>
              <a:ext cx="8637840" cy="343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0B1D39-6FDD-48D4-81CD-789FB81CB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2122560"/>
                <a:ext cx="8656560" cy="34520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A27E377-CC80-4C19-9C59-80363C11A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883" y="424483"/>
            <a:ext cx="5182336" cy="1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Problem-03: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relational schema for the ER Diagram is given below as:</a:t>
            </a:r>
          </a:p>
          <a:p>
            <a:pPr marL="0" indent="0">
              <a:buNone/>
            </a:pPr>
            <a:r>
              <a:rPr lang="en-US" sz="2400" dirty="0"/>
              <a:t>Company( </a:t>
            </a:r>
            <a:r>
              <a:rPr lang="en-US" sz="2400" dirty="0" err="1"/>
              <a:t>CompanyID</a:t>
            </a:r>
            <a:r>
              <a:rPr lang="en-US" sz="2400" dirty="0"/>
              <a:t> , name , address )</a:t>
            </a:r>
          </a:p>
          <a:p>
            <a:pPr marL="0" indent="0">
              <a:buNone/>
            </a:pPr>
            <a:r>
              <a:rPr lang="en-US" sz="2400" dirty="0"/>
              <a:t>Staff( </a:t>
            </a:r>
            <a:r>
              <a:rPr lang="en-US" sz="2400" dirty="0" err="1"/>
              <a:t>StaffID</a:t>
            </a:r>
            <a:r>
              <a:rPr lang="en-US" sz="2400" dirty="0"/>
              <a:t> , dob , address , </a:t>
            </a:r>
            <a:r>
              <a:rPr lang="en-US" sz="2400" dirty="0" err="1"/>
              <a:t>WifeID</a:t>
            </a:r>
            <a:r>
              <a:rPr lang="en-US" sz="2400" dirty="0"/>
              <a:t>, </a:t>
            </a:r>
            <a:r>
              <a:rPr lang="en-US" sz="2400"/>
              <a:t>since,CompanyID)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Child( </a:t>
            </a:r>
            <a:r>
              <a:rPr lang="en-US" sz="2400" dirty="0" err="1"/>
              <a:t>ChildID</a:t>
            </a:r>
            <a:r>
              <a:rPr lang="en-US" sz="2400" dirty="0"/>
              <a:t> , name , </a:t>
            </a:r>
            <a:r>
              <a:rPr lang="en-US" sz="2400" dirty="0" err="1"/>
              <a:t>StaffID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/>
              <a:t>Wife ( </a:t>
            </a:r>
            <a:r>
              <a:rPr lang="en-US" sz="2400" dirty="0" err="1"/>
              <a:t>WifeID</a:t>
            </a:r>
            <a:r>
              <a:rPr lang="en-US" sz="2400" dirty="0"/>
              <a:t> , name )</a:t>
            </a:r>
          </a:p>
          <a:p>
            <a:pPr marL="0" indent="0">
              <a:buNone/>
            </a:pPr>
            <a:r>
              <a:rPr lang="en-US" sz="2400" dirty="0"/>
              <a:t>Phone(</a:t>
            </a:r>
            <a:r>
              <a:rPr lang="en-US" sz="2400" dirty="0" err="1"/>
              <a:t>PhoneNumber</a:t>
            </a:r>
            <a:r>
              <a:rPr lang="en-US" sz="2400" dirty="0"/>
              <a:t> , </a:t>
            </a:r>
            <a:r>
              <a:rPr lang="en-US" sz="2400" dirty="0" err="1"/>
              <a:t>StaffID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Task ( </a:t>
            </a:r>
            <a:r>
              <a:rPr lang="en-US" sz="2400" dirty="0" err="1"/>
              <a:t>TaskID</a:t>
            </a:r>
            <a:r>
              <a:rPr lang="en-US" sz="2400" dirty="0"/>
              <a:t> , description)</a:t>
            </a:r>
          </a:p>
          <a:p>
            <a:pPr marL="0" indent="0">
              <a:buNone/>
            </a:pPr>
            <a:r>
              <a:rPr lang="en-US" sz="2400" dirty="0"/>
              <a:t>Perform(</a:t>
            </a:r>
            <a:r>
              <a:rPr lang="en-US" sz="2400" dirty="0" err="1"/>
              <a:t>StaffID</a:t>
            </a:r>
            <a:r>
              <a:rPr lang="en-US" sz="2400" dirty="0"/>
              <a:t> , </a:t>
            </a:r>
            <a:r>
              <a:rPr lang="en-US" sz="2400" dirty="0" err="1"/>
              <a:t>TaskID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8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Problem-04: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0A1E3-470A-43B3-BBF7-A0ABC926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08869"/>
            <a:ext cx="6096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Problem-04: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36689-F822-4668-B02B-B91FD19B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305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9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5: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03D0A-839B-464B-92FB-7A90E3C8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18832"/>
            <a:ext cx="7391400" cy="43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5: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5A44B8-292B-47A6-8F92-B84CB367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7908516" cy="4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Rule-02: For Strong Entity Set With Composite Attributes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strong entity set with any number of composite attributes will require only one table in relational model.</a:t>
            </a:r>
          </a:p>
          <a:p>
            <a:r>
              <a:rPr lang="en-US" sz="2400" dirty="0"/>
              <a:t>While conversion, </a:t>
            </a:r>
            <a:r>
              <a:rPr lang="en-US" sz="2400" dirty="0" err="1"/>
              <a:t>subattributes</a:t>
            </a:r>
            <a:r>
              <a:rPr lang="en-US" sz="2400" dirty="0"/>
              <a:t> of the composite attributes are taken into account and not the composite attribute itself.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3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5: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9A3BA-2F67-414F-B2C1-D14B8B97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109427"/>
            <a:ext cx="5262562" cy="52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512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6: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B1511-9E8F-4019-9558-5C2624E3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67" y="1419225"/>
            <a:ext cx="7670362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Rule-02: For Strong Entity Set With Composite Attributes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56775-3CB3-435C-8505-3A3739CC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6401144" cy="224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F452C-5A60-4A0B-84BA-0FE278BF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99632"/>
            <a:ext cx="6858370" cy="20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235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Rule-03: For Strong Entity Set With Multi Valued Attributes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strong entity set with any number of multi valued attributes will require two tables in relational model.</a:t>
            </a:r>
          </a:p>
          <a:p>
            <a:r>
              <a:rPr lang="en-US" sz="2400" dirty="0"/>
              <a:t>One table will contain all the simple attributes with the primary key.</a:t>
            </a:r>
          </a:p>
          <a:p>
            <a:r>
              <a:rPr lang="en-US" sz="2400" dirty="0"/>
              <a:t>Other table will contain the primary key and all the multi valued attributes.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2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Rule-03: For Strong Entity Set With Multi Valued Attributes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13CBC-3E57-4BDD-B807-F5286CA9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5823882" cy="3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3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Rule-04: Translating Relationship Set into a Table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relationship set will require one table in the relational model.</a:t>
            </a:r>
          </a:p>
          <a:p>
            <a:pPr marL="0" indent="0">
              <a:buNone/>
            </a:pPr>
            <a:r>
              <a:rPr lang="en-US" sz="2400" dirty="0"/>
              <a:t>Attributes of the table are-</a:t>
            </a:r>
          </a:p>
          <a:p>
            <a:r>
              <a:rPr lang="en-US" sz="2400" dirty="0"/>
              <a:t>Primary key attributes of the participating entity sets</a:t>
            </a:r>
          </a:p>
          <a:p>
            <a:r>
              <a:rPr lang="en-US" sz="2400" dirty="0"/>
              <a:t>Its own descriptive attributes if any.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Rule-04: Translating Relationship Set into a Table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85828-847A-49A3-8329-0FBBD8CF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6924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153400" cy="585788"/>
          </a:xfrm>
        </p:spPr>
        <p:txBody>
          <a:bodyPr>
            <a:normAutofit/>
          </a:bodyPr>
          <a:lstStyle/>
          <a:p>
            <a:pPr fontAlgn="base"/>
            <a:r>
              <a:rPr lang="en-IN" sz="1800" b="1" i="0" dirty="0">
                <a:solidFill>
                  <a:srgbClr val="30303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Converting ER Diagrams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Rule-04: Translating Relationship Set into a Table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NOTE-</a:t>
            </a:r>
          </a:p>
          <a:p>
            <a:pPr marL="0" indent="0">
              <a:buNone/>
            </a:pPr>
            <a:r>
              <a:rPr lang="en-US" sz="2400" dirty="0"/>
              <a:t> If we consider the overall ER diagram, three tables will be required in relational model-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table for the entity set “Employee”</a:t>
            </a:r>
          </a:p>
          <a:p>
            <a:pPr marL="0" indent="0">
              <a:buNone/>
            </a:pPr>
            <a:r>
              <a:rPr lang="en-US" sz="2400" dirty="0"/>
              <a:t>One table for the entity set “Department”</a:t>
            </a:r>
          </a:p>
          <a:p>
            <a:pPr marL="0" indent="0">
              <a:buNone/>
            </a:pPr>
            <a:r>
              <a:rPr lang="en-US" sz="2400" dirty="0"/>
              <a:t>One table for the relationship set “Works in”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1114</Words>
  <Application>Microsoft Office PowerPoint</Application>
  <PresentationFormat>On-screen Show (4:3)</PresentationFormat>
  <Paragraphs>217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</vt:lpstr>
      <vt:lpstr>Office Theme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PowerPoint Presentation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  <vt:lpstr>Converting ER Diagrams to Tables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136</cp:revision>
  <dcterms:created xsi:type="dcterms:W3CDTF">2020-03-23T13:51:28Z</dcterms:created>
  <dcterms:modified xsi:type="dcterms:W3CDTF">2021-05-10T12:19:06Z</dcterms:modified>
</cp:coreProperties>
</file>