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23" r:id="rId2"/>
    <p:sldId id="424" r:id="rId3"/>
    <p:sldId id="425" r:id="rId4"/>
    <p:sldId id="426" r:id="rId5"/>
    <p:sldId id="427" r:id="rId6"/>
    <p:sldId id="431" r:id="rId7"/>
    <p:sldId id="432" r:id="rId8"/>
    <p:sldId id="433" r:id="rId9"/>
    <p:sldId id="434" r:id="rId10"/>
    <p:sldId id="435" r:id="rId11"/>
    <p:sldId id="428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7572D-92D7-4681-BB43-BB13D7168577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49B7B-5EB5-4C22-9C96-2D6591ED5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71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54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918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780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340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4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226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382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220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435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735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60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63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3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419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42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650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630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897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37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BB46-443A-4E39-B0AA-C9C8650CD1A9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55D7-53EE-4E43-9C5C-28FC2FD1EF05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8E65-DA71-46DC-ADAB-B5C280F213C5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4972-E7EC-45F9-9813-2CFDD7A9D9AF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DA01-446B-45C7-A200-344EE072DEEB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26A3-56BC-466F-B647-2D61EC601BBE}" type="datetime1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30D5-51B7-4F97-BB82-EB5FA0334C08}" type="datetime1">
              <a:rPr lang="en-IN" smtClean="0"/>
              <a:t>11-05-2021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AE2D-8914-401B-AA26-02A3013F9AD0}" type="datetime1">
              <a:rPr lang="en-IN" smtClean="0"/>
              <a:t>11-05-2021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3479-F3AB-4EC4-B375-46C037750FB1}" type="datetime1">
              <a:rPr lang="en-IN" smtClean="0"/>
              <a:t>11-05-2021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0F4D-6FD1-494C-9DDA-5FC77028FCC5}" type="datetime1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C92A-7931-41AE-8CB4-3A1B344085FE}" type="datetime1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B70D8-373C-478E-84D7-76865838EBE6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IN" sz="2800" b="1" dirty="0"/>
              <a:t>Defining a Relation Schema in SQL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Data types</a:t>
            </a: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</a:rPr>
              <a:t>VARCHAR</a:t>
            </a:r>
            <a:r>
              <a:rPr lang="en-US" sz="2000" i="0" dirty="0">
                <a:solidFill>
                  <a:srgbClr val="222222"/>
                </a:solidFill>
                <a:effectLst/>
              </a:rPr>
              <a:t> is variable length, while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CHAR</a:t>
            </a:r>
            <a:r>
              <a:rPr lang="en-US" sz="2000" i="0" dirty="0">
                <a:solidFill>
                  <a:srgbClr val="222222"/>
                </a:solidFill>
                <a:effectLst/>
              </a:rPr>
              <a:t> is fixed length.</a:t>
            </a:r>
          </a:p>
          <a:p>
            <a:pPr algn="l"/>
            <a:r>
              <a:rPr lang="en-US" sz="2000" i="0" dirty="0">
                <a:solidFill>
                  <a:srgbClr val="222222"/>
                </a:solidFill>
                <a:effectLst/>
              </a:rPr>
              <a:t>CHAR is a fixed length string data type, so any remaining space in the field is padded with blanks. CHAR takes up 1 byte per character. So, a CHAR(100) field (or variable) takes up 100 bytes on disk, regardless of the string it holds.</a:t>
            </a:r>
          </a:p>
          <a:p>
            <a:pPr algn="l"/>
            <a:r>
              <a:rPr lang="en-US" sz="2000" i="0" dirty="0">
                <a:solidFill>
                  <a:srgbClr val="222222"/>
                </a:solidFill>
                <a:effectLst/>
              </a:rPr>
              <a:t>VARCHAR is a variable length string data type, so it holds only the characters you assign to it. VARCHAR takes up 1 byte per character, + 2 bytes to hold length information.  For example, if you set a VARCHAR(100) data type = ‘Jen’, then it would take up 3 bytes (for J, E, and N) plus 2 bytes, or 5 bytes in all.</a:t>
            </a:r>
          </a:p>
          <a:p>
            <a:pPr algn="l"/>
            <a:r>
              <a:rPr lang="en-US" sz="2000" i="0" dirty="0">
                <a:solidFill>
                  <a:srgbClr val="222222"/>
                </a:solidFill>
                <a:effectLst/>
              </a:rPr>
              <a:t>You can see how the use of VARCHAR in most cases is preferred, to save space. 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976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IN" sz="2800" b="1" dirty="0"/>
              <a:t>Set operations on Relations</a:t>
            </a:r>
            <a:endParaRPr lang="en-IN" sz="6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48412"/>
            <a:ext cx="2895600" cy="365125"/>
          </a:xfrm>
        </p:spPr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A7034-1618-4678-907A-FCFB71973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43000"/>
            <a:ext cx="7896225" cy="1343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440F21-D954-4B74-8AA2-DC42B9507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743200"/>
            <a:ext cx="8763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IN" sz="2800" b="1" dirty="0"/>
              <a:t>Database Modifications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48412"/>
            <a:ext cx="2895600" cy="365125"/>
          </a:xfrm>
        </p:spPr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01BE07-CAA7-4706-8E08-A5C66B59C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275939"/>
            <a:ext cx="84677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7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IN" sz="2800" b="1" dirty="0"/>
              <a:t>Database Modifications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48412"/>
            <a:ext cx="2895600" cy="365125"/>
          </a:xfrm>
        </p:spPr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7DA100-7505-44B0-A25D-D2503AD69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1234155"/>
            <a:ext cx="8474482" cy="46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1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IN" sz="2800" b="1" dirty="0"/>
              <a:t>Database Modifications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48412"/>
            <a:ext cx="2895600" cy="365125"/>
          </a:xfrm>
        </p:spPr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7DA100-7505-44B0-A25D-D2503AD69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9" y="1143000"/>
            <a:ext cx="7359487" cy="40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0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IN" sz="2800" b="1" dirty="0"/>
              <a:t>Database Modifications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48412"/>
            <a:ext cx="2895600" cy="365125"/>
          </a:xfrm>
        </p:spPr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DD87A2-421C-43D5-973A-4848563DB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895600"/>
            <a:ext cx="7934325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4CF950-1EAB-42B8-88FC-B164FCD32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2191"/>
            <a:ext cx="8114479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0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411162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Database Modifications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48412"/>
            <a:ext cx="2895600" cy="365125"/>
          </a:xfrm>
        </p:spPr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E50AA-2D8C-4436-A7A6-763F0DA4A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6" y="720214"/>
            <a:ext cx="7467600" cy="3507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31F566-77B7-4FC1-8FA2-A1899D603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60838"/>
            <a:ext cx="9144000" cy="4547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DD0756-AFA2-460A-89CA-6B55DEBDF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" y="4610100"/>
            <a:ext cx="8801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4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411162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Database Modifications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48412"/>
            <a:ext cx="2895600" cy="365125"/>
          </a:xfrm>
        </p:spPr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9BEA8-96A8-4E0F-B3B9-0FA5BB3BD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80768"/>
            <a:ext cx="5610225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626226-8FBD-45BC-90FA-DD7F469F4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7" y="4100512"/>
            <a:ext cx="70294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3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411162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Database Modifications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48412"/>
            <a:ext cx="2895600" cy="365125"/>
          </a:xfrm>
        </p:spPr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5A0CBD-1C2A-468E-820A-5336A1CB5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90600"/>
            <a:ext cx="8610600" cy="22623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5F4E6-55C2-41E8-BD06-3FB7C95BD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611710"/>
            <a:ext cx="8077200" cy="16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9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411162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Database Modifications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48412"/>
            <a:ext cx="2895600" cy="365125"/>
          </a:xfrm>
        </p:spPr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99BAF1-B346-4A15-9426-87C288B30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40760"/>
            <a:ext cx="7081837" cy="3609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C8543E-DFC0-4078-8737-D34D0F3F0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64" y="4166726"/>
            <a:ext cx="6152535" cy="218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18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411162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Database Modifications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48412"/>
            <a:ext cx="2895600" cy="365125"/>
          </a:xfrm>
        </p:spPr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4408E-AA1D-457B-B77B-EE46D86F3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044575"/>
            <a:ext cx="7924800" cy="5032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BAB051-4595-4CB0-B069-1FFBE3FB9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673" y="740688"/>
            <a:ext cx="33337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4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IN" sz="2800" b="1" dirty="0"/>
              <a:t>Defining a Relation Schema in SQL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Data types</a:t>
            </a:r>
          </a:p>
          <a:p>
            <a:pPr marL="0" indent="0">
              <a:buNone/>
            </a:pPr>
            <a:r>
              <a:rPr lang="en-US" sz="2400" dirty="0"/>
              <a:t>BOOLEAN : Zero is considered as false, nonzero values are considered as true.</a:t>
            </a:r>
          </a:p>
          <a:p>
            <a:pPr marL="0" indent="0">
              <a:buNone/>
            </a:pPr>
            <a:r>
              <a:rPr lang="en-US" sz="2400" dirty="0"/>
              <a:t>INT / INTEGER:  A medium integer. </a:t>
            </a:r>
          </a:p>
          <a:p>
            <a:pPr marL="0" indent="0">
              <a:buNone/>
            </a:pPr>
            <a:r>
              <a:rPr lang="en-US" sz="2400" dirty="0" err="1"/>
              <a:t>SHORTINT</a:t>
            </a:r>
            <a:r>
              <a:rPr lang="en-US" sz="2400" dirty="0"/>
              <a:t> : Smaller than int</a:t>
            </a:r>
          </a:p>
          <a:p>
            <a:pPr marL="0" indent="0">
              <a:buNone/>
            </a:pPr>
            <a:r>
              <a:rPr lang="en-US" sz="2400" dirty="0"/>
              <a:t>FLOAT / REAL : for typical floating point value</a:t>
            </a:r>
          </a:p>
          <a:p>
            <a:pPr marL="0" indent="0">
              <a:buNone/>
            </a:pPr>
            <a:r>
              <a:rPr lang="en-US" sz="2400" dirty="0"/>
              <a:t>DOUBLE(size, d) : A normal-size floating point number. The total number of digits is specified in size. The number of digits after the decimal point is specified in the d parameter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34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IN" sz="2800" b="1" dirty="0"/>
              <a:t>Defining a Relation Schema in SQL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Simple Table Declarations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B3954-E321-4DC1-A4E2-5D3CE6AD8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91409"/>
            <a:ext cx="6448425" cy="38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0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IN" sz="2800" b="1" dirty="0"/>
              <a:t>Defining a Relation Schema in SQL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Alter command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9C7F1F-8331-48BB-BC4D-B3AA43CF7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524000"/>
            <a:ext cx="4914900" cy="514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F0795C-337E-41B0-A683-47697E220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47" y="2435942"/>
            <a:ext cx="46005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IN" sz="2800" b="1" dirty="0"/>
              <a:t>Defining a Relation Schema in SQL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Default Values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000" dirty="0"/>
              <a:t>In general, any place we declare an attribute and its data type, we may add the keyword DEFAULT and an appropriate value.</a:t>
            </a: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48412"/>
            <a:ext cx="2895600" cy="365125"/>
          </a:xfrm>
        </p:spPr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4A020-9FF5-41AC-B2AE-1FA01FDF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3000375"/>
            <a:ext cx="6572250" cy="857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E0F8EA-97F9-410B-9800-C53480D97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327524"/>
            <a:ext cx="80772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9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IN" sz="2800" b="1" dirty="0"/>
              <a:t>Set operations on Relations</a:t>
            </a:r>
            <a:endParaRPr lang="en-IN" sz="6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48412"/>
            <a:ext cx="2895600" cy="365125"/>
          </a:xfrm>
        </p:spPr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1DBDB9-EB1D-4C0E-BDF1-5E2E2C4BA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1295400"/>
            <a:ext cx="8229600" cy="2923907"/>
          </a:xfrm>
        </p:spPr>
      </p:pic>
    </p:spTree>
    <p:extLst>
      <p:ext uri="{BB962C8B-B14F-4D97-AF65-F5344CB8AC3E}">
        <p14:creationId xmlns:p14="http://schemas.microsoft.com/office/powerpoint/2010/main" val="40968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IN" sz="2800" b="1" dirty="0"/>
              <a:t>Set operations on Relations</a:t>
            </a:r>
            <a:endParaRPr lang="en-IN" sz="6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48412"/>
            <a:ext cx="2895600" cy="365125"/>
          </a:xfrm>
        </p:spPr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9BFC26-0A1B-4421-8A3F-CEC152189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90600"/>
            <a:ext cx="8153400" cy="819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04C825-060E-431B-9336-CFE54506E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88" y="2074862"/>
            <a:ext cx="84677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5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IN" sz="2800" b="1" dirty="0"/>
              <a:t>Set operations on Relations</a:t>
            </a:r>
            <a:endParaRPr lang="en-IN" sz="6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48412"/>
            <a:ext cx="2895600" cy="365125"/>
          </a:xfrm>
        </p:spPr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84F63-4116-4FBD-A3DF-9DC0B689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1095375"/>
            <a:ext cx="88201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4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IN" sz="2800" b="1" dirty="0"/>
              <a:t>Set operations on Relations</a:t>
            </a:r>
            <a:endParaRPr lang="en-IN" sz="6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48412"/>
            <a:ext cx="2895600" cy="365125"/>
          </a:xfrm>
        </p:spPr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B87B60-9836-4FC8-82D2-7C594F4AE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28862"/>
            <a:ext cx="8839200" cy="2200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EDE196-7403-42EC-A04E-55BE973E5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519237"/>
            <a:ext cx="1828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524</Words>
  <Application>Microsoft Office PowerPoint</Application>
  <PresentationFormat>On-screen Show (4:3)</PresentationFormat>
  <Paragraphs>117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Defining a Relation Schema in SQL</vt:lpstr>
      <vt:lpstr>Defining a Relation Schema in SQL</vt:lpstr>
      <vt:lpstr>Defining a Relation Schema in SQL</vt:lpstr>
      <vt:lpstr>Defining a Relation Schema in SQL</vt:lpstr>
      <vt:lpstr>Defining a Relation Schema in SQL</vt:lpstr>
      <vt:lpstr>Set operations on Relations</vt:lpstr>
      <vt:lpstr>Set operations on Relations</vt:lpstr>
      <vt:lpstr>Set operations on Relations</vt:lpstr>
      <vt:lpstr>Set operations on Relations</vt:lpstr>
      <vt:lpstr>Set operations on Relations</vt:lpstr>
      <vt:lpstr>Database Modifications</vt:lpstr>
      <vt:lpstr>Database Modifications</vt:lpstr>
      <vt:lpstr>Database Modifications</vt:lpstr>
      <vt:lpstr>Database Modifications</vt:lpstr>
      <vt:lpstr>Database Modifications</vt:lpstr>
      <vt:lpstr>Database Modifications</vt:lpstr>
      <vt:lpstr>Database Modifications</vt:lpstr>
      <vt:lpstr>Database Modifications</vt:lpstr>
      <vt:lpstr>Database Modifications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Union, Intersection, and Difference of Queries</dc:title>
  <dc:creator>Dell</dc:creator>
  <cp:lastModifiedBy>MANJUNATH S</cp:lastModifiedBy>
  <cp:revision>121</cp:revision>
  <dcterms:created xsi:type="dcterms:W3CDTF">2020-03-23T13:51:28Z</dcterms:created>
  <dcterms:modified xsi:type="dcterms:W3CDTF">2021-05-11T07:11:50Z</dcterms:modified>
</cp:coreProperties>
</file>