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3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5" r:id="rId13"/>
    <p:sldId id="434" r:id="rId14"/>
    <p:sldId id="439" r:id="rId15"/>
    <p:sldId id="437" r:id="rId16"/>
    <p:sldId id="43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7572D-92D7-4681-BB43-BB13D7168577}" type="datetimeFigureOut">
              <a:rPr lang="en-IN" smtClean="0"/>
              <a:t>11-05-2021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9B7B-5EB5-4C22-9C96-2D6591ED55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71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54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740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50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948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297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939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755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24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47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28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42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30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365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76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09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49B7B-5EB5-4C22-9C96-2D6591ED5569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1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BB46-443A-4E39-B0AA-C9C8650CD1A9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5D7-53EE-4E43-9C5C-28FC2FD1EF05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8E65-DA71-46DC-ADAB-B5C280F213C5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972-E7EC-45F9-9813-2CFDD7A9D9AF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DA01-446B-45C7-A200-344EE072DEEB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26A3-56BC-466F-B647-2D61EC601BBE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0D5-51B7-4F97-BB82-EB5FA0334C08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AE2D-8914-401B-AA26-02A3013F9AD0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3479-F3AB-4EC4-B375-46C037750FB1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0F4D-6FD1-494C-9DDA-5FC77028FCC5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C92A-7931-41AE-8CB4-3A1B344085FE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70D8-373C-478E-84D7-76865838EBE6}" type="datetime1">
              <a:rPr lang="en-IN" smtClean="0"/>
              <a:t>11-05-2021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845A-E51E-4148-9C69-4F768B933BC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Constraints in SQL 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Keys and Foreign Keys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968E3-FB44-46A9-97D9-9F6CA2C25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090737"/>
            <a:ext cx="85153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7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Constraints on Attributes and Tuples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CD16E-E309-4B89-9A08-A7247142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5" y="2640013"/>
            <a:ext cx="7505700" cy="4081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54CA41-D34F-4214-A006-7D12948D3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914400"/>
            <a:ext cx="5334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Constraints on Attributes and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Attribute based CHECK constraint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Suppose we want to require that certificate numbers be at least six digits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C7FEB-7851-4181-8083-7403D30F8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9" y="2176463"/>
            <a:ext cx="7153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2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1"/>
            <a:ext cx="81534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Constraints on Attributes and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1214"/>
            <a:ext cx="8229600" cy="5186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Tuple based CHECK constraint</a:t>
            </a:r>
          </a:p>
          <a:p>
            <a:r>
              <a:rPr lang="en-US" sz="1400" dirty="0">
                <a:latin typeface="+mj-lt"/>
              </a:rPr>
              <a:t>I</a:t>
            </a:r>
            <a:r>
              <a:rPr lang="en-US" sz="1400" b="0" i="0" dirty="0">
                <a:effectLst/>
                <a:latin typeface="+mj-lt"/>
              </a:rPr>
              <a:t>f you have a constraint that include multiple columns it will be tuple-based.</a:t>
            </a:r>
            <a:endParaRPr lang="en-US" sz="1400" b="1" dirty="0">
              <a:latin typeface="+mj-lt"/>
            </a:endParaRPr>
          </a:p>
          <a:p>
            <a:r>
              <a:rPr lang="en-US" sz="1400" dirty="0">
                <a:latin typeface="+mj-lt"/>
              </a:rPr>
              <a:t>The condition of a tuple-based CHECK constraint is checked every time a tuple is inserted into R and every time a tuple of R is updated</a:t>
            </a:r>
          </a:p>
          <a:p>
            <a:r>
              <a:rPr lang="en-US" sz="1400" dirty="0">
                <a:latin typeface="+mj-lt"/>
              </a:rPr>
              <a:t>If the condition is false for that tuple, then the constraint is violated and the insertion or update statement that caused the violation is rejected.</a:t>
            </a:r>
          </a:p>
          <a:p>
            <a:r>
              <a:rPr lang="en-US" sz="1400" dirty="0">
                <a:latin typeface="+mj-lt"/>
              </a:rPr>
              <a:t>This constraint says that if the star's gender is male, then his name must not begin with 'Ms. '.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08FC8-B90D-4CFE-84C4-3131C61D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462463"/>
            <a:ext cx="7486650" cy="1714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38A5B6-7332-434E-BA33-DB5ED2F6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667000"/>
            <a:ext cx="5676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9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Constraints on Attributes and Tuples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C83FE-B12E-459E-8539-816ADC3A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66800"/>
            <a:ext cx="7391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4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Constraints on Attributes and Tuples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FF3AE-B3B3-49F6-81F6-3D6559E1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1073973"/>
            <a:ext cx="8379542" cy="471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1"/>
            <a:ext cx="81534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Modification of 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1214"/>
            <a:ext cx="8229600" cy="51863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CC32F-126A-4D79-BCA2-793625941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" y="1274700"/>
            <a:ext cx="7362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6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1"/>
            <a:ext cx="81534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Modification of 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1214"/>
            <a:ext cx="8229600" cy="51863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6331B-2BD1-48E6-949D-05543D0C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" y="1371600"/>
            <a:ext cx="6172200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9230C-9E44-457A-A2F3-D63044985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408238"/>
            <a:ext cx="5867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Constraints in SQL 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Primary Key</a:t>
            </a: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58EE9-2F5F-45B2-B4C4-BCFEFF00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819275"/>
            <a:ext cx="854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Constraints in SQL 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Keys and Foreign Keys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3B8B7-F369-4134-9739-760A82A93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" y="1679523"/>
            <a:ext cx="4293394" cy="2800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D43B60-5A03-4B3E-A5F0-F62F74989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349375"/>
            <a:ext cx="5638800" cy="3057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D3D48F-779F-4A5B-BEE8-8B503410E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5095823"/>
            <a:ext cx="365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Constraints in SQL 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3152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Unique constraint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1. WE may have any number of UNIQUE declarations for a table, but only one </a:t>
            </a:r>
          </a:p>
          <a:p>
            <a:pPr marL="0" indent="0">
              <a:buNone/>
            </a:pPr>
            <a:r>
              <a:rPr lang="en-US" sz="2000" dirty="0"/>
              <a:t>primary key. </a:t>
            </a:r>
          </a:p>
          <a:p>
            <a:pPr marL="0" indent="0">
              <a:buNone/>
            </a:pPr>
            <a:r>
              <a:rPr lang="en-US" sz="2000" dirty="0"/>
              <a:t>2. While PRIMARY KEY forbids NULL'S in the attributes of the key, UNIQUE </a:t>
            </a:r>
          </a:p>
          <a:p>
            <a:pPr marL="0" indent="0">
              <a:buNone/>
            </a:pPr>
            <a:r>
              <a:rPr lang="en-US" sz="2000" dirty="0"/>
              <a:t>permits them but no duplicate values are allowed.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27176-9BDB-471C-AFFB-4EFD6C46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" y="3276600"/>
            <a:ext cx="830580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AC306-AC1D-460F-8945-9F6B75D13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367952"/>
            <a:ext cx="337185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D33D91-F9A6-40C3-A1B2-40A4FB8E3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974" y="3918821"/>
            <a:ext cx="4293394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4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IN" sz="2800" b="1" dirty="0"/>
              <a:t>Constraints in SQL 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Declaring Foreign key constraint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CD901-F153-4D91-8D68-355431FA4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0987"/>
            <a:ext cx="7162800" cy="47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Maintaining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The Default Policy: Reject Violating Modifications</a:t>
            </a:r>
            <a:endParaRPr lang="en-US" sz="36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F767E3-9532-4437-A31B-2D6772013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8400"/>
            <a:ext cx="6829425" cy="3781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4419F-3126-47BC-B69B-0AC8F61E0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2150"/>
            <a:ext cx="2943225" cy="228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74ED9D-7559-4067-9276-94EAF3871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66850"/>
            <a:ext cx="40386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Maintaining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The Cascade Policy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B4419F-3126-47BC-B69B-0AC8F61E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55762"/>
            <a:ext cx="2943225" cy="228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74ED9D-7559-4067-9276-94EAF3871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349375"/>
            <a:ext cx="4038600" cy="24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990A2-3F99-4761-8049-0C57E7F90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053431"/>
            <a:ext cx="7305675" cy="160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1C568B-712F-4DD8-BB36-D956EFB98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45" y="4139990"/>
            <a:ext cx="7429500" cy="1000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30C59C-D605-4F53-972C-495A0DB654E0}"/>
              </a:ext>
            </a:extLst>
          </p:cNvPr>
          <p:cNvSpPr txBox="1"/>
          <p:nvPr/>
        </p:nvSpPr>
        <p:spPr>
          <a:xfrm>
            <a:off x="457200" y="362386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/>
              <a:t>The Set-Null Policy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5284BC-CE76-411F-B6F0-F430B1764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4985334"/>
            <a:ext cx="6915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Maintaining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The Cascade and Set Null Policy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B4419F-3126-47BC-B69B-0AC8F61E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87" y="1218893"/>
            <a:ext cx="2943225" cy="228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74ED9D-7559-4067-9276-94EAF3871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860425"/>
            <a:ext cx="4038600" cy="24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FA8E51-E6D9-4577-9AF8-9C7BA8F83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75157"/>
            <a:ext cx="7688826" cy="41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3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29-FF61-489A-A7AA-5A1F0DA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Maintaining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B4C-2DA9-4785-856D-31C540C7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06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ON DELETE CASCADE</a:t>
            </a:r>
          </a:p>
          <a:p>
            <a:pPr marL="0" indent="0">
              <a:buNone/>
            </a:pPr>
            <a:r>
              <a:rPr lang="en-US" sz="2400" dirty="0"/>
              <a:t>the referencing rows in the child table is deleted when the referenced row is deleted in the parent table which has a primary key.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ON UPDATE CASCADE</a:t>
            </a:r>
          </a:p>
          <a:p>
            <a:pPr marL="0" indent="0">
              <a:buNone/>
            </a:pPr>
            <a:r>
              <a:rPr lang="en-US" sz="2400" dirty="0"/>
              <a:t>referencing rows are updated in the child table when the referenced row is updated in the parent table which has a primary key.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ON DELETE SET NULL</a:t>
            </a:r>
          </a:p>
          <a:p>
            <a:pPr marL="0" indent="0">
              <a:buNone/>
            </a:pPr>
            <a:r>
              <a:rPr lang="en-US" sz="2400" dirty="0"/>
              <a:t>child data is set to NULL when the parent data is deleted. The child data is NOT deleted.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ON UPDATE SET NULL</a:t>
            </a:r>
          </a:p>
          <a:p>
            <a:pPr marL="0" indent="0">
              <a:buNone/>
            </a:pPr>
            <a:r>
              <a:rPr lang="en-US" sz="2400" dirty="0"/>
              <a:t>the child data is set to NULL when the parent data is updated.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3661-ABA7-44D3-A11E-1368D6A5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E0B5-C3E9-4D56-A839-801F3C6E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11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487</Words>
  <Application>Microsoft Office PowerPoint</Application>
  <PresentationFormat>On-screen Show (4:3)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Constraints in SQL </vt:lpstr>
      <vt:lpstr>Constraints in SQL </vt:lpstr>
      <vt:lpstr>Constraints in SQL </vt:lpstr>
      <vt:lpstr>Constraints in SQL </vt:lpstr>
      <vt:lpstr>Constraints in SQL </vt:lpstr>
      <vt:lpstr>Maintaining Referential Integrity</vt:lpstr>
      <vt:lpstr>Maintaining Referential Integrity</vt:lpstr>
      <vt:lpstr>Maintaining Referential Integrity</vt:lpstr>
      <vt:lpstr>Maintaining Referential Integrity</vt:lpstr>
      <vt:lpstr>Constraints on Attributes and Tuples</vt:lpstr>
      <vt:lpstr>Constraints on Attributes and Tuples</vt:lpstr>
      <vt:lpstr>Constraints on Attributes and Tuples</vt:lpstr>
      <vt:lpstr>Constraints on Attributes and Tuples</vt:lpstr>
      <vt:lpstr>Constraints on Attributes and Tuples</vt:lpstr>
      <vt:lpstr>Modification of Constraints </vt:lpstr>
      <vt:lpstr>Modification of Constraints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Union, Intersection, and Difference of Queries</dc:title>
  <dc:creator>Dell</dc:creator>
  <cp:lastModifiedBy>MANJUNATH S</cp:lastModifiedBy>
  <cp:revision>133</cp:revision>
  <dcterms:created xsi:type="dcterms:W3CDTF">2020-03-23T13:51:28Z</dcterms:created>
  <dcterms:modified xsi:type="dcterms:W3CDTF">2021-05-11T07:37:59Z</dcterms:modified>
</cp:coreProperties>
</file>