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embeddedFontLst>
    <p:embeddedFont>
      <p:font typeface="Source Sans Pr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6" roundtripDataSignature="AMtx7miEiw5pCxGUR8HwpCGDYEiK+Ab/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SourceSansPro-bold.fntdata"/><Relationship Id="rId12" Type="http://schemas.openxmlformats.org/officeDocument/2006/relationships/font" Target="fonts/SourceSans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SansPro-boldItalic.fntdata"/><Relationship Id="rId14" Type="http://schemas.openxmlformats.org/officeDocument/2006/relationships/font" Target="fonts/SourceSansPro-italic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731fb577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731fb57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731fb5775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731fb577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0500" rotWithShape="0" algn="ctr" sy="10050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DB7D7"/>
              </a:buClr>
              <a:buSzPts val="352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" name="Google Shape;13;p6"/>
          <p:cNvSpPr txBox="1"/>
          <p:nvPr>
            <p:ph type="ctrTitle"/>
          </p:nvPr>
        </p:nvSpPr>
        <p:spPr>
          <a:xfrm>
            <a:off x="1322921" y="1523999"/>
            <a:ext cx="6498158" cy="17248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DB7D7"/>
              </a:buClr>
              <a:buSzPts val="5060"/>
              <a:buFont typeface="Noto Sans Symbols"/>
              <a:buNone/>
              <a:defRPr sz="46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6"/>
          <p:cNvSpPr txBox="1"/>
          <p:nvPr>
            <p:ph idx="1" type="subTitle"/>
          </p:nvPr>
        </p:nvSpPr>
        <p:spPr>
          <a:xfrm>
            <a:off x="1322921" y="3299012"/>
            <a:ext cx="6498159" cy="916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6DB7D7"/>
              </a:buClr>
              <a:buSzPts val="1980"/>
              <a:buFont typeface="Noto Sans Symbols"/>
              <a:buNone/>
              <a:defRPr sz="1800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42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" name="Google Shape;15;p6"/>
          <p:cNvSpPr txBox="1"/>
          <p:nvPr>
            <p:ph idx="10" type="dt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1" type="ftr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2" type="sldNum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>
  <p:cSld name="Picture with Captio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533398" y="611872"/>
            <a:ext cx="4079545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Source Sans Pro"/>
              <a:buNone/>
              <a:defRPr b="0"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533398" y="1787856"/>
            <a:ext cx="4079545" cy="3720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600"/>
              </a:spcBef>
              <a:spcAft>
                <a:spcPts val="0"/>
              </a:spcAft>
              <a:buSzPts val="198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9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9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9pPr>
          </a:lstStyle>
          <a:p/>
        </p:txBody>
      </p:sp>
      <p:sp>
        <p:nvSpPr>
          <p:cNvPr id="72" name="Google Shape;72;p15"/>
          <p:cNvSpPr txBox="1"/>
          <p:nvPr>
            <p:ph idx="10" type="dt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1" type="ftr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15"/>
          <p:cNvSpPr/>
          <p:nvPr>
            <p:ph idx="2" type="pic"/>
          </p:nvPr>
        </p:nvSpPr>
        <p:spPr>
          <a:xfrm>
            <a:off x="5090617" y="359392"/>
            <a:ext cx="3657600" cy="531807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0500" rotWithShape="0" algn="ctr" sy="10050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ts val="3520"/>
              <a:buFont typeface="Noto Sans Symbols"/>
              <a:buNone/>
              <a:defRPr b="0" i="0" sz="3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3080"/>
              <a:buFont typeface="Noto Sans Symbols"/>
              <a:buNone/>
              <a:defRPr b="0" i="0" sz="2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rgbClr val="6DB7D7"/>
              </a:buClr>
              <a:buSzPts val="2640"/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rgbClr val="6DB7D7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rgbClr val="6DB7D7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rgbClr val="6DB7D7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 rot="5400000">
            <a:off x="2398713" y="-249237"/>
            <a:ext cx="4343400" cy="8042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spcBef>
                <a:spcPts val="2000"/>
              </a:spcBef>
              <a:spcAft>
                <a:spcPts val="0"/>
              </a:spcAft>
              <a:buSzPts val="1980"/>
              <a:buChar char="⚫"/>
              <a:defRPr/>
            </a:lvl1pPr>
            <a:lvl2pPr indent="-354330" lvl="1" marL="91440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2pPr>
            <a:lvl3pPr indent="-354330" lvl="2" marL="137160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3pPr>
            <a:lvl4pPr indent="-354330" lvl="3" marL="182880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4pPr>
            <a:lvl5pPr indent="-354329" lvl="4" marL="228600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5pPr>
            <a:lvl6pPr indent="-354329" lvl="5" marL="2743200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6pPr>
            <a:lvl7pPr indent="-354329" lvl="6" marL="3200400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7pPr>
            <a:lvl8pPr indent="-354329" lvl="7" marL="3657600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8pPr>
            <a:lvl9pPr indent="-354329" lvl="8" marL="4114800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0" type="dt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1" type="ftr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 rot="5400000">
            <a:off x="5344142" y="2393951"/>
            <a:ext cx="55753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 rot="5400000">
            <a:off x="1106487" y="-188912"/>
            <a:ext cx="5575300" cy="66897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spcBef>
                <a:spcPts val="2000"/>
              </a:spcBef>
              <a:spcAft>
                <a:spcPts val="0"/>
              </a:spcAft>
              <a:buSzPts val="1980"/>
              <a:buChar char="⚫"/>
              <a:defRPr/>
            </a:lvl1pPr>
            <a:lvl2pPr indent="-354330" lvl="1" marL="91440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2pPr>
            <a:lvl3pPr indent="-354330" lvl="2" marL="137160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3pPr>
            <a:lvl4pPr indent="-354330" lvl="3" marL="182880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4pPr>
            <a:lvl5pPr indent="-354329" lvl="4" marL="228600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5pPr>
            <a:lvl6pPr indent="-354329" lvl="5" marL="2743200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6pPr>
            <a:lvl7pPr indent="-354329" lvl="6" marL="3200400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7pPr>
            <a:lvl8pPr indent="-354329" lvl="7" marL="3657600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8pPr>
            <a:lvl9pPr indent="-354329" lvl="8" marL="4114800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0" type="dt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1" type="ftr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/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" type="body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spcBef>
                <a:spcPts val="2000"/>
              </a:spcBef>
              <a:spcAft>
                <a:spcPts val="0"/>
              </a:spcAft>
              <a:buSzPts val="1980"/>
              <a:buChar char="⚫"/>
              <a:defRPr/>
            </a:lvl1pPr>
            <a:lvl2pPr indent="-354330" lvl="1" marL="91440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2pPr>
            <a:lvl3pPr indent="-354330" lvl="2" marL="137160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3pPr>
            <a:lvl4pPr indent="-354330" lvl="3" marL="182880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4pPr>
            <a:lvl5pPr indent="-354329" lvl="4" marL="228600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5pPr>
            <a:lvl6pPr indent="-354329" lvl="5" marL="2743200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6pPr>
            <a:lvl7pPr indent="-354329" lvl="6" marL="3200400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7pPr>
            <a:lvl8pPr indent="-354329" lvl="7" marL="3657600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8pPr>
            <a:lvl9pPr indent="-354329" lvl="8" marL="4114800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0" type="dt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1" type="ftr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2" type="sldNum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with Picture">
  <p:cSld name="Title Slide with Pictur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ctrTitle"/>
          </p:nvPr>
        </p:nvSpPr>
        <p:spPr>
          <a:xfrm>
            <a:off x="363538" y="3352801"/>
            <a:ext cx="8416925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" type="subTitle"/>
          </p:nvPr>
        </p:nvSpPr>
        <p:spPr>
          <a:xfrm>
            <a:off x="363538" y="4771029"/>
            <a:ext cx="8416925" cy="972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42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8"/>
          <p:cNvSpPr txBox="1"/>
          <p:nvPr>
            <p:ph idx="10" type="dt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1" type="ftr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2" type="sldNum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8"/>
          <p:cNvSpPr/>
          <p:nvPr>
            <p:ph idx="2" type="pic"/>
          </p:nvPr>
        </p:nvSpPr>
        <p:spPr>
          <a:xfrm>
            <a:off x="370980" y="363538"/>
            <a:ext cx="8402040" cy="283686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0500" rotWithShape="0" algn="ctr" sy="10050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ts val="3520"/>
              <a:buFont typeface="Noto Sans Symbols"/>
              <a:buNone/>
              <a:defRPr b="0" i="0" sz="3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3080"/>
              <a:buFont typeface="Noto Sans Symbols"/>
              <a:buNone/>
              <a:defRPr b="0" i="0" sz="2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rgbClr val="6DB7D7"/>
              </a:buClr>
              <a:buSzPts val="2640"/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rgbClr val="6DB7D7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rgbClr val="6DB7D7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rgbClr val="6DB7D7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549275" y="2403144"/>
            <a:ext cx="8056563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  <a:defRPr b="0" sz="4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549275" y="3736005"/>
            <a:ext cx="8056563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54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54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54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54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54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54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9"/>
          <p:cNvSpPr txBox="1"/>
          <p:nvPr>
            <p:ph idx="10" type="dt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1" type="ftr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549275" y="1600201"/>
            <a:ext cx="384048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spcBef>
                <a:spcPts val="1600"/>
              </a:spcBef>
              <a:spcAft>
                <a:spcPts val="0"/>
              </a:spcAft>
              <a:buSzPts val="2200"/>
              <a:buChar char="⚫"/>
              <a:defRPr sz="2000"/>
            </a:lvl1pPr>
            <a:lvl2pPr indent="-354330" lvl="1" marL="91440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2pPr>
            <a:lvl3pPr indent="-354330" lvl="2" marL="137160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3pPr>
            <a:lvl4pPr indent="-354330" lvl="3" marL="182880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4pPr>
            <a:lvl5pPr indent="-354329" lvl="4" marL="228600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5pPr>
            <a:lvl6pPr indent="-354329" lvl="5" marL="2743200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6pPr>
            <a:lvl7pPr indent="-354329" lvl="6" marL="3200400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7pPr>
            <a:lvl8pPr indent="-354329" lvl="7" marL="3657600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8pPr>
            <a:lvl9pPr indent="-354329" lvl="8" marL="4114800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9pPr>
          </a:lstStyle>
          <a:p/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4751071" y="1600201"/>
            <a:ext cx="384048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spcBef>
                <a:spcPts val="1600"/>
              </a:spcBef>
              <a:spcAft>
                <a:spcPts val="0"/>
              </a:spcAft>
              <a:buSzPts val="2200"/>
              <a:buChar char="⚫"/>
              <a:defRPr sz="2000"/>
            </a:lvl1pPr>
            <a:lvl2pPr indent="-354330" lvl="1" marL="91440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2pPr>
            <a:lvl3pPr indent="-354330" lvl="2" marL="137160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3pPr>
            <a:lvl4pPr indent="-354330" lvl="3" marL="182880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4pPr>
            <a:lvl5pPr indent="-354329" lvl="4" marL="228600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5pPr>
            <a:lvl6pPr indent="-354329" lvl="5" marL="2743200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6pPr>
            <a:lvl7pPr indent="-354329" lvl="6" marL="3200400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7pPr>
            <a:lvl8pPr indent="-354329" lvl="7" marL="3657600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8pPr>
            <a:lvl9pPr indent="-354329" lvl="8" marL="4114800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9pPr>
          </a:lstStyle>
          <a:p/>
        </p:txBody>
      </p:sp>
      <p:sp>
        <p:nvSpPr>
          <p:cNvPr id="41" name="Google Shape;41;p10"/>
          <p:cNvSpPr txBox="1"/>
          <p:nvPr>
            <p:ph idx="10" type="dt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1" type="ftr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549274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549274" y="1453224"/>
            <a:ext cx="3840480" cy="750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2640"/>
              <a:buNone/>
              <a:defRPr b="0" sz="2400">
                <a:solidFill>
                  <a:srgbClr val="6DB7D7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98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76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76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76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76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76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760"/>
              <a:buNone/>
              <a:defRPr b="1" sz="1600"/>
            </a:lvl9pPr>
          </a:lstStyle>
          <a:p/>
        </p:txBody>
      </p:sp>
      <p:sp>
        <p:nvSpPr>
          <p:cNvPr id="47" name="Google Shape;47;p11"/>
          <p:cNvSpPr txBox="1"/>
          <p:nvPr>
            <p:ph idx="2" type="body"/>
          </p:nvPr>
        </p:nvSpPr>
        <p:spPr>
          <a:xfrm>
            <a:off x="549274" y="2347415"/>
            <a:ext cx="3840480" cy="359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spcBef>
                <a:spcPts val="1600"/>
              </a:spcBef>
              <a:spcAft>
                <a:spcPts val="0"/>
              </a:spcAft>
              <a:buSzPts val="2200"/>
              <a:buChar char="⚫"/>
              <a:defRPr sz="2000"/>
            </a:lvl1pPr>
            <a:lvl2pPr indent="-354330" lvl="1" marL="91440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2pPr>
            <a:lvl3pPr indent="-354330" lvl="2" marL="137160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3pPr>
            <a:lvl4pPr indent="-354330" lvl="3" marL="182880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4pPr>
            <a:lvl5pPr indent="-354329" lvl="4" marL="228600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5pPr>
            <a:lvl6pPr indent="-340360" lvl="5" marL="2743200" algn="l"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6pPr>
            <a:lvl7pPr indent="-340360" lvl="6" marL="3200400" algn="l"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7pPr>
            <a:lvl8pPr indent="-340359" lvl="7" marL="3657600" algn="l"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8pPr>
            <a:lvl9pPr indent="-340359" lvl="8" marL="4114800" algn="l"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9pPr>
          </a:lstStyle>
          <a:p/>
        </p:txBody>
      </p:sp>
      <p:sp>
        <p:nvSpPr>
          <p:cNvPr id="48" name="Google Shape;48;p11"/>
          <p:cNvSpPr txBox="1"/>
          <p:nvPr>
            <p:ph idx="3" type="body"/>
          </p:nvPr>
        </p:nvSpPr>
        <p:spPr>
          <a:xfrm>
            <a:off x="4751070" y="1453224"/>
            <a:ext cx="3840480" cy="750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2640"/>
              <a:buNone/>
              <a:defRPr b="0" sz="2400">
                <a:solidFill>
                  <a:srgbClr val="6DB7D7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98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76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76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76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76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76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760"/>
              <a:buNone/>
              <a:defRPr b="1" sz="1600"/>
            </a:lvl9pPr>
          </a:lstStyle>
          <a:p/>
        </p:txBody>
      </p:sp>
      <p:sp>
        <p:nvSpPr>
          <p:cNvPr id="49" name="Google Shape;49;p11"/>
          <p:cNvSpPr txBox="1"/>
          <p:nvPr>
            <p:ph idx="4" type="body"/>
          </p:nvPr>
        </p:nvSpPr>
        <p:spPr>
          <a:xfrm>
            <a:off x="4751070" y="2347415"/>
            <a:ext cx="3840480" cy="359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spcBef>
                <a:spcPts val="1600"/>
              </a:spcBef>
              <a:spcAft>
                <a:spcPts val="0"/>
              </a:spcAft>
              <a:buSzPts val="2200"/>
              <a:buChar char="⚫"/>
              <a:defRPr sz="2000"/>
            </a:lvl1pPr>
            <a:lvl2pPr indent="-354330" lvl="1" marL="91440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2pPr>
            <a:lvl3pPr indent="-354330" lvl="2" marL="137160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3pPr>
            <a:lvl4pPr indent="-354330" lvl="3" marL="182880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4pPr>
            <a:lvl5pPr indent="-354329" lvl="4" marL="228600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5pPr>
            <a:lvl6pPr indent="-340360" lvl="5" marL="2743200" algn="l"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6pPr>
            <a:lvl7pPr indent="-340360" lvl="6" marL="3200400" algn="l"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7pPr>
            <a:lvl8pPr indent="-340359" lvl="7" marL="3657600" algn="l"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8pPr>
            <a:lvl9pPr indent="-340359" lvl="8" marL="4114800" algn="l"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9pPr>
          </a:lstStyle>
          <a:p/>
        </p:txBody>
      </p:sp>
      <p:sp>
        <p:nvSpPr>
          <p:cNvPr id="50" name="Google Shape;50;p11"/>
          <p:cNvSpPr txBox="1"/>
          <p:nvPr>
            <p:ph idx="10" type="dt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1" type="ftr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0" type="dt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1" type="ftr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0" type="dt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1" type="ftr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533399" y="611872"/>
            <a:ext cx="384048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Source Sans Pro"/>
              <a:buNone/>
              <a:defRPr b="0"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4742824" y="368300"/>
            <a:ext cx="3840480" cy="55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2270" lvl="0" marL="457200" algn="l">
              <a:spcBef>
                <a:spcPts val="2000"/>
              </a:spcBef>
              <a:spcAft>
                <a:spcPts val="0"/>
              </a:spcAft>
              <a:buSzPts val="2420"/>
              <a:buChar char="⚫"/>
              <a:defRPr sz="2200"/>
            </a:lvl1pPr>
            <a:lvl2pPr indent="-368300" lvl="1" marL="914400" algn="l">
              <a:spcBef>
                <a:spcPts val="600"/>
              </a:spcBef>
              <a:spcAft>
                <a:spcPts val="0"/>
              </a:spcAft>
              <a:buSzPts val="2200"/>
              <a:buChar char="⚫"/>
              <a:defRPr sz="2000"/>
            </a:lvl2pPr>
            <a:lvl3pPr indent="-354330" lvl="2" marL="137160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3pPr>
            <a:lvl4pPr indent="-354330" lvl="3" marL="182880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4pPr>
            <a:lvl5pPr indent="-354329" lvl="4" marL="228600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5pPr>
            <a:lvl6pPr indent="-368300" lvl="5" marL="2743200" algn="l">
              <a:spcBef>
                <a:spcPts val="400"/>
              </a:spcBef>
              <a:spcAft>
                <a:spcPts val="0"/>
              </a:spcAft>
              <a:buSzPts val="2200"/>
              <a:buChar char="⚫"/>
              <a:defRPr sz="2000"/>
            </a:lvl6pPr>
            <a:lvl7pPr indent="-368300" lvl="6" marL="3200400" algn="l">
              <a:spcBef>
                <a:spcPts val="400"/>
              </a:spcBef>
              <a:spcAft>
                <a:spcPts val="0"/>
              </a:spcAft>
              <a:buSzPts val="2200"/>
              <a:buChar char="⚫"/>
              <a:defRPr sz="2000"/>
            </a:lvl7pPr>
            <a:lvl8pPr indent="-368300" lvl="7" marL="3657600" algn="l">
              <a:spcBef>
                <a:spcPts val="400"/>
              </a:spcBef>
              <a:spcAft>
                <a:spcPts val="0"/>
              </a:spcAft>
              <a:buSzPts val="2200"/>
              <a:buChar char="⚫"/>
              <a:defRPr sz="2000"/>
            </a:lvl8pPr>
            <a:lvl9pPr indent="-368300" lvl="8" marL="4114800" algn="l">
              <a:spcBef>
                <a:spcPts val="400"/>
              </a:spcBef>
              <a:spcAft>
                <a:spcPts val="0"/>
              </a:spcAft>
              <a:buSzPts val="2200"/>
              <a:buChar char="⚫"/>
              <a:defRPr sz="2000"/>
            </a:lvl9pPr>
          </a:lstStyle>
          <a:p/>
        </p:txBody>
      </p:sp>
      <p:sp>
        <p:nvSpPr>
          <p:cNvPr id="65" name="Google Shape;65;p14"/>
          <p:cNvSpPr txBox="1"/>
          <p:nvPr>
            <p:ph idx="2" type="body"/>
          </p:nvPr>
        </p:nvSpPr>
        <p:spPr>
          <a:xfrm>
            <a:off x="533399" y="1787856"/>
            <a:ext cx="3840480" cy="3720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600"/>
              </a:spcBef>
              <a:spcAft>
                <a:spcPts val="0"/>
              </a:spcAft>
              <a:buSzPts val="198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9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9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9pPr>
          </a:lstStyle>
          <a:p/>
        </p:txBody>
      </p:sp>
      <p:sp>
        <p:nvSpPr>
          <p:cNvPr id="66" name="Google Shape;66;p14"/>
          <p:cNvSpPr txBox="1"/>
          <p:nvPr>
            <p:ph idx="10" type="dt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1" type="ftr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6240" lvl="0" marL="457200" marR="0" rtl="0" algn="l"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ts val="2640"/>
              <a:buFont typeface="Noto Sans Symbols"/>
              <a:buChar char="⚫"/>
              <a:defRPr b="0" i="0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2269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2420"/>
              <a:buFont typeface="Noto Sans Symbols"/>
              <a:buChar char="⚫"/>
              <a:defRPr b="0" i="0" sz="2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683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DB7D7"/>
              </a:buClr>
              <a:buSzPts val="2200"/>
              <a:buFont typeface="Noto Sans Symbols"/>
              <a:buChar char="⚫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433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1980"/>
              <a:buFont typeface="Noto Sans Symbols"/>
              <a:buChar char="⚫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54329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DB7D7"/>
              </a:buClr>
              <a:buSzPts val="1980"/>
              <a:buFont typeface="Noto Sans Symbols"/>
              <a:buChar char="⚫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5432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Char char="⚫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54329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6DB7D7"/>
              </a:buClr>
              <a:buSzPts val="1980"/>
              <a:buFont typeface="Noto Sans Symbols"/>
              <a:buChar char="⚫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54329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Char char="⚫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54329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6DB7D7"/>
              </a:buClr>
              <a:buSzPts val="1980"/>
              <a:buFont typeface="Noto Sans Symbols"/>
              <a:buChar char="⚫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curtmorgan3/handy_helpe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>
            <p:ph type="ctrTitle"/>
          </p:nvPr>
        </p:nvSpPr>
        <p:spPr>
          <a:xfrm>
            <a:off x="1322921" y="1523999"/>
            <a:ext cx="6498158" cy="17248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6DB7D7"/>
              </a:buClr>
              <a:buSzPts val="5060"/>
              <a:buFont typeface="Noto Sans Symbols"/>
              <a:buNone/>
            </a:pPr>
            <a:r>
              <a:rPr lang="en-US"/>
              <a:t>Handy Helper Github</a:t>
            </a:r>
            <a:endParaRPr/>
          </a:p>
        </p:txBody>
      </p:sp>
      <p:sp>
        <p:nvSpPr>
          <p:cNvPr id="93" name="Google Shape;93;p1"/>
          <p:cNvSpPr txBox="1"/>
          <p:nvPr>
            <p:ph idx="1" type="subTitle"/>
          </p:nvPr>
        </p:nvSpPr>
        <p:spPr>
          <a:xfrm>
            <a:off x="1322921" y="3299012"/>
            <a:ext cx="6498159" cy="916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6DB7D7"/>
              </a:buClr>
              <a:buSzPts val="1980"/>
              <a:buFont typeface="Noto Sans Symbols"/>
              <a:buNone/>
            </a:pPr>
            <a:r>
              <a:rPr lang="en-US" u="sng">
                <a:solidFill>
                  <a:schemeClr val="dk1"/>
                </a:solidFill>
                <a:hlinkClick r:id="rId3"/>
              </a:rPr>
              <a:t>https://github.com/curtmorgan3/handy_helper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Clr>
                <a:srgbClr val="6DB7D7"/>
              </a:buClr>
              <a:buSzPts val="1980"/>
              <a:buFont typeface="Noto Sans Symbols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</a:pPr>
            <a:r>
              <a:t/>
            </a:r>
            <a:endParaRPr/>
          </a:p>
        </p:txBody>
      </p:sp>
      <p:pic>
        <p:nvPicPr>
          <p:cNvPr id="99" name="Google Shape;99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25" y="0"/>
            <a:ext cx="9038376" cy="60787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</a:pPr>
            <a:r>
              <a:t/>
            </a:r>
            <a:endParaRPr/>
          </a:p>
        </p:txBody>
      </p:sp>
      <p:pic>
        <p:nvPicPr>
          <p:cNvPr descr="Screen Shot 2020-04-14 at 4.18.10 PM.png" id="105" name="Google Shape;105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3212" r="3212" t="0"/>
          <a:stretch/>
        </p:blipFill>
        <p:spPr>
          <a:xfrm>
            <a:off x="0" y="-1"/>
            <a:ext cx="9096884" cy="5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</a:pPr>
            <a:r>
              <a:t/>
            </a:r>
            <a:endParaRPr/>
          </a:p>
        </p:txBody>
      </p:sp>
      <p:sp>
        <p:nvSpPr>
          <p:cNvPr id="111" name="Google Shape;111;p4"/>
          <p:cNvSpPr txBox="1"/>
          <p:nvPr>
            <p:ph idx="1" type="body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1610" lvl="0" marL="349250" rtl="0" algn="l">
              <a:spcBef>
                <a:spcPts val="0"/>
              </a:spcBef>
              <a:spcAft>
                <a:spcPts val="0"/>
              </a:spcAft>
              <a:buSzPts val="2640"/>
              <a:buNone/>
            </a:pPr>
            <a:r>
              <a:t/>
            </a:r>
            <a:endParaRPr/>
          </a:p>
        </p:txBody>
      </p:sp>
      <p:pic>
        <p:nvPicPr>
          <p:cNvPr descr="Screen Shot 2020-04-14 at 4.19.29 PM.png" id="112" name="Google Shape;11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7911" y="0"/>
            <a:ext cx="6548642" cy="7482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731fb5775_0_0"/>
          <p:cNvSpPr txBox="1"/>
          <p:nvPr>
            <p:ph type="title"/>
          </p:nvPr>
        </p:nvSpPr>
        <p:spPr>
          <a:xfrm>
            <a:off x="549275" y="107576"/>
            <a:ext cx="8042400" cy="1337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7731fb5775_0_0"/>
          <p:cNvSpPr txBox="1"/>
          <p:nvPr>
            <p:ph idx="1" type="body"/>
          </p:nvPr>
        </p:nvSpPr>
        <p:spPr>
          <a:xfrm>
            <a:off x="549275" y="1600201"/>
            <a:ext cx="8042400" cy="434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g7731fb577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3113" y="0"/>
            <a:ext cx="6954713" cy="6858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731fb5775_0_6"/>
          <p:cNvSpPr txBox="1"/>
          <p:nvPr>
            <p:ph type="title"/>
          </p:nvPr>
        </p:nvSpPr>
        <p:spPr>
          <a:xfrm>
            <a:off x="549275" y="107576"/>
            <a:ext cx="8042400" cy="1337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7731fb5775_0_6"/>
          <p:cNvSpPr txBox="1"/>
          <p:nvPr>
            <p:ph idx="1" type="body"/>
          </p:nvPr>
        </p:nvSpPr>
        <p:spPr>
          <a:xfrm>
            <a:off x="549275" y="1600201"/>
            <a:ext cx="8042400" cy="434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g7731fb5775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6437" y="0"/>
            <a:ext cx="6705790" cy="6858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reeze">
  <a:themeElements>
    <a:clrScheme name="Breeze">
      <a:dk1>
        <a:srgbClr val="000000"/>
      </a:dk1>
      <a:lt1>
        <a:srgbClr val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2020-04-14T20:09:11Z</dcterms:created>
  <dc:creator>Jack Brody</dc:creator>
</cp:coreProperties>
</file>