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ItgNSQ4hIvUX+DQxw1on9e4xb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A70691-5950-4D76-B7FA-8157B0583B80}">
  <a:tblStyle styleId="{4FA70691-5950-4D76-B7FA-8157B0583B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Handy Helper Business Relationship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024925" y="1293725"/>
            <a:ext cx="2587500" cy="46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379900" y="1580850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D0D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500300" y="1293725"/>
            <a:ext cx="2587500" cy="46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903250" y="1293725"/>
            <a:ext cx="2587500" cy="46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400100" y="2485850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E9EF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405725" y="4022950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D0D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331700" y="1629025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D0D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293725" y="879225"/>
            <a:ext cx="1876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749500" y="929463"/>
            <a:ext cx="1876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117375" y="929463"/>
            <a:ext cx="1876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641575" y="1946013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D0D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819575" y="3574838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E9EF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Ads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8311500" y="2530650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E9EF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"/>
          <p:cNvCxnSpPr>
            <a:stCxn id="89" idx="3"/>
            <a:endCxn id="96" idx="1"/>
          </p:cNvCxnSpPr>
          <p:nvPr/>
        </p:nvCxnSpPr>
        <p:spPr>
          <a:xfrm>
            <a:off x="3276600" y="2802650"/>
            <a:ext cx="1542900" cy="10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1"/>
          <p:cNvCxnSpPr>
            <a:stCxn id="86" idx="3"/>
            <a:endCxn id="95" idx="1"/>
          </p:cNvCxnSpPr>
          <p:nvPr/>
        </p:nvCxnSpPr>
        <p:spPr>
          <a:xfrm>
            <a:off x="3256400" y="1897650"/>
            <a:ext cx="13851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1"/>
          <p:cNvCxnSpPr>
            <a:stCxn id="90" idx="3"/>
            <a:endCxn id="95" idx="1"/>
          </p:cNvCxnSpPr>
          <p:nvPr/>
        </p:nvCxnSpPr>
        <p:spPr>
          <a:xfrm flipH="1" rot="10800000">
            <a:off x="3282225" y="2262850"/>
            <a:ext cx="1359300" cy="20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1"/>
          <p:cNvCxnSpPr>
            <a:stCxn id="95" idx="3"/>
            <a:endCxn id="91" idx="1"/>
          </p:cNvCxnSpPr>
          <p:nvPr/>
        </p:nvCxnSpPr>
        <p:spPr>
          <a:xfrm flipH="1" rot="10800000">
            <a:off x="6518075" y="1945713"/>
            <a:ext cx="1813500" cy="3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1"/>
          <p:cNvCxnSpPr>
            <a:stCxn id="96" idx="3"/>
            <a:endCxn id="97" idx="1"/>
          </p:cNvCxnSpPr>
          <p:nvPr/>
        </p:nvCxnSpPr>
        <p:spPr>
          <a:xfrm flipH="1" rot="10800000">
            <a:off x="6696075" y="2847338"/>
            <a:ext cx="1615500" cy="10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1"/>
          <p:cNvCxnSpPr>
            <a:stCxn id="95" idx="3"/>
            <a:endCxn id="97" idx="1"/>
          </p:cNvCxnSpPr>
          <p:nvPr/>
        </p:nvCxnSpPr>
        <p:spPr>
          <a:xfrm>
            <a:off x="6518075" y="2262813"/>
            <a:ext cx="179340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1"/>
          <p:cNvCxnSpPr>
            <a:stCxn id="96" idx="3"/>
            <a:endCxn id="91" idx="1"/>
          </p:cNvCxnSpPr>
          <p:nvPr/>
        </p:nvCxnSpPr>
        <p:spPr>
          <a:xfrm flipH="1" rot="10800000">
            <a:off x="6696075" y="1945838"/>
            <a:ext cx="1635600" cy="19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/>
          <p:nvPr/>
        </p:nvCxnSpPr>
        <p:spPr>
          <a:xfrm flipH="1">
            <a:off x="5288450" y="2579575"/>
            <a:ext cx="87600" cy="9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1"/>
          <p:cNvSpPr txBox="1"/>
          <p:nvPr/>
        </p:nvSpPr>
        <p:spPr>
          <a:xfrm rot="770456">
            <a:off x="3524217" y="1815545"/>
            <a:ext cx="997548" cy="5288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Skills/Services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 rot="1023942">
            <a:off x="-2022270" y="-3286"/>
            <a:ext cx="1774639" cy="2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 rot="-3055844">
            <a:off x="3454710" y="2610997"/>
            <a:ext cx="1186654" cy="156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 Requirements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038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 rot="3550282">
            <a:off x="3884512" y="3667408"/>
            <a:ext cx="1221725" cy="2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 rot="-5094125">
            <a:off x="5194909" y="2812649"/>
            <a:ext cx="790025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 rot="-2697577">
            <a:off x="7106536" y="2679293"/>
            <a:ext cx="602031" cy="2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 rot="-374169">
            <a:off x="7123930" y="1834480"/>
            <a:ext cx="602063" cy="278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 rot="1283902">
            <a:off x="7154814" y="2314716"/>
            <a:ext cx="601891" cy="278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 rot="-1296316">
            <a:off x="7194473" y="2987696"/>
            <a:ext cx="602102" cy="27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 rot="1244789">
            <a:off x="4085375" y="2945728"/>
            <a:ext cx="602145" cy="2786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Google Shape;121;p2"/>
          <p:cNvGraphicFramePr/>
          <p:nvPr/>
        </p:nvGraphicFramePr>
        <p:xfrm>
          <a:off x="2293515" y="2749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{4FA70691-5950-4D76-B7FA-8157B0583B80}</a:tableStyleId>
              </a:tblPr>
              <a:tblGrid>
                <a:gridCol w="2435900"/>
                <a:gridCol w="2435900"/>
                <a:gridCol w="2435900"/>
              </a:tblGrid>
              <a:tr h="59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Business Group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 Roles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Team Member Name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Management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Partner Relationship Manager</a:t>
                      </a:r>
                      <a:r>
                        <a:rPr lang="en-US" sz="1400" u="none" cap="none" strike="noStrike"/>
                        <a:t> (managing any issues related to relationships between users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Jack Brody/ Yang Zhao/ Yixuan Ma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87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Ads Management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Representative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Marlene Hasslinger/ Veenus Thakkar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2" name="Google Shape;122;p2"/>
          <p:cNvSpPr txBox="1"/>
          <p:nvPr/>
        </p:nvSpPr>
        <p:spPr>
          <a:xfrm>
            <a:off x="2293525" y="1181825"/>
            <a:ext cx="366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2293515" y="2286000"/>
            <a:ext cx="1488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2019-10-07T00:45:54Z</dcterms:created>
  <dc:creator>Windows User</dc:creator>
</cp:coreProperties>
</file>