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hQRn8tdIHtjQDj3026mudjcS9h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"/>
          <p:cNvCxnSpPr/>
          <p:nvPr/>
        </p:nvCxnSpPr>
        <p:spPr>
          <a:xfrm flipH="1" rot="10800000">
            <a:off x="1919075" y="2573250"/>
            <a:ext cx="910200" cy="10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" name="Google Shape;55;p1"/>
          <p:cNvCxnSpPr/>
          <p:nvPr/>
        </p:nvCxnSpPr>
        <p:spPr>
          <a:xfrm>
            <a:off x="1517275" y="1703300"/>
            <a:ext cx="782700" cy="8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" name="Google Shape;56;p1"/>
          <p:cNvSpPr txBox="1"/>
          <p:nvPr/>
        </p:nvSpPr>
        <p:spPr>
          <a:xfrm>
            <a:off x="571275" y="511050"/>
            <a:ext cx="53295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Fishbone Diagram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176600" y="3546200"/>
            <a:ext cx="18042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/>
              <a:t>02. </a:t>
            </a:r>
            <a:r>
              <a:rPr b="0" i="0" lang="de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User’s Account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814025" y="1320500"/>
            <a:ext cx="1562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01. 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Profile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3711875" y="3529600"/>
            <a:ext cx="1562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03. 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724400" y="1303900"/>
            <a:ext cx="1562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05. 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6274375" y="1242900"/>
            <a:ext cx="1562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07. 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1"/>
          <p:cNvCxnSpPr/>
          <p:nvPr/>
        </p:nvCxnSpPr>
        <p:spPr>
          <a:xfrm flipH="1" rot="10800000">
            <a:off x="4061025" y="2539550"/>
            <a:ext cx="688800" cy="7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" name="Google Shape;63;p1"/>
          <p:cNvCxnSpPr/>
          <p:nvPr/>
        </p:nvCxnSpPr>
        <p:spPr>
          <a:xfrm>
            <a:off x="5387800" y="1703300"/>
            <a:ext cx="782700" cy="8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" name="Google Shape;64;p1"/>
          <p:cNvSpPr txBox="1"/>
          <p:nvPr/>
        </p:nvSpPr>
        <p:spPr>
          <a:xfrm>
            <a:off x="1463325" y="2555200"/>
            <a:ext cx="933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account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691925" y="2705750"/>
            <a:ext cx="933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158525" y="2866800"/>
            <a:ext cx="108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 password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158525" y="3049775"/>
            <a:ext cx="108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929925" y="3049775"/>
            <a:ext cx="108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Bookings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795600" y="3202175"/>
            <a:ext cx="1449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support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1"/>
          <p:cNvCxnSpPr/>
          <p:nvPr/>
        </p:nvCxnSpPr>
        <p:spPr>
          <a:xfrm flipH="1" rot="10800000">
            <a:off x="2315925" y="2697950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1"/>
          <p:cNvCxnSpPr/>
          <p:nvPr/>
        </p:nvCxnSpPr>
        <p:spPr>
          <a:xfrm flipH="1" rot="10800000">
            <a:off x="2185625" y="2834600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1"/>
          <p:cNvCxnSpPr/>
          <p:nvPr/>
        </p:nvCxnSpPr>
        <p:spPr>
          <a:xfrm flipH="1" rot="10800000">
            <a:off x="2032875" y="3018388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"/>
          <p:cNvCxnSpPr/>
          <p:nvPr/>
        </p:nvCxnSpPr>
        <p:spPr>
          <a:xfrm flipH="1" rot="10800000">
            <a:off x="1916825" y="3228538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" name="Google Shape;74;p1"/>
          <p:cNvCxnSpPr/>
          <p:nvPr/>
        </p:nvCxnSpPr>
        <p:spPr>
          <a:xfrm flipH="1" rot="10800000">
            <a:off x="1728600" y="3385138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" name="Google Shape;75;p1"/>
          <p:cNvSpPr txBox="1"/>
          <p:nvPr/>
        </p:nvSpPr>
        <p:spPr>
          <a:xfrm>
            <a:off x="3142125" y="2561850"/>
            <a:ext cx="13041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Searching a service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3206351" y="2666425"/>
            <a:ext cx="108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Filtering services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"/>
          <p:cNvCxnSpPr/>
          <p:nvPr/>
        </p:nvCxnSpPr>
        <p:spPr>
          <a:xfrm flipH="1" rot="10800000">
            <a:off x="4212838" y="2704600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" name="Google Shape;78;p1"/>
          <p:cNvCxnSpPr/>
          <p:nvPr/>
        </p:nvCxnSpPr>
        <p:spPr>
          <a:xfrm flipH="1" rot="10800000">
            <a:off x="4082538" y="2841250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9" name="Google Shape;79;p1"/>
          <p:cNvSpPr txBox="1"/>
          <p:nvPr/>
        </p:nvSpPr>
        <p:spPr>
          <a:xfrm>
            <a:off x="6030313" y="1859200"/>
            <a:ext cx="933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Leave a review for a completed service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1"/>
          <p:cNvCxnSpPr/>
          <p:nvPr/>
        </p:nvCxnSpPr>
        <p:spPr>
          <a:xfrm flipH="1" rot="10800000">
            <a:off x="6806713" y="2075200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" name="Google Shape;81;p1"/>
          <p:cNvSpPr txBox="1"/>
          <p:nvPr/>
        </p:nvSpPr>
        <p:spPr>
          <a:xfrm>
            <a:off x="362664" y="1790225"/>
            <a:ext cx="108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experience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573825" y="1908600"/>
            <a:ext cx="933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skills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650025" y="2045238"/>
            <a:ext cx="108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</a:t>
            </a:r>
            <a:r>
              <a:rPr lang="de" sz="800"/>
              <a:t>fees</a:t>
            </a: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/prices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"/>
          <p:cNvCxnSpPr/>
          <p:nvPr/>
        </p:nvCxnSpPr>
        <p:spPr>
          <a:xfrm flipH="1" rot="10800000">
            <a:off x="1406325" y="1940700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" name="Google Shape;85;p1"/>
          <p:cNvCxnSpPr/>
          <p:nvPr/>
        </p:nvCxnSpPr>
        <p:spPr>
          <a:xfrm flipH="1" rot="10800000">
            <a:off x="1498775" y="2084125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6" name="Google Shape;86;p1"/>
          <p:cNvCxnSpPr/>
          <p:nvPr/>
        </p:nvCxnSpPr>
        <p:spPr>
          <a:xfrm flipH="1" rot="10800000">
            <a:off x="1691375" y="2204250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" name="Google Shape;87;p1"/>
          <p:cNvSpPr txBox="1"/>
          <p:nvPr/>
        </p:nvSpPr>
        <p:spPr>
          <a:xfrm>
            <a:off x="4795425" y="1905275"/>
            <a:ext cx="558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 details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"/>
          <p:cNvCxnSpPr/>
          <p:nvPr/>
        </p:nvCxnSpPr>
        <p:spPr>
          <a:xfrm flipH="1" rot="10800000">
            <a:off x="5350925" y="2076900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1"/>
          <p:cNvCxnSpPr/>
          <p:nvPr/>
        </p:nvCxnSpPr>
        <p:spPr>
          <a:xfrm>
            <a:off x="6922425" y="1681775"/>
            <a:ext cx="782700" cy="8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1"/>
          <p:cNvCxnSpPr/>
          <p:nvPr/>
        </p:nvCxnSpPr>
        <p:spPr>
          <a:xfrm flipH="1" rot="10800000">
            <a:off x="6534000" y="2544050"/>
            <a:ext cx="688800" cy="7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" name="Google Shape;91;p1"/>
          <p:cNvSpPr txBox="1"/>
          <p:nvPr/>
        </p:nvSpPr>
        <p:spPr>
          <a:xfrm>
            <a:off x="5569363" y="2738450"/>
            <a:ext cx="108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 service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"/>
          <p:cNvCxnSpPr/>
          <p:nvPr/>
        </p:nvCxnSpPr>
        <p:spPr>
          <a:xfrm flipH="1" rot="10800000">
            <a:off x="6533988" y="2919638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" name="Google Shape;93;p1"/>
          <p:cNvSpPr txBox="1"/>
          <p:nvPr/>
        </p:nvSpPr>
        <p:spPr>
          <a:xfrm>
            <a:off x="6097350" y="3509900"/>
            <a:ext cx="1562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06. 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818125" y="2863625"/>
            <a:ext cx="11622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Ordering services by price/ratings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"/>
          <p:cNvCxnSpPr/>
          <p:nvPr/>
        </p:nvCxnSpPr>
        <p:spPr>
          <a:xfrm flipH="1" rot="10800000">
            <a:off x="3930138" y="2993650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1"/>
          <p:cNvSpPr txBox="1"/>
          <p:nvPr/>
        </p:nvSpPr>
        <p:spPr>
          <a:xfrm>
            <a:off x="5467313" y="2962300"/>
            <a:ext cx="108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 and pay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"/>
          <p:cNvCxnSpPr/>
          <p:nvPr/>
        </p:nvCxnSpPr>
        <p:spPr>
          <a:xfrm flipH="1" rot="10800000">
            <a:off x="6360713" y="3149288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p1"/>
          <p:cNvSpPr txBox="1"/>
          <p:nvPr/>
        </p:nvSpPr>
        <p:spPr>
          <a:xfrm>
            <a:off x="3358738" y="1274888"/>
            <a:ext cx="1562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04. </a:t>
            </a:r>
            <a:r>
              <a:rPr b="0" i="0" lang="de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a job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"/>
          <p:cNvCxnSpPr/>
          <p:nvPr/>
        </p:nvCxnSpPr>
        <p:spPr>
          <a:xfrm>
            <a:off x="4005663" y="1668713"/>
            <a:ext cx="782700" cy="8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p1"/>
          <p:cNvSpPr txBox="1"/>
          <p:nvPr/>
        </p:nvSpPr>
        <p:spPr>
          <a:xfrm>
            <a:off x="3382425" y="1756200"/>
            <a:ext cx="688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a job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"/>
          <p:cNvCxnSpPr/>
          <p:nvPr/>
        </p:nvCxnSpPr>
        <p:spPr>
          <a:xfrm flipH="1" rot="10800000">
            <a:off x="3915425" y="1927825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p1"/>
          <p:cNvSpPr txBox="1"/>
          <p:nvPr/>
        </p:nvSpPr>
        <p:spPr>
          <a:xfrm>
            <a:off x="3534825" y="1908600"/>
            <a:ext cx="6888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a rate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"/>
          <p:cNvCxnSpPr/>
          <p:nvPr/>
        </p:nvCxnSpPr>
        <p:spPr>
          <a:xfrm flipH="1" rot="10800000">
            <a:off x="4067825" y="2080225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4" name="Google Shape;104;p1"/>
          <p:cNvSpPr txBox="1"/>
          <p:nvPr/>
        </p:nvSpPr>
        <p:spPr>
          <a:xfrm>
            <a:off x="254725" y="1647900"/>
            <a:ext cx="933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availability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"/>
          <p:cNvCxnSpPr/>
          <p:nvPr/>
        </p:nvCxnSpPr>
        <p:spPr>
          <a:xfrm flipH="1" rot="10800000">
            <a:off x="1104100" y="1770700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1"/>
          <p:cNvCxnSpPr/>
          <p:nvPr/>
        </p:nvCxnSpPr>
        <p:spPr>
          <a:xfrm flipH="1" rot="10800000">
            <a:off x="6533988" y="1815650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" name="Google Shape;107;p1"/>
          <p:cNvSpPr txBox="1"/>
          <p:nvPr/>
        </p:nvSpPr>
        <p:spPr>
          <a:xfrm>
            <a:off x="5916400" y="1637825"/>
            <a:ext cx="890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star rating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"/>
          <p:cNvCxnSpPr/>
          <p:nvPr/>
        </p:nvCxnSpPr>
        <p:spPr>
          <a:xfrm flipH="1" rot="10800000">
            <a:off x="932025" y="2524975"/>
            <a:ext cx="69438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"/>
          <p:cNvSpPr txBox="1"/>
          <p:nvPr/>
        </p:nvSpPr>
        <p:spPr>
          <a:xfrm>
            <a:off x="7836475" y="2194600"/>
            <a:ext cx="13662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Handyhelper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Application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802425" y="2197638"/>
            <a:ext cx="1086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" sz="800"/>
              <a:t>Set location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"/>
          <p:cNvCxnSpPr/>
          <p:nvPr/>
        </p:nvCxnSpPr>
        <p:spPr>
          <a:xfrm flipH="1" rot="10800000">
            <a:off x="1843775" y="2356650"/>
            <a:ext cx="3450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