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dd6ca76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70dd6ca76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dd6ca76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70dd6ca76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dd6ca76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70dd6ca76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dd6ca76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70dd6ca76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0dd6ca76f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70dd6ca76f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0dd6ca76f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70dd6ca76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0dd6ca76f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70dd6ca76f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</a:t>
            </a:r>
            <a:r>
              <a:rPr i="0" lang="zh-CN" sz="1100" u="none" cap="none" strike="noStrike">
                <a:solidFill>
                  <a:schemeClr val="dk1"/>
                </a:solidFill>
              </a:rPr>
              <a:t> Web Application</a:t>
            </a:r>
            <a:endParaRPr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zh-CN" sz="1100" u="none" cap="none" strike="noStrike">
                <a:solidFill>
                  <a:schemeClr val="dk1"/>
                </a:solidFill>
              </a:rPr>
              <a:t>Use Case Diagram</a:t>
            </a:r>
            <a:endParaRPr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zh-CN" sz="1100" u="none" cap="none" strike="noStrike">
                <a:solidFill>
                  <a:schemeClr val="dk1"/>
                </a:solidFill>
              </a:rPr>
              <a:t>Module: 01.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Build Profile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555075" y="363075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1.01</a:t>
            </a:r>
            <a:r>
              <a:rPr lang="zh-CN" sz="900">
                <a:solidFill>
                  <a:schemeClr val="dk1"/>
                </a:solidFill>
              </a:rPr>
              <a:t> Identify as a Helper or Customer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55075" y="998475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1.02 </a:t>
            </a:r>
            <a:r>
              <a:rPr lang="zh-CN" sz="900">
                <a:solidFill>
                  <a:schemeClr val="dk1"/>
                </a:solidFill>
              </a:rPr>
              <a:t>Label profile from an array of skills or trades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55075" y="1633875"/>
            <a:ext cx="2178300" cy="635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1.03 </a:t>
            </a:r>
            <a:r>
              <a:rPr lang="zh-CN" sz="900">
                <a:solidFill>
                  <a:schemeClr val="dk1"/>
                </a:solidFill>
              </a:rPr>
              <a:t>Describe experience and expertise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555075" y="2269275"/>
            <a:ext cx="2178300" cy="635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1.04 </a:t>
            </a:r>
            <a:r>
              <a:rPr lang="zh-CN" sz="900">
                <a:solidFill>
                  <a:schemeClr val="dk1"/>
                </a:solidFill>
              </a:rPr>
              <a:t>Add professional photos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593450" y="2904675"/>
            <a:ext cx="2178300" cy="635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1.05 </a:t>
            </a:r>
            <a:r>
              <a:rPr lang="zh-CN" sz="900">
                <a:solidFill>
                  <a:schemeClr val="dk1"/>
                </a:solidFill>
              </a:rPr>
              <a:t>Identify location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593450" y="35400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1.06 </a:t>
            </a:r>
            <a:r>
              <a:rPr lang="zh-CN" sz="900">
                <a:solidFill>
                  <a:schemeClr val="dk1"/>
                </a:solidFill>
              </a:rPr>
              <a:t>Toggle profile searchability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555075" y="4175475"/>
            <a:ext cx="2178300" cy="635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1.07 </a:t>
            </a:r>
            <a:r>
              <a:rPr lang="zh-CN" sz="900">
                <a:solidFill>
                  <a:schemeClr val="dk1"/>
                </a:solidFill>
              </a:rPr>
              <a:t>Set availability times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646300" y="2813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326475" y="2652975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222" y="2068563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322" y="191753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4"/>
          <p:cNvCxnSpPr>
            <a:stCxn id="72" idx="3"/>
            <a:endCxn id="61" idx="2"/>
          </p:cNvCxnSpPr>
          <p:nvPr/>
        </p:nvCxnSpPr>
        <p:spPr>
          <a:xfrm flipH="1" rot="10800000">
            <a:off x="1390087" y="680775"/>
            <a:ext cx="2165100" cy="17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2" idx="3"/>
            <a:endCxn id="62" idx="2"/>
          </p:cNvCxnSpPr>
          <p:nvPr/>
        </p:nvCxnSpPr>
        <p:spPr>
          <a:xfrm flipH="1" rot="10800000">
            <a:off x="1390087" y="1316175"/>
            <a:ext cx="2165100" cy="11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2" idx="3"/>
            <a:endCxn id="63" idx="2"/>
          </p:cNvCxnSpPr>
          <p:nvPr/>
        </p:nvCxnSpPr>
        <p:spPr>
          <a:xfrm flipH="1" rot="10800000">
            <a:off x="1390087" y="1951575"/>
            <a:ext cx="2165100" cy="4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2" idx="3"/>
            <a:endCxn id="64" idx="2"/>
          </p:cNvCxnSpPr>
          <p:nvPr/>
        </p:nvCxnSpPr>
        <p:spPr>
          <a:xfrm>
            <a:off x="1390087" y="2440875"/>
            <a:ext cx="2165100" cy="1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2" idx="3"/>
            <a:endCxn id="65" idx="2"/>
          </p:cNvCxnSpPr>
          <p:nvPr/>
        </p:nvCxnSpPr>
        <p:spPr>
          <a:xfrm>
            <a:off x="1390087" y="2440875"/>
            <a:ext cx="2203500" cy="7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2" idx="3"/>
            <a:endCxn id="66" idx="2"/>
          </p:cNvCxnSpPr>
          <p:nvPr/>
        </p:nvCxnSpPr>
        <p:spPr>
          <a:xfrm>
            <a:off x="1390087" y="2440875"/>
            <a:ext cx="2203500" cy="14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2" idx="3"/>
            <a:endCxn id="67" idx="2"/>
          </p:cNvCxnSpPr>
          <p:nvPr/>
        </p:nvCxnSpPr>
        <p:spPr>
          <a:xfrm>
            <a:off x="1390087" y="2440875"/>
            <a:ext cx="2165100" cy="20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endCxn id="61" idx="6"/>
          </p:cNvCxnSpPr>
          <p:nvPr/>
        </p:nvCxnSpPr>
        <p:spPr>
          <a:xfrm rot="10800000">
            <a:off x="5733375" y="680775"/>
            <a:ext cx="2074800" cy="16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3" idx="1"/>
            <a:endCxn id="64" idx="6"/>
          </p:cNvCxnSpPr>
          <p:nvPr/>
        </p:nvCxnSpPr>
        <p:spPr>
          <a:xfrm flipH="1">
            <a:off x="5733522" y="2289849"/>
            <a:ext cx="20748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3" idx="1"/>
            <a:endCxn id="65" idx="6"/>
          </p:cNvCxnSpPr>
          <p:nvPr/>
        </p:nvCxnSpPr>
        <p:spPr>
          <a:xfrm flipH="1">
            <a:off x="5771622" y="2289849"/>
            <a:ext cx="20367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3" idx="1"/>
            <a:endCxn id="66" idx="6"/>
          </p:cNvCxnSpPr>
          <p:nvPr/>
        </p:nvCxnSpPr>
        <p:spPr>
          <a:xfrm flipH="1">
            <a:off x="5771622" y="2289849"/>
            <a:ext cx="2036700" cy="15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3" idx="1"/>
            <a:endCxn id="67" idx="6"/>
          </p:cNvCxnSpPr>
          <p:nvPr/>
        </p:nvCxnSpPr>
        <p:spPr>
          <a:xfrm flipH="1">
            <a:off x="5733522" y="2289849"/>
            <a:ext cx="20748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641925" y="15735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47" y="8289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6502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122" y="35055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7388425" y="4066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90775" y="151275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</a:t>
            </a:r>
            <a:r>
              <a:rPr i="0" lang="zh-CN" sz="1100" u="none" cap="none" strike="noStrike">
                <a:solidFill>
                  <a:schemeClr val="dk1"/>
                </a:solidFill>
              </a:rPr>
              <a:t> Web Application</a:t>
            </a:r>
            <a:endParaRPr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zh-CN" sz="1100" u="none" cap="none" strike="noStrike">
                <a:solidFill>
                  <a:schemeClr val="dk1"/>
                </a:solidFill>
              </a:rPr>
              <a:t>Use Case Diagram</a:t>
            </a:r>
            <a:endParaRPr i="0" sz="11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zh-CN" sz="1100" u="none" cap="none" strike="noStrike">
                <a:solidFill>
                  <a:schemeClr val="dk1"/>
                </a:solidFill>
              </a:rPr>
              <a:t>Module: </a:t>
            </a:r>
            <a:r>
              <a:rPr lang="zh-CN" sz="1100">
                <a:solidFill>
                  <a:schemeClr val="dk1"/>
                </a:solidFill>
              </a:rPr>
              <a:t>02. User's Account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541875" y="328050"/>
            <a:ext cx="2178300" cy="596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2.01 Reset password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541875" y="924721"/>
            <a:ext cx="2178300" cy="596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2.02 Manage email preferences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571750" y="1521392"/>
            <a:ext cx="2178300" cy="596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2.03 Deactivate an account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560063" y="2118063"/>
            <a:ext cx="2178300" cy="596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2.04 See history of previous bookings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580250" y="2714734"/>
            <a:ext cx="2178300" cy="59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2.05 See an accounting of financial transactions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541875" y="3311405"/>
            <a:ext cx="2178300" cy="596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2.06 Contact customer support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1238995" y="16951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7431450" y="2363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25050" y="279595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972" y="205133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5"/>
          <p:cNvCxnSpPr/>
          <p:nvPr/>
        </p:nvCxnSpPr>
        <p:spPr>
          <a:xfrm>
            <a:off x="7431450" y="2363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5"/>
          <p:cNvSpPr txBox="1"/>
          <p:nvPr/>
        </p:nvSpPr>
        <p:spPr>
          <a:xfrm>
            <a:off x="7726550" y="30101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397" y="227466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5"/>
          <p:cNvCxnSpPr>
            <a:stCxn id="107" idx="3"/>
            <a:endCxn id="97" idx="2"/>
          </p:cNvCxnSpPr>
          <p:nvPr/>
        </p:nvCxnSpPr>
        <p:spPr>
          <a:xfrm flipH="1" rot="10800000">
            <a:off x="1268837" y="626350"/>
            <a:ext cx="2273100" cy="17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107" idx="3"/>
            <a:endCxn id="98" idx="2"/>
          </p:cNvCxnSpPr>
          <p:nvPr/>
        </p:nvCxnSpPr>
        <p:spPr>
          <a:xfrm flipH="1" rot="10800000">
            <a:off x="1268837" y="1223050"/>
            <a:ext cx="2273100" cy="12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7" idx="3"/>
            <a:endCxn id="99" idx="2"/>
          </p:cNvCxnSpPr>
          <p:nvPr/>
        </p:nvCxnSpPr>
        <p:spPr>
          <a:xfrm flipH="1" rot="10800000">
            <a:off x="1268837" y="1819750"/>
            <a:ext cx="2302800" cy="6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07" idx="3"/>
            <a:endCxn id="100" idx="2"/>
          </p:cNvCxnSpPr>
          <p:nvPr/>
        </p:nvCxnSpPr>
        <p:spPr>
          <a:xfrm flipH="1" rot="10800000">
            <a:off x="1268837" y="2416450"/>
            <a:ext cx="22911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7" idx="3"/>
            <a:endCxn id="101" idx="2"/>
          </p:cNvCxnSpPr>
          <p:nvPr/>
        </p:nvCxnSpPr>
        <p:spPr>
          <a:xfrm>
            <a:off x="1268837" y="2423650"/>
            <a:ext cx="23115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107" idx="3"/>
            <a:endCxn id="102" idx="2"/>
          </p:cNvCxnSpPr>
          <p:nvPr/>
        </p:nvCxnSpPr>
        <p:spPr>
          <a:xfrm>
            <a:off x="1268837" y="2423650"/>
            <a:ext cx="2273100" cy="11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110" idx="1"/>
            <a:endCxn id="97" idx="6"/>
          </p:cNvCxnSpPr>
          <p:nvPr/>
        </p:nvCxnSpPr>
        <p:spPr>
          <a:xfrm rot="10800000">
            <a:off x="5720197" y="626474"/>
            <a:ext cx="2488200" cy="20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10" idx="1"/>
            <a:endCxn id="98" idx="6"/>
          </p:cNvCxnSpPr>
          <p:nvPr/>
        </p:nvCxnSpPr>
        <p:spPr>
          <a:xfrm rot="10800000">
            <a:off x="5720197" y="1223174"/>
            <a:ext cx="2488200" cy="14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>
            <a:stCxn id="110" idx="1"/>
            <a:endCxn id="99" idx="6"/>
          </p:cNvCxnSpPr>
          <p:nvPr/>
        </p:nvCxnSpPr>
        <p:spPr>
          <a:xfrm rot="10800000">
            <a:off x="5750197" y="1819874"/>
            <a:ext cx="2458200" cy="8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5"/>
          <p:cNvCxnSpPr>
            <a:stCxn id="110" idx="1"/>
            <a:endCxn id="100" idx="6"/>
          </p:cNvCxnSpPr>
          <p:nvPr/>
        </p:nvCxnSpPr>
        <p:spPr>
          <a:xfrm rot="10800000">
            <a:off x="5738497" y="2416274"/>
            <a:ext cx="24699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10" idx="1"/>
            <a:endCxn id="102" idx="6"/>
          </p:cNvCxnSpPr>
          <p:nvPr/>
        </p:nvCxnSpPr>
        <p:spPr>
          <a:xfrm flipH="1">
            <a:off x="5720197" y="2646974"/>
            <a:ext cx="2488200" cy="9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>
            <a:stCxn id="110" idx="1"/>
            <a:endCxn id="101" idx="6"/>
          </p:cNvCxnSpPr>
          <p:nvPr/>
        </p:nvCxnSpPr>
        <p:spPr>
          <a:xfrm flipH="1">
            <a:off x="5758597" y="2646974"/>
            <a:ext cx="244980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5"/>
          <p:cNvSpPr txBox="1"/>
          <p:nvPr/>
        </p:nvSpPr>
        <p:spPr>
          <a:xfrm>
            <a:off x="489525" y="15735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447" y="8289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4978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722" y="3505563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5"/>
          <p:cNvCxnSpPr>
            <a:stCxn id="124" idx="3"/>
            <a:endCxn id="97" idx="2"/>
          </p:cNvCxnSpPr>
          <p:nvPr/>
        </p:nvCxnSpPr>
        <p:spPr>
          <a:xfrm flipH="1" rot="10800000">
            <a:off x="1233312" y="626425"/>
            <a:ext cx="23085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>
            <a:stCxn id="124" idx="3"/>
            <a:endCxn id="98" idx="2"/>
          </p:cNvCxnSpPr>
          <p:nvPr/>
        </p:nvCxnSpPr>
        <p:spPr>
          <a:xfrm>
            <a:off x="1233312" y="1201225"/>
            <a:ext cx="23085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>
            <a:stCxn id="124" idx="3"/>
            <a:endCxn id="99" idx="2"/>
          </p:cNvCxnSpPr>
          <p:nvPr/>
        </p:nvCxnSpPr>
        <p:spPr>
          <a:xfrm>
            <a:off x="1233312" y="1201225"/>
            <a:ext cx="2338500" cy="6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5"/>
          <p:cNvCxnSpPr>
            <a:stCxn id="124" idx="3"/>
            <a:endCxn id="100" idx="2"/>
          </p:cNvCxnSpPr>
          <p:nvPr/>
        </p:nvCxnSpPr>
        <p:spPr>
          <a:xfrm>
            <a:off x="1233312" y="1201225"/>
            <a:ext cx="2326800" cy="12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124" idx="3"/>
            <a:endCxn id="101" idx="2"/>
          </p:cNvCxnSpPr>
          <p:nvPr/>
        </p:nvCxnSpPr>
        <p:spPr>
          <a:xfrm>
            <a:off x="1233312" y="1201225"/>
            <a:ext cx="2346900" cy="18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126" idx="3"/>
            <a:endCxn id="101" idx="2"/>
          </p:cNvCxnSpPr>
          <p:nvPr/>
        </p:nvCxnSpPr>
        <p:spPr>
          <a:xfrm flipH="1" rot="10800000">
            <a:off x="1241587" y="3012975"/>
            <a:ext cx="2338800" cy="8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5"/>
          <p:cNvSpPr/>
          <p:nvPr/>
        </p:nvSpPr>
        <p:spPr>
          <a:xfrm>
            <a:off x="3541875" y="3926951"/>
            <a:ext cx="2178300" cy="59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2.07 Register for an Account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3560063" y="4542507"/>
            <a:ext cx="2178300" cy="59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2.08 Sign into an Account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5"/>
          <p:cNvCxnSpPr>
            <a:stCxn id="107" idx="3"/>
            <a:endCxn id="133" idx="2"/>
          </p:cNvCxnSpPr>
          <p:nvPr/>
        </p:nvCxnSpPr>
        <p:spPr>
          <a:xfrm>
            <a:off x="1268837" y="2423650"/>
            <a:ext cx="2273100" cy="18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5"/>
          <p:cNvCxnSpPr>
            <a:stCxn id="107" idx="3"/>
          </p:cNvCxnSpPr>
          <p:nvPr/>
        </p:nvCxnSpPr>
        <p:spPr>
          <a:xfrm>
            <a:off x="1268837" y="2423650"/>
            <a:ext cx="2376300" cy="24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5"/>
          <p:cNvCxnSpPr>
            <a:stCxn id="110" idx="1"/>
            <a:endCxn id="133" idx="6"/>
          </p:cNvCxnSpPr>
          <p:nvPr/>
        </p:nvCxnSpPr>
        <p:spPr>
          <a:xfrm flipH="1">
            <a:off x="5720197" y="2646974"/>
            <a:ext cx="2488200" cy="15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>
            <a:stCxn id="110" idx="1"/>
            <a:endCxn id="134" idx="6"/>
          </p:cNvCxnSpPr>
          <p:nvPr/>
        </p:nvCxnSpPr>
        <p:spPr>
          <a:xfrm flipH="1">
            <a:off x="5738497" y="2646974"/>
            <a:ext cx="2469900" cy="21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 </a:t>
            </a: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Searching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577825" y="8312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3.01 View Helpers by trade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3577825" y="14666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3.02 Filter Helpers by location, fee or experience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3533425" y="21016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3.03 Sort by rating, fee or availability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3577825" y="27370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3.04 View Customer’s listed jobs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3577825" y="33720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3.05 Filter Customer jobs by location, trade or free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3577825" y="40074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3.06 Favorite Helpers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6"/>
          <p:cNvCxnSpPr/>
          <p:nvPr/>
        </p:nvCxnSpPr>
        <p:spPr>
          <a:xfrm>
            <a:off x="7465925" y="21222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6"/>
          <p:cNvSpPr txBox="1"/>
          <p:nvPr/>
        </p:nvSpPr>
        <p:spPr>
          <a:xfrm>
            <a:off x="7404250" y="2813625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097" y="207818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65725" y="331635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47" y="257173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6"/>
          <p:cNvCxnSpPr>
            <a:stCxn id="153" idx="1"/>
            <a:endCxn id="144" idx="6"/>
          </p:cNvCxnSpPr>
          <p:nvPr/>
        </p:nvCxnSpPr>
        <p:spPr>
          <a:xfrm rot="10800000">
            <a:off x="5756097" y="1149099"/>
            <a:ext cx="2130000" cy="13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53" idx="1"/>
            <a:endCxn id="145" idx="6"/>
          </p:cNvCxnSpPr>
          <p:nvPr/>
        </p:nvCxnSpPr>
        <p:spPr>
          <a:xfrm rot="10800000">
            <a:off x="5756097" y="1784499"/>
            <a:ext cx="2130000" cy="6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>
            <a:stCxn id="153" idx="1"/>
            <a:endCxn id="146" idx="6"/>
          </p:cNvCxnSpPr>
          <p:nvPr/>
        </p:nvCxnSpPr>
        <p:spPr>
          <a:xfrm rot="10800000">
            <a:off x="5711697" y="2419299"/>
            <a:ext cx="21744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6"/>
          <p:cNvCxnSpPr>
            <a:stCxn id="155" idx="3"/>
            <a:endCxn id="147" idx="2"/>
          </p:cNvCxnSpPr>
          <p:nvPr/>
        </p:nvCxnSpPr>
        <p:spPr>
          <a:xfrm>
            <a:off x="1309512" y="2944050"/>
            <a:ext cx="2268300" cy="1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6"/>
          <p:cNvCxnSpPr>
            <a:stCxn id="155" idx="3"/>
            <a:endCxn id="148" idx="2"/>
          </p:cNvCxnSpPr>
          <p:nvPr/>
        </p:nvCxnSpPr>
        <p:spPr>
          <a:xfrm>
            <a:off x="1309512" y="2944050"/>
            <a:ext cx="2268300" cy="7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>
            <a:stCxn id="153" idx="1"/>
            <a:endCxn id="150" idx="6"/>
          </p:cNvCxnSpPr>
          <p:nvPr/>
        </p:nvCxnSpPr>
        <p:spPr>
          <a:xfrm flipH="1">
            <a:off x="5756097" y="2450499"/>
            <a:ext cx="2130000" cy="18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 txBox="1"/>
          <p:nvPr/>
        </p:nvSpPr>
        <p:spPr>
          <a:xfrm>
            <a:off x="565725" y="18021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63" name="Google Shape;1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47" y="10575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565725" y="4621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47" y="38765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7474550" y="43010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cxnSp>
        <p:nvCxnSpPr>
          <p:cNvPr id="167" name="Google Shape;167;p16"/>
          <p:cNvCxnSpPr>
            <a:stCxn id="163" idx="3"/>
            <a:endCxn id="144" idx="2"/>
          </p:cNvCxnSpPr>
          <p:nvPr/>
        </p:nvCxnSpPr>
        <p:spPr>
          <a:xfrm flipH="1" rot="10800000">
            <a:off x="1309512" y="1149025"/>
            <a:ext cx="226830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6"/>
          <p:cNvCxnSpPr>
            <a:stCxn id="163" idx="3"/>
            <a:endCxn id="145" idx="2"/>
          </p:cNvCxnSpPr>
          <p:nvPr/>
        </p:nvCxnSpPr>
        <p:spPr>
          <a:xfrm>
            <a:off x="1309512" y="1429825"/>
            <a:ext cx="226830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6"/>
          <p:cNvCxnSpPr>
            <a:stCxn id="163" idx="3"/>
            <a:endCxn id="146" idx="2"/>
          </p:cNvCxnSpPr>
          <p:nvPr/>
        </p:nvCxnSpPr>
        <p:spPr>
          <a:xfrm>
            <a:off x="1309512" y="1429825"/>
            <a:ext cx="2223900" cy="9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6"/>
          <p:cNvCxnSpPr>
            <a:stCxn id="163" idx="3"/>
            <a:endCxn id="147" idx="2"/>
          </p:cNvCxnSpPr>
          <p:nvPr/>
        </p:nvCxnSpPr>
        <p:spPr>
          <a:xfrm>
            <a:off x="1309512" y="1429825"/>
            <a:ext cx="2268300" cy="16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>
            <a:stCxn id="163" idx="3"/>
            <a:endCxn id="148" idx="2"/>
          </p:cNvCxnSpPr>
          <p:nvPr/>
        </p:nvCxnSpPr>
        <p:spPr>
          <a:xfrm>
            <a:off x="1309512" y="1429825"/>
            <a:ext cx="2268300" cy="22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/>
        </p:nvSpPr>
        <p:spPr>
          <a:xfrm>
            <a:off x="90775" y="151275"/>
            <a:ext cx="24507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 </a:t>
            </a: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Listing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4.01 List a job that details services required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3196825" y="16190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4.02 Categorize post by trade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3196825" y="22540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4.03 Set an initial fee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196825" y="28894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4.04 Upload images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196825" y="35379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4.05 Cancel a job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535450" y="2980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72" y="223578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7"/>
          <p:cNvCxnSpPr/>
          <p:nvPr/>
        </p:nvCxnSpPr>
        <p:spPr>
          <a:xfrm>
            <a:off x="7441625" y="2095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7"/>
          <p:cNvSpPr txBox="1"/>
          <p:nvPr/>
        </p:nvSpPr>
        <p:spPr>
          <a:xfrm>
            <a:off x="7258725" y="263775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572" y="190231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7"/>
          <p:cNvCxnSpPr>
            <a:stCxn id="187" idx="1"/>
            <a:endCxn id="182" idx="6"/>
          </p:cNvCxnSpPr>
          <p:nvPr/>
        </p:nvCxnSpPr>
        <p:spPr>
          <a:xfrm flipH="1">
            <a:off x="5375072" y="2274624"/>
            <a:ext cx="236550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7"/>
          <p:cNvCxnSpPr>
            <a:stCxn id="187" idx="1"/>
            <a:endCxn id="180" idx="6"/>
          </p:cNvCxnSpPr>
          <p:nvPr/>
        </p:nvCxnSpPr>
        <p:spPr>
          <a:xfrm flipH="1">
            <a:off x="5375072" y="2274624"/>
            <a:ext cx="23655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7"/>
          <p:cNvCxnSpPr>
            <a:stCxn id="187" idx="1"/>
            <a:endCxn id="178" idx="6"/>
          </p:cNvCxnSpPr>
          <p:nvPr/>
        </p:nvCxnSpPr>
        <p:spPr>
          <a:xfrm rot="10800000">
            <a:off x="5375072" y="1936824"/>
            <a:ext cx="2365500" cy="3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7"/>
          <p:cNvCxnSpPr>
            <a:stCxn id="187" idx="1"/>
            <a:endCxn id="177" idx="6"/>
          </p:cNvCxnSpPr>
          <p:nvPr/>
        </p:nvCxnSpPr>
        <p:spPr>
          <a:xfrm rot="10800000">
            <a:off x="5375072" y="1301424"/>
            <a:ext cx="2365500" cy="9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7"/>
          <p:cNvCxnSpPr>
            <a:stCxn id="187" idx="1"/>
            <a:endCxn id="179" idx="6"/>
          </p:cNvCxnSpPr>
          <p:nvPr/>
        </p:nvCxnSpPr>
        <p:spPr>
          <a:xfrm flipH="1">
            <a:off x="5375072" y="2274624"/>
            <a:ext cx="23655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7"/>
          <p:cNvSpPr txBox="1"/>
          <p:nvPr/>
        </p:nvSpPr>
        <p:spPr>
          <a:xfrm>
            <a:off x="565725" y="15735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47" y="8289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/>
          <p:nvPr/>
        </p:nvSpPr>
        <p:spPr>
          <a:xfrm>
            <a:off x="5740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922" y="35055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/>
        </p:nvSpPr>
        <p:spPr>
          <a:xfrm>
            <a:off x="7312225" y="4066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cxnSp>
        <p:nvCxnSpPr>
          <p:cNvPr id="198" name="Google Shape;198;p17"/>
          <p:cNvCxnSpPr>
            <a:stCxn id="194" idx="3"/>
            <a:endCxn id="178" idx="2"/>
          </p:cNvCxnSpPr>
          <p:nvPr/>
        </p:nvCxnSpPr>
        <p:spPr>
          <a:xfrm>
            <a:off x="1309512" y="1201225"/>
            <a:ext cx="1887300" cy="7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7"/>
          <p:cNvCxnSpPr>
            <a:stCxn id="194" idx="3"/>
            <a:endCxn id="182" idx="2"/>
          </p:cNvCxnSpPr>
          <p:nvPr/>
        </p:nvCxnSpPr>
        <p:spPr>
          <a:xfrm>
            <a:off x="1309512" y="1201225"/>
            <a:ext cx="1887300" cy="26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/>
        </p:nvSpPr>
        <p:spPr>
          <a:xfrm>
            <a:off x="90775" y="151275"/>
            <a:ext cx="24507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 </a:t>
            </a: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05.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Messaging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3501625" y="14408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5.01 Request a direct messaging channel with another user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3501625" y="22286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5.02 Exchange messages in real time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3534775" y="30160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5.03 View archived messages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716050" y="29042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972" y="213978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18"/>
          <p:cNvCxnSpPr/>
          <p:nvPr/>
        </p:nvCxnSpPr>
        <p:spPr>
          <a:xfrm>
            <a:off x="7301550" y="2249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18"/>
          <p:cNvSpPr txBox="1"/>
          <p:nvPr/>
        </p:nvSpPr>
        <p:spPr>
          <a:xfrm>
            <a:off x="7239875" y="2612375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722" y="1876937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18"/>
          <p:cNvCxnSpPr>
            <a:stCxn id="210" idx="3"/>
            <a:endCxn id="205" idx="2"/>
          </p:cNvCxnSpPr>
          <p:nvPr/>
        </p:nvCxnSpPr>
        <p:spPr>
          <a:xfrm flipH="1" rot="10800000">
            <a:off x="1459837" y="1758500"/>
            <a:ext cx="2041800" cy="7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8"/>
          <p:cNvCxnSpPr>
            <a:stCxn id="210" idx="3"/>
            <a:endCxn id="206" idx="2"/>
          </p:cNvCxnSpPr>
          <p:nvPr/>
        </p:nvCxnSpPr>
        <p:spPr>
          <a:xfrm>
            <a:off x="1459837" y="2512100"/>
            <a:ext cx="20418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8"/>
          <p:cNvCxnSpPr>
            <a:stCxn id="210" idx="3"/>
            <a:endCxn id="207" idx="2"/>
          </p:cNvCxnSpPr>
          <p:nvPr/>
        </p:nvCxnSpPr>
        <p:spPr>
          <a:xfrm>
            <a:off x="1459837" y="2512100"/>
            <a:ext cx="2074800" cy="8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8"/>
          <p:cNvCxnSpPr>
            <a:stCxn id="213" idx="1"/>
            <a:endCxn id="205" idx="6"/>
          </p:cNvCxnSpPr>
          <p:nvPr/>
        </p:nvCxnSpPr>
        <p:spPr>
          <a:xfrm rot="10800000">
            <a:off x="5679922" y="1758449"/>
            <a:ext cx="2041800" cy="4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8"/>
          <p:cNvCxnSpPr>
            <a:stCxn id="213" idx="1"/>
            <a:endCxn id="206" idx="6"/>
          </p:cNvCxnSpPr>
          <p:nvPr/>
        </p:nvCxnSpPr>
        <p:spPr>
          <a:xfrm flipH="1">
            <a:off x="5679922" y="2249249"/>
            <a:ext cx="20418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8"/>
          <p:cNvCxnSpPr>
            <a:stCxn id="213" idx="1"/>
            <a:endCxn id="207" idx="6"/>
          </p:cNvCxnSpPr>
          <p:nvPr/>
        </p:nvCxnSpPr>
        <p:spPr>
          <a:xfrm flipH="1">
            <a:off x="5713222" y="2249249"/>
            <a:ext cx="2008500" cy="10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18"/>
          <p:cNvSpPr txBox="1"/>
          <p:nvPr/>
        </p:nvSpPr>
        <p:spPr>
          <a:xfrm>
            <a:off x="718125" y="15735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47" y="8289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 txBox="1"/>
          <p:nvPr/>
        </p:nvSpPr>
        <p:spPr>
          <a:xfrm>
            <a:off x="7264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322" y="35055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 txBox="1"/>
          <p:nvPr/>
        </p:nvSpPr>
        <p:spPr>
          <a:xfrm>
            <a:off x="7312225" y="4066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cxnSp>
        <p:nvCxnSpPr>
          <p:cNvPr id="225" name="Google Shape;225;p18"/>
          <p:cNvCxnSpPr>
            <a:stCxn id="221" idx="3"/>
            <a:endCxn id="205" idx="2"/>
          </p:cNvCxnSpPr>
          <p:nvPr/>
        </p:nvCxnSpPr>
        <p:spPr>
          <a:xfrm>
            <a:off x="1461912" y="1201225"/>
            <a:ext cx="20397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8"/>
          <p:cNvCxnSpPr>
            <a:stCxn id="221" idx="3"/>
            <a:endCxn id="206" idx="2"/>
          </p:cNvCxnSpPr>
          <p:nvPr/>
        </p:nvCxnSpPr>
        <p:spPr>
          <a:xfrm>
            <a:off x="1461912" y="1201225"/>
            <a:ext cx="2039700" cy="13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8"/>
          <p:cNvCxnSpPr>
            <a:stCxn id="221" idx="3"/>
            <a:endCxn id="207" idx="2"/>
          </p:cNvCxnSpPr>
          <p:nvPr/>
        </p:nvCxnSpPr>
        <p:spPr>
          <a:xfrm>
            <a:off x="1461912" y="1201225"/>
            <a:ext cx="2073000" cy="21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/>
        </p:nvSpPr>
        <p:spPr>
          <a:xfrm>
            <a:off x="90775" y="151275"/>
            <a:ext cx="2450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 </a:t>
            </a: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06.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Booking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3327550" y="10208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6.01 Assign a user to an existing job listing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3327550" y="16562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6.02 Set a price, either hourly or by project completion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3327550" y="22916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6.03 View all current bookings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3327550" y="29270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6.04 View history of previous bookings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3326988" y="35436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6.05 Cancel a booking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629350" y="30150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272" y="234658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19"/>
          <p:cNvCxnSpPr/>
          <p:nvPr/>
        </p:nvCxnSpPr>
        <p:spPr>
          <a:xfrm>
            <a:off x="7301550" y="19569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9"/>
          <p:cNvSpPr txBox="1"/>
          <p:nvPr/>
        </p:nvSpPr>
        <p:spPr>
          <a:xfrm>
            <a:off x="7239875" y="232005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722" y="158461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9"/>
          <p:cNvCxnSpPr>
            <a:stCxn id="240" idx="3"/>
            <a:endCxn id="234" idx="2"/>
          </p:cNvCxnSpPr>
          <p:nvPr/>
        </p:nvCxnSpPr>
        <p:spPr>
          <a:xfrm flipH="1" rot="10800000">
            <a:off x="1373137" y="1974000"/>
            <a:ext cx="1954500" cy="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9"/>
          <p:cNvCxnSpPr>
            <a:stCxn id="243" idx="1"/>
            <a:endCxn id="235" idx="6"/>
          </p:cNvCxnSpPr>
          <p:nvPr/>
        </p:nvCxnSpPr>
        <p:spPr>
          <a:xfrm flipH="1">
            <a:off x="5505922" y="1956924"/>
            <a:ext cx="22158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9"/>
          <p:cNvCxnSpPr>
            <a:stCxn id="240" idx="3"/>
            <a:endCxn id="236" idx="2"/>
          </p:cNvCxnSpPr>
          <p:nvPr/>
        </p:nvCxnSpPr>
        <p:spPr>
          <a:xfrm>
            <a:off x="1373137" y="2718900"/>
            <a:ext cx="1954500" cy="5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9"/>
          <p:cNvCxnSpPr>
            <a:stCxn id="243" idx="1"/>
            <a:endCxn id="236" idx="6"/>
          </p:cNvCxnSpPr>
          <p:nvPr/>
        </p:nvCxnSpPr>
        <p:spPr>
          <a:xfrm flipH="1">
            <a:off x="5505922" y="1956924"/>
            <a:ext cx="2215800" cy="12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19"/>
          <p:cNvCxnSpPr>
            <a:stCxn id="240" idx="3"/>
            <a:endCxn id="238" idx="2"/>
          </p:cNvCxnSpPr>
          <p:nvPr/>
        </p:nvCxnSpPr>
        <p:spPr>
          <a:xfrm>
            <a:off x="1373137" y="2718900"/>
            <a:ext cx="1953900" cy="11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19"/>
          <p:cNvCxnSpPr>
            <a:stCxn id="243" idx="1"/>
            <a:endCxn id="238" idx="6"/>
          </p:cNvCxnSpPr>
          <p:nvPr/>
        </p:nvCxnSpPr>
        <p:spPr>
          <a:xfrm flipH="1">
            <a:off x="5505322" y="1956924"/>
            <a:ext cx="2216400" cy="19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9"/>
          <p:cNvCxnSpPr>
            <a:stCxn id="243" idx="1"/>
            <a:endCxn id="233" idx="6"/>
          </p:cNvCxnSpPr>
          <p:nvPr/>
        </p:nvCxnSpPr>
        <p:spPr>
          <a:xfrm rot="10800000">
            <a:off x="5505922" y="1338624"/>
            <a:ext cx="22158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9"/>
          <p:cNvCxnSpPr>
            <a:stCxn id="240" idx="3"/>
            <a:endCxn id="235" idx="2"/>
          </p:cNvCxnSpPr>
          <p:nvPr/>
        </p:nvCxnSpPr>
        <p:spPr>
          <a:xfrm flipH="1" rot="10800000">
            <a:off x="1373137" y="2609400"/>
            <a:ext cx="19545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9"/>
          <p:cNvCxnSpPr>
            <a:endCxn id="234" idx="6"/>
          </p:cNvCxnSpPr>
          <p:nvPr/>
        </p:nvCxnSpPr>
        <p:spPr>
          <a:xfrm flipH="1">
            <a:off x="5505850" y="1973050"/>
            <a:ext cx="2220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19"/>
          <p:cNvSpPr txBox="1"/>
          <p:nvPr/>
        </p:nvSpPr>
        <p:spPr>
          <a:xfrm>
            <a:off x="641925" y="18783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847" y="105751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9"/>
          <p:cNvSpPr txBox="1"/>
          <p:nvPr/>
        </p:nvSpPr>
        <p:spPr>
          <a:xfrm>
            <a:off x="6502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56" name="Google Shape;2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122" y="350556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 txBox="1"/>
          <p:nvPr/>
        </p:nvSpPr>
        <p:spPr>
          <a:xfrm>
            <a:off x="7388425" y="4066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cxnSp>
        <p:nvCxnSpPr>
          <p:cNvPr id="258" name="Google Shape;258;p19"/>
          <p:cNvCxnSpPr>
            <a:stCxn id="254" idx="3"/>
            <a:endCxn id="235" idx="2"/>
          </p:cNvCxnSpPr>
          <p:nvPr/>
        </p:nvCxnSpPr>
        <p:spPr>
          <a:xfrm>
            <a:off x="1385712" y="1429825"/>
            <a:ext cx="1941900" cy="11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19"/>
          <p:cNvCxnSpPr>
            <a:stCxn id="254" idx="3"/>
            <a:endCxn id="236" idx="2"/>
          </p:cNvCxnSpPr>
          <p:nvPr/>
        </p:nvCxnSpPr>
        <p:spPr>
          <a:xfrm>
            <a:off x="1385712" y="1429825"/>
            <a:ext cx="1941900" cy="18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19"/>
          <p:cNvCxnSpPr>
            <a:stCxn id="254" idx="3"/>
            <a:endCxn id="238" idx="2"/>
          </p:cNvCxnSpPr>
          <p:nvPr/>
        </p:nvCxnSpPr>
        <p:spPr>
          <a:xfrm>
            <a:off x="1385712" y="1429825"/>
            <a:ext cx="1941300" cy="24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/>
        </p:nvSpPr>
        <p:spPr>
          <a:xfrm>
            <a:off x="90775" y="151275"/>
            <a:ext cx="2450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Handy Helper </a:t>
            </a: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</a:t>
            </a:r>
            <a:r>
              <a:rPr lang="zh-CN" sz="1100">
                <a:solidFill>
                  <a:schemeClr val="dk1"/>
                </a:solidFill>
                <a:highlight>
                  <a:srgbClr val="FFFFFF"/>
                </a:highlight>
              </a:rPr>
              <a:t>07. Reviewing 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3327550" y="12494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7.01 Leave a star rating for a user upon completion of a booking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3327550" y="18848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7.02 Leave written feedback for a user upon completion of a booking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3327550" y="25202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7.03 View feedback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3327550" y="31556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>
                <a:solidFill>
                  <a:schemeClr val="dk1"/>
                </a:solidFill>
              </a:rPr>
              <a:t>7.04 View star rating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680950" y="3024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872" y="220358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20"/>
          <p:cNvCxnSpPr/>
          <p:nvPr/>
        </p:nvCxnSpPr>
        <p:spPr>
          <a:xfrm>
            <a:off x="7180325" y="22571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20"/>
          <p:cNvSpPr txBox="1"/>
          <p:nvPr/>
        </p:nvSpPr>
        <p:spPr>
          <a:xfrm>
            <a:off x="7118650" y="26203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C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0497" y="188486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0"/>
          <p:cNvCxnSpPr>
            <a:stCxn id="275" idx="1"/>
            <a:endCxn id="266" idx="6"/>
          </p:cNvCxnSpPr>
          <p:nvPr/>
        </p:nvCxnSpPr>
        <p:spPr>
          <a:xfrm rot="10800000">
            <a:off x="5505897" y="1567174"/>
            <a:ext cx="20946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0"/>
          <p:cNvCxnSpPr>
            <a:stCxn id="275" idx="1"/>
            <a:endCxn id="267" idx="6"/>
          </p:cNvCxnSpPr>
          <p:nvPr/>
        </p:nvCxnSpPr>
        <p:spPr>
          <a:xfrm rot="10800000">
            <a:off x="5505897" y="2202574"/>
            <a:ext cx="2094600" cy="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0"/>
          <p:cNvCxnSpPr>
            <a:stCxn id="272" idx="3"/>
            <a:endCxn id="266" idx="2"/>
          </p:cNvCxnSpPr>
          <p:nvPr/>
        </p:nvCxnSpPr>
        <p:spPr>
          <a:xfrm flipH="1" rot="10800000">
            <a:off x="1424737" y="1567300"/>
            <a:ext cx="1902900" cy="10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0"/>
          <p:cNvCxnSpPr>
            <a:stCxn id="272" idx="3"/>
            <a:endCxn id="267" idx="2"/>
          </p:cNvCxnSpPr>
          <p:nvPr/>
        </p:nvCxnSpPr>
        <p:spPr>
          <a:xfrm flipH="1" rot="10800000">
            <a:off x="1424737" y="2202700"/>
            <a:ext cx="19029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0"/>
          <p:cNvCxnSpPr>
            <a:stCxn id="272" idx="3"/>
            <a:endCxn id="268" idx="2"/>
          </p:cNvCxnSpPr>
          <p:nvPr/>
        </p:nvCxnSpPr>
        <p:spPr>
          <a:xfrm>
            <a:off x="1424737" y="2575900"/>
            <a:ext cx="19029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0"/>
          <p:cNvCxnSpPr>
            <a:stCxn id="272" idx="3"/>
            <a:endCxn id="269" idx="2"/>
          </p:cNvCxnSpPr>
          <p:nvPr/>
        </p:nvCxnSpPr>
        <p:spPr>
          <a:xfrm>
            <a:off x="1424737" y="2575900"/>
            <a:ext cx="1902900" cy="8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0"/>
          <p:cNvCxnSpPr>
            <a:stCxn id="275" idx="1"/>
            <a:endCxn id="268" idx="6"/>
          </p:cNvCxnSpPr>
          <p:nvPr/>
        </p:nvCxnSpPr>
        <p:spPr>
          <a:xfrm flipH="1">
            <a:off x="5505897" y="2257174"/>
            <a:ext cx="209460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0"/>
          <p:cNvCxnSpPr>
            <a:endCxn id="269" idx="6"/>
          </p:cNvCxnSpPr>
          <p:nvPr/>
        </p:nvCxnSpPr>
        <p:spPr>
          <a:xfrm flipH="1">
            <a:off x="5505850" y="2257150"/>
            <a:ext cx="2094600" cy="12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0"/>
          <p:cNvSpPr txBox="1"/>
          <p:nvPr/>
        </p:nvSpPr>
        <p:spPr>
          <a:xfrm>
            <a:off x="616900" y="167155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Customer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822" y="92693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 txBox="1"/>
          <p:nvPr/>
        </p:nvSpPr>
        <p:spPr>
          <a:xfrm>
            <a:off x="625175" y="43482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CN" sz="900"/>
              <a:t>Ads Management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pic>
        <p:nvPicPr>
          <p:cNvPr id="287" name="Google Shape;2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097" y="360358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 txBox="1"/>
          <p:nvPr/>
        </p:nvSpPr>
        <p:spPr>
          <a:xfrm>
            <a:off x="7363400" y="41644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cxnSp>
        <p:nvCxnSpPr>
          <p:cNvPr id="289" name="Google Shape;289;p20"/>
          <p:cNvCxnSpPr>
            <a:stCxn id="285" idx="3"/>
            <a:endCxn id="268" idx="2"/>
          </p:cNvCxnSpPr>
          <p:nvPr/>
        </p:nvCxnSpPr>
        <p:spPr>
          <a:xfrm>
            <a:off x="1360687" y="1299250"/>
            <a:ext cx="1966800" cy="15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0"/>
          <p:cNvCxnSpPr>
            <a:stCxn id="285" idx="3"/>
            <a:endCxn id="269" idx="2"/>
          </p:cNvCxnSpPr>
          <p:nvPr/>
        </p:nvCxnSpPr>
        <p:spPr>
          <a:xfrm>
            <a:off x="1360687" y="1299250"/>
            <a:ext cx="1966800" cy="21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