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70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3" r:id="rId16"/>
    <p:sldId id="292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33" autoAdjust="0"/>
  </p:normalViewPr>
  <p:slideViewPr>
    <p:cSldViewPr snapToGrid="0" showGuides="1">
      <p:cViewPr varScale="1">
        <p:scale>
          <a:sx n="67" d="100"/>
          <a:sy n="67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C26F3-7639-4183-8E9F-522173F691B1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BBB825-DD7B-4A9C-B00F-E6961D4F1B36}">
      <dgm:prSet/>
      <dgm:spPr/>
      <dgm:t>
        <a:bodyPr/>
        <a:lstStyle/>
        <a:p>
          <a:r>
            <a:rPr lang="en-US" b="1" dirty="0"/>
            <a:t>Project Initiation</a:t>
          </a:r>
          <a:endParaRPr lang="en-US" dirty="0"/>
        </a:p>
      </dgm:t>
    </dgm:pt>
    <dgm:pt modelId="{4EFED25C-60B2-40F1-9D97-135AECB5C207}" type="parTrans" cxnId="{2318E4AF-7E97-4BA7-8427-BF6CEF844559}">
      <dgm:prSet/>
      <dgm:spPr/>
      <dgm:t>
        <a:bodyPr/>
        <a:lstStyle/>
        <a:p>
          <a:endParaRPr lang="en-US"/>
        </a:p>
      </dgm:t>
    </dgm:pt>
    <dgm:pt modelId="{128A753A-E06B-4551-8349-8E26B8474492}" type="sibTrans" cxnId="{2318E4AF-7E97-4BA7-8427-BF6CEF844559}">
      <dgm:prSet/>
      <dgm:spPr/>
      <dgm:t>
        <a:bodyPr/>
        <a:lstStyle/>
        <a:p>
          <a:endParaRPr lang="en-US"/>
        </a:p>
      </dgm:t>
    </dgm:pt>
    <dgm:pt modelId="{5EC026A5-BECF-4A21-B77D-6ECC3D1DF685}">
      <dgm:prSet/>
      <dgm:spPr/>
      <dgm:t>
        <a:bodyPr/>
        <a:lstStyle/>
        <a:p>
          <a:r>
            <a:rPr lang="en-US" b="1" dirty="0"/>
            <a:t>Project Scope</a:t>
          </a:r>
          <a:endParaRPr lang="en-US" dirty="0"/>
        </a:p>
      </dgm:t>
    </dgm:pt>
    <dgm:pt modelId="{AE82BED9-0A84-4B70-8CF5-4A8C7DD13EA0}" type="parTrans" cxnId="{2EEB61F5-7907-4C12-8FAF-792907634AE8}">
      <dgm:prSet/>
      <dgm:spPr/>
      <dgm:t>
        <a:bodyPr/>
        <a:lstStyle/>
        <a:p>
          <a:endParaRPr lang="en-US"/>
        </a:p>
      </dgm:t>
    </dgm:pt>
    <dgm:pt modelId="{86613B3F-2BD6-41F4-9D7C-CD65E2CD509C}" type="sibTrans" cxnId="{2EEB61F5-7907-4C12-8FAF-792907634AE8}">
      <dgm:prSet/>
      <dgm:spPr/>
      <dgm:t>
        <a:bodyPr/>
        <a:lstStyle/>
        <a:p>
          <a:endParaRPr lang="en-US"/>
        </a:p>
      </dgm:t>
    </dgm:pt>
    <dgm:pt modelId="{EF6F7FBE-E413-4CDE-9D5F-6CCB2064D190}">
      <dgm:prSet/>
      <dgm:spPr/>
      <dgm:t>
        <a:bodyPr/>
        <a:lstStyle/>
        <a:p>
          <a:r>
            <a:rPr lang="en-US" b="1"/>
            <a:t>Project Charter</a:t>
          </a:r>
          <a:endParaRPr lang="en-US"/>
        </a:p>
      </dgm:t>
    </dgm:pt>
    <dgm:pt modelId="{2A95A152-C739-421D-861E-4A2EF9D53EF6}" type="parTrans" cxnId="{2C912455-697A-4BDF-A521-183A54741248}">
      <dgm:prSet/>
      <dgm:spPr/>
      <dgm:t>
        <a:bodyPr/>
        <a:lstStyle/>
        <a:p>
          <a:endParaRPr lang="en-US"/>
        </a:p>
      </dgm:t>
    </dgm:pt>
    <dgm:pt modelId="{6F58A407-155D-4A36-870D-DB30E64DEE6C}" type="sibTrans" cxnId="{2C912455-697A-4BDF-A521-183A54741248}">
      <dgm:prSet/>
      <dgm:spPr/>
      <dgm:t>
        <a:bodyPr/>
        <a:lstStyle/>
        <a:p>
          <a:endParaRPr lang="en-US"/>
        </a:p>
      </dgm:t>
    </dgm:pt>
    <dgm:pt modelId="{B12A7887-33D4-4CBF-AA38-743323DB4237}">
      <dgm:prSet/>
      <dgm:spPr/>
      <dgm:t>
        <a:bodyPr/>
        <a:lstStyle/>
        <a:p>
          <a:r>
            <a:rPr lang="en-US" b="1"/>
            <a:t>Planning</a:t>
          </a:r>
          <a:endParaRPr lang="en-US"/>
        </a:p>
      </dgm:t>
    </dgm:pt>
    <dgm:pt modelId="{BD736B77-A801-4DA0-A8FB-5593CECBD86F}" type="parTrans" cxnId="{E8BFC72A-F305-44F9-8DC0-073C625A2457}">
      <dgm:prSet/>
      <dgm:spPr/>
      <dgm:t>
        <a:bodyPr/>
        <a:lstStyle/>
        <a:p>
          <a:endParaRPr lang="en-US"/>
        </a:p>
      </dgm:t>
    </dgm:pt>
    <dgm:pt modelId="{90CCA426-950A-4C33-9966-6247EA3D7A9A}" type="sibTrans" cxnId="{E8BFC72A-F305-44F9-8DC0-073C625A2457}">
      <dgm:prSet/>
      <dgm:spPr/>
      <dgm:t>
        <a:bodyPr/>
        <a:lstStyle/>
        <a:p>
          <a:endParaRPr lang="en-US"/>
        </a:p>
      </dgm:t>
    </dgm:pt>
    <dgm:pt modelId="{10D5CFA1-17FD-445D-81FB-A6269DF96C41}">
      <dgm:prSet/>
      <dgm:spPr/>
      <dgm:t>
        <a:bodyPr/>
        <a:lstStyle/>
        <a:p>
          <a:r>
            <a:rPr lang="en-US" b="1" dirty="0"/>
            <a:t>Work Breakdown Structure</a:t>
          </a:r>
          <a:endParaRPr lang="en-US" dirty="0"/>
        </a:p>
      </dgm:t>
    </dgm:pt>
    <dgm:pt modelId="{3357D545-D944-4F17-8D77-7F95AF7313F3}" type="parTrans" cxnId="{C52D8833-2F68-4C3A-A365-8147BA58A569}">
      <dgm:prSet/>
      <dgm:spPr/>
      <dgm:t>
        <a:bodyPr/>
        <a:lstStyle/>
        <a:p>
          <a:endParaRPr lang="en-US"/>
        </a:p>
      </dgm:t>
    </dgm:pt>
    <dgm:pt modelId="{C388ADEA-5A66-4B01-82F5-BFB41D29667A}" type="sibTrans" cxnId="{C52D8833-2F68-4C3A-A365-8147BA58A569}">
      <dgm:prSet/>
      <dgm:spPr/>
      <dgm:t>
        <a:bodyPr/>
        <a:lstStyle/>
        <a:p>
          <a:endParaRPr lang="en-US"/>
        </a:p>
      </dgm:t>
    </dgm:pt>
    <dgm:pt modelId="{87FACB4C-E003-408C-81BC-34818BA4760D}">
      <dgm:prSet/>
      <dgm:spPr/>
      <dgm:t>
        <a:bodyPr/>
        <a:lstStyle/>
        <a:p>
          <a:r>
            <a:rPr lang="en-US" b="1" dirty="0"/>
            <a:t>Execution</a:t>
          </a:r>
          <a:endParaRPr lang="en-US" dirty="0"/>
        </a:p>
      </dgm:t>
    </dgm:pt>
    <dgm:pt modelId="{F114943E-CDBF-404F-9220-F816F3310E4D}" type="parTrans" cxnId="{CE4EC6D4-C1B7-4218-8697-F5950B896E90}">
      <dgm:prSet/>
      <dgm:spPr/>
      <dgm:t>
        <a:bodyPr/>
        <a:lstStyle/>
        <a:p>
          <a:endParaRPr lang="en-US"/>
        </a:p>
      </dgm:t>
    </dgm:pt>
    <dgm:pt modelId="{78AAC3CB-8B77-4792-A958-4687FE4C7945}" type="sibTrans" cxnId="{CE4EC6D4-C1B7-4218-8697-F5950B896E90}">
      <dgm:prSet/>
      <dgm:spPr/>
      <dgm:t>
        <a:bodyPr/>
        <a:lstStyle/>
        <a:p>
          <a:endParaRPr lang="en-US"/>
        </a:p>
      </dgm:t>
    </dgm:pt>
    <dgm:pt modelId="{7EFE4AE3-6B75-48FD-A79D-0F74F14B3E25}">
      <dgm:prSet/>
      <dgm:spPr/>
      <dgm:t>
        <a:bodyPr/>
        <a:lstStyle/>
        <a:p>
          <a:r>
            <a:rPr lang="en-US" b="1" dirty="0"/>
            <a:t>Monitoring And Controlling</a:t>
          </a:r>
          <a:endParaRPr lang="en-US" dirty="0"/>
        </a:p>
      </dgm:t>
    </dgm:pt>
    <dgm:pt modelId="{26FEE6F9-A5F1-4D15-BACB-21D9FAD955BC}" type="parTrans" cxnId="{3B7D3FBA-777F-4040-A372-E3876045EEF6}">
      <dgm:prSet/>
      <dgm:spPr/>
      <dgm:t>
        <a:bodyPr/>
        <a:lstStyle/>
        <a:p>
          <a:endParaRPr lang="en-US"/>
        </a:p>
      </dgm:t>
    </dgm:pt>
    <dgm:pt modelId="{2206B812-46C0-4CD6-B6A8-93D3BBB0A0CF}" type="sibTrans" cxnId="{3B7D3FBA-777F-4040-A372-E3876045EEF6}">
      <dgm:prSet/>
      <dgm:spPr/>
      <dgm:t>
        <a:bodyPr/>
        <a:lstStyle/>
        <a:p>
          <a:endParaRPr lang="en-US"/>
        </a:p>
      </dgm:t>
    </dgm:pt>
    <dgm:pt modelId="{E35FA2E7-FD20-4495-985F-E3825F06F629}">
      <dgm:prSet/>
      <dgm:spPr/>
      <dgm:t>
        <a:bodyPr/>
        <a:lstStyle/>
        <a:p>
          <a:r>
            <a:rPr lang="en-US" b="1" dirty="0"/>
            <a:t>Closure</a:t>
          </a:r>
          <a:endParaRPr lang="en-US" dirty="0"/>
        </a:p>
      </dgm:t>
    </dgm:pt>
    <dgm:pt modelId="{8BBC666F-EDFC-469A-9D89-08F0DB76E2A0}" type="parTrans" cxnId="{6A5E9C70-C84C-42DD-8BB1-0BCDE8A0A422}">
      <dgm:prSet/>
      <dgm:spPr/>
      <dgm:t>
        <a:bodyPr/>
        <a:lstStyle/>
        <a:p>
          <a:endParaRPr lang="en-US"/>
        </a:p>
      </dgm:t>
    </dgm:pt>
    <dgm:pt modelId="{0F5CA818-886B-4211-AD42-E16BDA87F3AE}" type="sibTrans" cxnId="{6A5E9C70-C84C-42DD-8BB1-0BCDE8A0A422}">
      <dgm:prSet/>
      <dgm:spPr/>
      <dgm:t>
        <a:bodyPr/>
        <a:lstStyle/>
        <a:p>
          <a:endParaRPr lang="en-US"/>
        </a:p>
      </dgm:t>
    </dgm:pt>
    <dgm:pt modelId="{3C8304BD-6B48-4177-A37D-112712995082}">
      <dgm:prSet/>
      <dgm:spPr/>
      <dgm:t>
        <a:bodyPr/>
        <a:lstStyle/>
        <a:p>
          <a:r>
            <a:rPr lang="en-US" dirty="0"/>
            <a:t>RACI Matrix</a:t>
          </a:r>
          <a:endParaRPr lang="en-IN" dirty="0"/>
        </a:p>
      </dgm:t>
    </dgm:pt>
    <dgm:pt modelId="{CDD0DD95-C650-4DF0-A868-3C932B7D436B}" type="parTrans" cxnId="{C02659FC-1FEA-4311-8BD5-C7D3B971A895}">
      <dgm:prSet/>
      <dgm:spPr/>
      <dgm:t>
        <a:bodyPr/>
        <a:lstStyle/>
        <a:p>
          <a:endParaRPr lang="en-IN"/>
        </a:p>
      </dgm:t>
    </dgm:pt>
    <dgm:pt modelId="{3A8EB150-3A23-4877-9594-D1A61457962B}" type="sibTrans" cxnId="{C02659FC-1FEA-4311-8BD5-C7D3B971A895}">
      <dgm:prSet/>
      <dgm:spPr/>
      <dgm:t>
        <a:bodyPr/>
        <a:lstStyle/>
        <a:p>
          <a:endParaRPr lang="en-IN"/>
        </a:p>
      </dgm:t>
    </dgm:pt>
    <dgm:pt modelId="{A29B2347-F9BA-4FC9-A249-BD8820B78150}">
      <dgm:prSet/>
      <dgm:spPr/>
      <dgm:t>
        <a:bodyPr/>
        <a:lstStyle/>
        <a:p>
          <a:r>
            <a:rPr lang="en-US" dirty="0"/>
            <a:t>Resource Work Activity Chart</a:t>
          </a:r>
          <a:endParaRPr lang="en-IN" dirty="0"/>
        </a:p>
      </dgm:t>
    </dgm:pt>
    <dgm:pt modelId="{F898290E-8A77-41D6-BA97-49148C69E6DE}" type="parTrans" cxnId="{44E90A86-C520-478C-8F6D-E49BE77E47A4}">
      <dgm:prSet/>
      <dgm:spPr/>
      <dgm:t>
        <a:bodyPr/>
        <a:lstStyle/>
        <a:p>
          <a:endParaRPr lang="en-IN"/>
        </a:p>
      </dgm:t>
    </dgm:pt>
    <dgm:pt modelId="{3759DFE5-D472-41EB-BF3C-CE8B7D6D10B7}" type="sibTrans" cxnId="{44E90A86-C520-478C-8F6D-E49BE77E47A4}">
      <dgm:prSet/>
      <dgm:spPr/>
      <dgm:t>
        <a:bodyPr/>
        <a:lstStyle/>
        <a:p>
          <a:endParaRPr lang="en-IN"/>
        </a:p>
      </dgm:t>
    </dgm:pt>
    <dgm:pt modelId="{27F1309A-E35D-4A83-A618-0B4222691BA2}">
      <dgm:prSet/>
      <dgm:spPr/>
      <dgm:t>
        <a:bodyPr/>
        <a:lstStyle/>
        <a:p>
          <a:r>
            <a:rPr lang="en-US" dirty="0"/>
            <a:t>Project Budget</a:t>
          </a:r>
          <a:endParaRPr lang="en-IN" dirty="0"/>
        </a:p>
      </dgm:t>
    </dgm:pt>
    <dgm:pt modelId="{7558DDA9-9E48-49B5-94EF-020CD6BF1CF9}" type="parTrans" cxnId="{AF01A276-D321-4C58-9871-121683287D59}">
      <dgm:prSet/>
      <dgm:spPr/>
      <dgm:t>
        <a:bodyPr/>
        <a:lstStyle/>
        <a:p>
          <a:endParaRPr lang="en-IN"/>
        </a:p>
      </dgm:t>
    </dgm:pt>
    <dgm:pt modelId="{31CCDBE8-1EAB-4935-AE9F-4EBEE4F4E43F}" type="sibTrans" cxnId="{AF01A276-D321-4C58-9871-121683287D59}">
      <dgm:prSet/>
      <dgm:spPr/>
      <dgm:t>
        <a:bodyPr/>
        <a:lstStyle/>
        <a:p>
          <a:endParaRPr lang="en-IN"/>
        </a:p>
      </dgm:t>
    </dgm:pt>
    <dgm:pt modelId="{8BEF3EF2-4BD6-4A4D-813C-D3D234989692}">
      <dgm:prSet/>
      <dgm:spPr/>
      <dgm:t>
        <a:bodyPr/>
        <a:lstStyle/>
        <a:p>
          <a:r>
            <a:rPr lang="en-US" dirty="0"/>
            <a:t>Change Log</a:t>
          </a:r>
          <a:endParaRPr lang="en-IN" dirty="0"/>
        </a:p>
      </dgm:t>
    </dgm:pt>
    <dgm:pt modelId="{9989A92D-6265-4300-B80E-93C37F2721E5}" type="parTrans" cxnId="{3854510A-5693-4CB5-97AB-94ECFEB9F747}">
      <dgm:prSet/>
      <dgm:spPr/>
      <dgm:t>
        <a:bodyPr/>
        <a:lstStyle/>
        <a:p>
          <a:endParaRPr lang="en-IN"/>
        </a:p>
      </dgm:t>
    </dgm:pt>
    <dgm:pt modelId="{84BC9A0D-2253-4D85-A414-0F2B3D2F76C8}" type="sibTrans" cxnId="{3854510A-5693-4CB5-97AB-94ECFEB9F747}">
      <dgm:prSet/>
      <dgm:spPr/>
      <dgm:t>
        <a:bodyPr/>
        <a:lstStyle/>
        <a:p>
          <a:endParaRPr lang="en-IN"/>
        </a:p>
      </dgm:t>
    </dgm:pt>
    <dgm:pt modelId="{9D06AC72-B7FA-48D9-BB0C-13D0BF15D279}">
      <dgm:prSet/>
      <dgm:spPr/>
      <dgm:t>
        <a:bodyPr/>
        <a:lstStyle/>
        <a:p>
          <a:r>
            <a:rPr lang="en-IN" dirty="0"/>
            <a:t>Schedule And Cost Control</a:t>
          </a:r>
        </a:p>
      </dgm:t>
    </dgm:pt>
    <dgm:pt modelId="{3A5776DC-28F1-403D-BFE0-82E48F7C5CCA}" type="parTrans" cxnId="{E6F2868D-7C37-44DD-AD25-0C988DC0F918}">
      <dgm:prSet/>
      <dgm:spPr/>
      <dgm:t>
        <a:bodyPr/>
        <a:lstStyle/>
        <a:p>
          <a:endParaRPr lang="en-IN"/>
        </a:p>
      </dgm:t>
    </dgm:pt>
    <dgm:pt modelId="{E5BC5482-B615-40CB-AB43-B977FF272EC7}" type="sibTrans" cxnId="{E6F2868D-7C37-44DD-AD25-0C988DC0F918}">
      <dgm:prSet/>
      <dgm:spPr/>
      <dgm:t>
        <a:bodyPr/>
        <a:lstStyle/>
        <a:p>
          <a:endParaRPr lang="en-IN"/>
        </a:p>
      </dgm:t>
    </dgm:pt>
    <dgm:pt modelId="{4F72038A-E94E-4A5D-9656-F3FBEAFBF831}">
      <dgm:prSet/>
      <dgm:spPr/>
      <dgm:t>
        <a:bodyPr/>
        <a:lstStyle/>
        <a:p>
          <a:r>
            <a:rPr lang="en-IN" dirty="0"/>
            <a:t>Performing Quality Control</a:t>
          </a:r>
        </a:p>
      </dgm:t>
    </dgm:pt>
    <dgm:pt modelId="{19A8A67D-270E-4521-9113-56B8D8723C3E}" type="parTrans" cxnId="{8ABF6BE8-8C61-4795-8B58-1C6C96231A56}">
      <dgm:prSet/>
      <dgm:spPr/>
      <dgm:t>
        <a:bodyPr/>
        <a:lstStyle/>
        <a:p>
          <a:endParaRPr lang="en-IN"/>
        </a:p>
      </dgm:t>
    </dgm:pt>
    <dgm:pt modelId="{4263384A-2737-40B9-B8DC-3FC9FD632D91}" type="sibTrans" cxnId="{8ABF6BE8-8C61-4795-8B58-1C6C96231A56}">
      <dgm:prSet/>
      <dgm:spPr/>
      <dgm:t>
        <a:bodyPr/>
        <a:lstStyle/>
        <a:p>
          <a:endParaRPr lang="en-IN"/>
        </a:p>
      </dgm:t>
    </dgm:pt>
    <dgm:pt modelId="{B26AEB07-4951-47EE-B5CC-F1E414466218}" type="pres">
      <dgm:prSet presAssocID="{CAFC26F3-7639-4183-8E9F-522173F691B1}" presName="diagram" presStyleCnt="0">
        <dgm:presLayoutVars>
          <dgm:dir/>
          <dgm:resizeHandles val="exact"/>
        </dgm:presLayoutVars>
      </dgm:prSet>
      <dgm:spPr/>
    </dgm:pt>
    <dgm:pt modelId="{9A7BA11B-4D1C-47D2-A7D4-9D059B3E1848}" type="pres">
      <dgm:prSet presAssocID="{7FBBB825-DD7B-4A9C-B00F-E6961D4F1B36}" presName="node" presStyleLbl="node1" presStyleIdx="0" presStyleCnt="14">
        <dgm:presLayoutVars>
          <dgm:bulletEnabled val="1"/>
        </dgm:presLayoutVars>
      </dgm:prSet>
      <dgm:spPr/>
    </dgm:pt>
    <dgm:pt modelId="{5E815AE8-8093-470F-8078-AF1AD7318D8B}" type="pres">
      <dgm:prSet presAssocID="{128A753A-E06B-4551-8349-8E26B8474492}" presName="sibTrans" presStyleCnt="0"/>
      <dgm:spPr/>
    </dgm:pt>
    <dgm:pt modelId="{2BB399BB-9796-46D9-AC22-1F6150D8C203}" type="pres">
      <dgm:prSet presAssocID="{5EC026A5-BECF-4A21-B77D-6ECC3D1DF685}" presName="node" presStyleLbl="node1" presStyleIdx="1" presStyleCnt="14">
        <dgm:presLayoutVars>
          <dgm:bulletEnabled val="1"/>
        </dgm:presLayoutVars>
      </dgm:prSet>
      <dgm:spPr/>
    </dgm:pt>
    <dgm:pt modelId="{1641376F-A9C5-4629-B523-137F562E4CD7}" type="pres">
      <dgm:prSet presAssocID="{86613B3F-2BD6-41F4-9D7C-CD65E2CD509C}" presName="sibTrans" presStyleCnt="0"/>
      <dgm:spPr/>
    </dgm:pt>
    <dgm:pt modelId="{5B8BD226-9238-49A4-9339-9111328B6845}" type="pres">
      <dgm:prSet presAssocID="{EF6F7FBE-E413-4CDE-9D5F-6CCB2064D190}" presName="node" presStyleLbl="node1" presStyleIdx="2" presStyleCnt="14">
        <dgm:presLayoutVars>
          <dgm:bulletEnabled val="1"/>
        </dgm:presLayoutVars>
      </dgm:prSet>
      <dgm:spPr/>
    </dgm:pt>
    <dgm:pt modelId="{31DBE23A-B6C9-46B9-9BDD-34FAE750CE8B}" type="pres">
      <dgm:prSet presAssocID="{6F58A407-155D-4A36-870D-DB30E64DEE6C}" presName="sibTrans" presStyleCnt="0"/>
      <dgm:spPr/>
    </dgm:pt>
    <dgm:pt modelId="{C592CEB8-3003-4013-8FF8-B737F2A4ABF4}" type="pres">
      <dgm:prSet presAssocID="{B12A7887-33D4-4CBF-AA38-743323DB4237}" presName="node" presStyleLbl="node1" presStyleIdx="3" presStyleCnt="14">
        <dgm:presLayoutVars>
          <dgm:bulletEnabled val="1"/>
        </dgm:presLayoutVars>
      </dgm:prSet>
      <dgm:spPr/>
    </dgm:pt>
    <dgm:pt modelId="{6B24B1D5-F4EC-4684-821F-E0FD4F945EF5}" type="pres">
      <dgm:prSet presAssocID="{90CCA426-950A-4C33-9966-6247EA3D7A9A}" presName="sibTrans" presStyleCnt="0"/>
      <dgm:spPr/>
    </dgm:pt>
    <dgm:pt modelId="{2D540A6F-4477-4DA0-B08E-65B465D2AC07}" type="pres">
      <dgm:prSet presAssocID="{10D5CFA1-17FD-445D-81FB-A6269DF96C41}" presName="node" presStyleLbl="node1" presStyleIdx="4" presStyleCnt="14">
        <dgm:presLayoutVars>
          <dgm:bulletEnabled val="1"/>
        </dgm:presLayoutVars>
      </dgm:prSet>
      <dgm:spPr/>
    </dgm:pt>
    <dgm:pt modelId="{18B1F870-B310-48C4-83E2-4938478919D3}" type="pres">
      <dgm:prSet presAssocID="{C388ADEA-5A66-4B01-82F5-BFB41D29667A}" presName="sibTrans" presStyleCnt="0"/>
      <dgm:spPr/>
    </dgm:pt>
    <dgm:pt modelId="{9576EF03-C2CA-4655-BD73-AC4E5E9596FD}" type="pres">
      <dgm:prSet presAssocID="{3C8304BD-6B48-4177-A37D-112712995082}" presName="node" presStyleLbl="node1" presStyleIdx="5" presStyleCnt="14">
        <dgm:presLayoutVars>
          <dgm:bulletEnabled val="1"/>
        </dgm:presLayoutVars>
      </dgm:prSet>
      <dgm:spPr/>
    </dgm:pt>
    <dgm:pt modelId="{CF488CA6-3761-46E4-8457-38595775FB57}" type="pres">
      <dgm:prSet presAssocID="{3A8EB150-3A23-4877-9594-D1A61457962B}" presName="sibTrans" presStyleCnt="0"/>
      <dgm:spPr/>
    </dgm:pt>
    <dgm:pt modelId="{EFB9E5CE-5990-467A-BD48-6C827F071183}" type="pres">
      <dgm:prSet presAssocID="{A29B2347-F9BA-4FC9-A249-BD8820B78150}" presName="node" presStyleLbl="node1" presStyleIdx="6" presStyleCnt="14">
        <dgm:presLayoutVars>
          <dgm:bulletEnabled val="1"/>
        </dgm:presLayoutVars>
      </dgm:prSet>
      <dgm:spPr/>
    </dgm:pt>
    <dgm:pt modelId="{E61C4728-7720-4026-BC53-1ADF5F0D11A7}" type="pres">
      <dgm:prSet presAssocID="{3759DFE5-D472-41EB-BF3C-CE8B7D6D10B7}" presName="sibTrans" presStyleCnt="0"/>
      <dgm:spPr/>
    </dgm:pt>
    <dgm:pt modelId="{58D1F3A7-55FB-44A8-BF06-CCFA30F8E407}" type="pres">
      <dgm:prSet presAssocID="{27F1309A-E35D-4A83-A618-0B4222691BA2}" presName="node" presStyleLbl="node1" presStyleIdx="7" presStyleCnt="14">
        <dgm:presLayoutVars>
          <dgm:bulletEnabled val="1"/>
        </dgm:presLayoutVars>
      </dgm:prSet>
      <dgm:spPr/>
    </dgm:pt>
    <dgm:pt modelId="{6C862378-217B-4E87-9DEA-0FDBFDE351BB}" type="pres">
      <dgm:prSet presAssocID="{31CCDBE8-1EAB-4935-AE9F-4EBEE4F4E43F}" presName="sibTrans" presStyleCnt="0"/>
      <dgm:spPr/>
    </dgm:pt>
    <dgm:pt modelId="{0DC1FBD0-C1A7-475A-B8C6-BFED8B471ACA}" type="pres">
      <dgm:prSet presAssocID="{87FACB4C-E003-408C-81BC-34818BA4760D}" presName="node" presStyleLbl="node1" presStyleIdx="8" presStyleCnt="14">
        <dgm:presLayoutVars>
          <dgm:bulletEnabled val="1"/>
        </dgm:presLayoutVars>
      </dgm:prSet>
      <dgm:spPr/>
    </dgm:pt>
    <dgm:pt modelId="{DEDA0347-4BCE-4B25-BB91-AC51A49723E2}" type="pres">
      <dgm:prSet presAssocID="{78AAC3CB-8B77-4792-A958-4687FE4C7945}" presName="sibTrans" presStyleCnt="0"/>
      <dgm:spPr/>
    </dgm:pt>
    <dgm:pt modelId="{B8F70BAA-4312-4715-A8ED-59509597762C}" type="pres">
      <dgm:prSet presAssocID="{7EFE4AE3-6B75-48FD-A79D-0F74F14B3E25}" presName="node" presStyleLbl="node1" presStyleIdx="9" presStyleCnt="14">
        <dgm:presLayoutVars>
          <dgm:bulletEnabled val="1"/>
        </dgm:presLayoutVars>
      </dgm:prSet>
      <dgm:spPr/>
    </dgm:pt>
    <dgm:pt modelId="{E2ABAE47-10F3-4180-9214-48E0D3362CEB}" type="pres">
      <dgm:prSet presAssocID="{2206B812-46C0-4CD6-B6A8-93D3BBB0A0CF}" presName="sibTrans" presStyleCnt="0"/>
      <dgm:spPr/>
    </dgm:pt>
    <dgm:pt modelId="{62CD782A-4EF3-42CA-92A8-CC2C6BA1C9B3}" type="pres">
      <dgm:prSet presAssocID="{8BEF3EF2-4BD6-4A4D-813C-D3D234989692}" presName="node" presStyleLbl="node1" presStyleIdx="10" presStyleCnt="14">
        <dgm:presLayoutVars>
          <dgm:bulletEnabled val="1"/>
        </dgm:presLayoutVars>
      </dgm:prSet>
      <dgm:spPr/>
    </dgm:pt>
    <dgm:pt modelId="{F9FB6BF0-B0A3-4BE1-9DFC-3240BAD0DE1E}" type="pres">
      <dgm:prSet presAssocID="{84BC9A0D-2253-4D85-A414-0F2B3D2F76C8}" presName="sibTrans" presStyleCnt="0"/>
      <dgm:spPr/>
    </dgm:pt>
    <dgm:pt modelId="{D6FF6B0E-EA04-4254-BE53-68AD3010C235}" type="pres">
      <dgm:prSet presAssocID="{9D06AC72-B7FA-48D9-BB0C-13D0BF15D279}" presName="node" presStyleLbl="node1" presStyleIdx="11" presStyleCnt="14">
        <dgm:presLayoutVars>
          <dgm:bulletEnabled val="1"/>
        </dgm:presLayoutVars>
      </dgm:prSet>
      <dgm:spPr/>
    </dgm:pt>
    <dgm:pt modelId="{DBACE577-A120-4E3E-B2EC-BE02D6451289}" type="pres">
      <dgm:prSet presAssocID="{E5BC5482-B615-40CB-AB43-B977FF272EC7}" presName="sibTrans" presStyleCnt="0"/>
      <dgm:spPr/>
    </dgm:pt>
    <dgm:pt modelId="{7DD228D2-4655-4B22-B342-0116286C7455}" type="pres">
      <dgm:prSet presAssocID="{4F72038A-E94E-4A5D-9656-F3FBEAFBF831}" presName="node" presStyleLbl="node1" presStyleIdx="12" presStyleCnt="14">
        <dgm:presLayoutVars>
          <dgm:bulletEnabled val="1"/>
        </dgm:presLayoutVars>
      </dgm:prSet>
      <dgm:spPr/>
    </dgm:pt>
    <dgm:pt modelId="{E93E479B-64E7-44CE-9B0B-E173E3A80BC0}" type="pres">
      <dgm:prSet presAssocID="{4263384A-2737-40B9-B8DC-3FC9FD632D91}" presName="sibTrans" presStyleCnt="0"/>
      <dgm:spPr/>
    </dgm:pt>
    <dgm:pt modelId="{A0E48E35-4A3D-444F-B63C-C082B1E73975}" type="pres">
      <dgm:prSet presAssocID="{E35FA2E7-FD20-4495-985F-E3825F06F629}" presName="node" presStyleLbl="node1" presStyleIdx="13" presStyleCnt="14">
        <dgm:presLayoutVars>
          <dgm:bulletEnabled val="1"/>
        </dgm:presLayoutVars>
      </dgm:prSet>
      <dgm:spPr/>
    </dgm:pt>
  </dgm:ptLst>
  <dgm:cxnLst>
    <dgm:cxn modelId="{3854510A-5693-4CB5-97AB-94ECFEB9F747}" srcId="{CAFC26F3-7639-4183-8E9F-522173F691B1}" destId="{8BEF3EF2-4BD6-4A4D-813C-D3D234989692}" srcOrd="10" destOrd="0" parTransId="{9989A92D-6265-4300-B80E-93C37F2721E5}" sibTransId="{84BC9A0D-2253-4D85-A414-0F2B3D2F76C8}"/>
    <dgm:cxn modelId="{E44CD517-FDCE-46A8-97A5-18FB6A73CFA8}" type="presOf" srcId="{8BEF3EF2-4BD6-4A4D-813C-D3D234989692}" destId="{62CD782A-4EF3-42CA-92A8-CC2C6BA1C9B3}" srcOrd="0" destOrd="0" presId="urn:microsoft.com/office/officeart/2005/8/layout/default"/>
    <dgm:cxn modelId="{E8BFC72A-F305-44F9-8DC0-073C625A2457}" srcId="{CAFC26F3-7639-4183-8E9F-522173F691B1}" destId="{B12A7887-33D4-4CBF-AA38-743323DB4237}" srcOrd="3" destOrd="0" parTransId="{BD736B77-A801-4DA0-A8FB-5593CECBD86F}" sibTransId="{90CCA426-950A-4C33-9966-6247EA3D7A9A}"/>
    <dgm:cxn modelId="{C52D8833-2F68-4C3A-A365-8147BA58A569}" srcId="{CAFC26F3-7639-4183-8E9F-522173F691B1}" destId="{10D5CFA1-17FD-445D-81FB-A6269DF96C41}" srcOrd="4" destOrd="0" parTransId="{3357D545-D944-4F17-8D77-7F95AF7313F3}" sibTransId="{C388ADEA-5A66-4B01-82F5-BFB41D29667A}"/>
    <dgm:cxn modelId="{E91D8E35-8FC5-460B-BAAA-4B79CA8D0AFA}" type="presOf" srcId="{3C8304BD-6B48-4177-A37D-112712995082}" destId="{9576EF03-C2CA-4655-BD73-AC4E5E9596FD}" srcOrd="0" destOrd="0" presId="urn:microsoft.com/office/officeart/2005/8/layout/default"/>
    <dgm:cxn modelId="{6A5E9C70-C84C-42DD-8BB1-0BCDE8A0A422}" srcId="{CAFC26F3-7639-4183-8E9F-522173F691B1}" destId="{E35FA2E7-FD20-4495-985F-E3825F06F629}" srcOrd="13" destOrd="0" parTransId="{8BBC666F-EDFC-469A-9D89-08F0DB76E2A0}" sibTransId="{0F5CA818-886B-4211-AD42-E16BDA87F3AE}"/>
    <dgm:cxn modelId="{2C912455-697A-4BDF-A521-183A54741248}" srcId="{CAFC26F3-7639-4183-8E9F-522173F691B1}" destId="{EF6F7FBE-E413-4CDE-9D5F-6CCB2064D190}" srcOrd="2" destOrd="0" parTransId="{2A95A152-C739-421D-861E-4A2EF9D53EF6}" sibTransId="{6F58A407-155D-4A36-870D-DB30E64DEE6C}"/>
    <dgm:cxn modelId="{AF01A276-D321-4C58-9871-121683287D59}" srcId="{CAFC26F3-7639-4183-8E9F-522173F691B1}" destId="{27F1309A-E35D-4A83-A618-0B4222691BA2}" srcOrd="7" destOrd="0" parTransId="{7558DDA9-9E48-49B5-94EF-020CD6BF1CF9}" sibTransId="{31CCDBE8-1EAB-4935-AE9F-4EBEE4F4E43F}"/>
    <dgm:cxn modelId="{B28AAC7C-B52A-4818-AE0B-E69FD772E737}" type="presOf" srcId="{10D5CFA1-17FD-445D-81FB-A6269DF96C41}" destId="{2D540A6F-4477-4DA0-B08E-65B465D2AC07}" srcOrd="0" destOrd="0" presId="urn:microsoft.com/office/officeart/2005/8/layout/default"/>
    <dgm:cxn modelId="{0EFBD685-CD5D-4CB4-AA3C-7E7174D228F3}" type="presOf" srcId="{7EFE4AE3-6B75-48FD-A79D-0F74F14B3E25}" destId="{B8F70BAA-4312-4715-A8ED-59509597762C}" srcOrd="0" destOrd="0" presId="urn:microsoft.com/office/officeart/2005/8/layout/default"/>
    <dgm:cxn modelId="{44E90A86-C520-478C-8F6D-E49BE77E47A4}" srcId="{CAFC26F3-7639-4183-8E9F-522173F691B1}" destId="{A29B2347-F9BA-4FC9-A249-BD8820B78150}" srcOrd="6" destOrd="0" parTransId="{F898290E-8A77-41D6-BA97-49148C69E6DE}" sibTransId="{3759DFE5-D472-41EB-BF3C-CE8B7D6D10B7}"/>
    <dgm:cxn modelId="{831E5187-516B-4070-94FD-DA4BCC14093A}" type="presOf" srcId="{E35FA2E7-FD20-4495-985F-E3825F06F629}" destId="{A0E48E35-4A3D-444F-B63C-C082B1E73975}" srcOrd="0" destOrd="0" presId="urn:microsoft.com/office/officeart/2005/8/layout/default"/>
    <dgm:cxn modelId="{E6F2868D-7C37-44DD-AD25-0C988DC0F918}" srcId="{CAFC26F3-7639-4183-8E9F-522173F691B1}" destId="{9D06AC72-B7FA-48D9-BB0C-13D0BF15D279}" srcOrd="11" destOrd="0" parTransId="{3A5776DC-28F1-403D-BFE0-82E48F7C5CCA}" sibTransId="{E5BC5482-B615-40CB-AB43-B977FF272EC7}"/>
    <dgm:cxn modelId="{A61A5F94-6181-4D5C-9BD3-9E2ED6783A68}" type="presOf" srcId="{27F1309A-E35D-4A83-A618-0B4222691BA2}" destId="{58D1F3A7-55FB-44A8-BF06-CCFA30F8E407}" srcOrd="0" destOrd="0" presId="urn:microsoft.com/office/officeart/2005/8/layout/default"/>
    <dgm:cxn modelId="{C3367EA0-0EB6-4B18-BB3C-70764E2EEE47}" type="presOf" srcId="{4F72038A-E94E-4A5D-9656-F3FBEAFBF831}" destId="{7DD228D2-4655-4B22-B342-0116286C7455}" srcOrd="0" destOrd="0" presId="urn:microsoft.com/office/officeart/2005/8/layout/default"/>
    <dgm:cxn modelId="{783444A1-F49B-4B39-84C8-341863AB6AB0}" type="presOf" srcId="{CAFC26F3-7639-4183-8E9F-522173F691B1}" destId="{B26AEB07-4951-47EE-B5CC-F1E414466218}" srcOrd="0" destOrd="0" presId="urn:microsoft.com/office/officeart/2005/8/layout/default"/>
    <dgm:cxn modelId="{2318E4AF-7E97-4BA7-8427-BF6CEF844559}" srcId="{CAFC26F3-7639-4183-8E9F-522173F691B1}" destId="{7FBBB825-DD7B-4A9C-B00F-E6961D4F1B36}" srcOrd="0" destOrd="0" parTransId="{4EFED25C-60B2-40F1-9D97-135AECB5C207}" sibTransId="{128A753A-E06B-4551-8349-8E26B8474492}"/>
    <dgm:cxn modelId="{3B7D3FBA-777F-4040-A372-E3876045EEF6}" srcId="{CAFC26F3-7639-4183-8E9F-522173F691B1}" destId="{7EFE4AE3-6B75-48FD-A79D-0F74F14B3E25}" srcOrd="9" destOrd="0" parTransId="{26FEE6F9-A5F1-4D15-BACB-21D9FAD955BC}" sibTransId="{2206B812-46C0-4CD6-B6A8-93D3BBB0A0CF}"/>
    <dgm:cxn modelId="{14C497BC-74FF-405F-A79A-E86939004728}" type="presOf" srcId="{5EC026A5-BECF-4A21-B77D-6ECC3D1DF685}" destId="{2BB399BB-9796-46D9-AC22-1F6150D8C203}" srcOrd="0" destOrd="0" presId="urn:microsoft.com/office/officeart/2005/8/layout/default"/>
    <dgm:cxn modelId="{8A7762CB-0C2A-43AC-8EBA-960571736A1E}" type="presOf" srcId="{B12A7887-33D4-4CBF-AA38-743323DB4237}" destId="{C592CEB8-3003-4013-8FF8-B737F2A4ABF4}" srcOrd="0" destOrd="0" presId="urn:microsoft.com/office/officeart/2005/8/layout/default"/>
    <dgm:cxn modelId="{CE4EC6D4-C1B7-4218-8697-F5950B896E90}" srcId="{CAFC26F3-7639-4183-8E9F-522173F691B1}" destId="{87FACB4C-E003-408C-81BC-34818BA4760D}" srcOrd="8" destOrd="0" parTransId="{F114943E-CDBF-404F-9220-F816F3310E4D}" sibTransId="{78AAC3CB-8B77-4792-A958-4687FE4C7945}"/>
    <dgm:cxn modelId="{F4F649D8-282A-42B2-BCEC-3C7A25111573}" type="presOf" srcId="{9D06AC72-B7FA-48D9-BB0C-13D0BF15D279}" destId="{D6FF6B0E-EA04-4254-BE53-68AD3010C235}" srcOrd="0" destOrd="0" presId="urn:microsoft.com/office/officeart/2005/8/layout/default"/>
    <dgm:cxn modelId="{C407DBDD-3D3D-4322-9F62-51FBE89FFF07}" type="presOf" srcId="{87FACB4C-E003-408C-81BC-34818BA4760D}" destId="{0DC1FBD0-C1A7-475A-B8C6-BFED8B471ACA}" srcOrd="0" destOrd="0" presId="urn:microsoft.com/office/officeart/2005/8/layout/default"/>
    <dgm:cxn modelId="{87B692E4-161A-47BC-81E3-E900CB0B618E}" type="presOf" srcId="{7FBBB825-DD7B-4A9C-B00F-E6961D4F1B36}" destId="{9A7BA11B-4D1C-47D2-A7D4-9D059B3E1848}" srcOrd="0" destOrd="0" presId="urn:microsoft.com/office/officeart/2005/8/layout/default"/>
    <dgm:cxn modelId="{62D1C8E7-EDC2-4FCE-BD31-B29FB4644DE8}" type="presOf" srcId="{A29B2347-F9BA-4FC9-A249-BD8820B78150}" destId="{EFB9E5CE-5990-467A-BD48-6C827F071183}" srcOrd="0" destOrd="0" presId="urn:microsoft.com/office/officeart/2005/8/layout/default"/>
    <dgm:cxn modelId="{8ABF6BE8-8C61-4795-8B58-1C6C96231A56}" srcId="{CAFC26F3-7639-4183-8E9F-522173F691B1}" destId="{4F72038A-E94E-4A5D-9656-F3FBEAFBF831}" srcOrd="12" destOrd="0" parTransId="{19A8A67D-270E-4521-9113-56B8D8723C3E}" sibTransId="{4263384A-2737-40B9-B8DC-3FC9FD632D91}"/>
    <dgm:cxn modelId="{E29313ED-7995-44E8-B695-286BF76C0DFF}" type="presOf" srcId="{EF6F7FBE-E413-4CDE-9D5F-6CCB2064D190}" destId="{5B8BD226-9238-49A4-9339-9111328B6845}" srcOrd="0" destOrd="0" presId="urn:microsoft.com/office/officeart/2005/8/layout/default"/>
    <dgm:cxn modelId="{2EEB61F5-7907-4C12-8FAF-792907634AE8}" srcId="{CAFC26F3-7639-4183-8E9F-522173F691B1}" destId="{5EC026A5-BECF-4A21-B77D-6ECC3D1DF685}" srcOrd="1" destOrd="0" parTransId="{AE82BED9-0A84-4B70-8CF5-4A8C7DD13EA0}" sibTransId="{86613B3F-2BD6-41F4-9D7C-CD65E2CD509C}"/>
    <dgm:cxn modelId="{C02659FC-1FEA-4311-8BD5-C7D3B971A895}" srcId="{CAFC26F3-7639-4183-8E9F-522173F691B1}" destId="{3C8304BD-6B48-4177-A37D-112712995082}" srcOrd="5" destOrd="0" parTransId="{CDD0DD95-C650-4DF0-A868-3C932B7D436B}" sibTransId="{3A8EB150-3A23-4877-9594-D1A61457962B}"/>
    <dgm:cxn modelId="{A6126FF0-CCB8-4C48-91FB-E7F2BC95EFC2}" type="presParOf" srcId="{B26AEB07-4951-47EE-B5CC-F1E414466218}" destId="{9A7BA11B-4D1C-47D2-A7D4-9D059B3E1848}" srcOrd="0" destOrd="0" presId="urn:microsoft.com/office/officeart/2005/8/layout/default"/>
    <dgm:cxn modelId="{ECE32172-4A4A-48EB-AF07-9B7AC787AE5A}" type="presParOf" srcId="{B26AEB07-4951-47EE-B5CC-F1E414466218}" destId="{5E815AE8-8093-470F-8078-AF1AD7318D8B}" srcOrd="1" destOrd="0" presId="urn:microsoft.com/office/officeart/2005/8/layout/default"/>
    <dgm:cxn modelId="{2377021D-C8C3-43A7-BEC9-68FECE02BA54}" type="presParOf" srcId="{B26AEB07-4951-47EE-B5CC-F1E414466218}" destId="{2BB399BB-9796-46D9-AC22-1F6150D8C203}" srcOrd="2" destOrd="0" presId="urn:microsoft.com/office/officeart/2005/8/layout/default"/>
    <dgm:cxn modelId="{9DC13394-A352-41AF-9C91-63F8579BAAA7}" type="presParOf" srcId="{B26AEB07-4951-47EE-B5CC-F1E414466218}" destId="{1641376F-A9C5-4629-B523-137F562E4CD7}" srcOrd="3" destOrd="0" presId="urn:microsoft.com/office/officeart/2005/8/layout/default"/>
    <dgm:cxn modelId="{36D168BD-12B1-4D2E-A10D-DEBCAD5CBDDB}" type="presParOf" srcId="{B26AEB07-4951-47EE-B5CC-F1E414466218}" destId="{5B8BD226-9238-49A4-9339-9111328B6845}" srcOrd="4" destOrd="0" presId="urn:microsoft.com/office/officeart/2005/8/layout/default"/>
    <dgm:cxn modelId="{588FF946-A3E8-443A-8CA2-A874526ED885}" type="presParOf" srcId="{B26AEB07-4951-47EE-B5CC-F1E414466218}" destId="{31DBE23A-B6C9-46B9-9BDD-34FAE750CE8B}" srcOrd="5" destOrd="0" presId="urn:microsoft.com/office/officeart/2005/8/layout/default"/>
    <dgm:cxn modelId="{1FB1DC9C-B177-45D8-AD5A-0C7513E3DC02}" type="presParOf" srcId="{B26AEB07-4951-47EE-B5CC-F1E414466218}" destId="{C592CEB8-3003-4013-8FF8-B737F2A4ABF4}" srcOrd="6" destOrd="0" presId="urn:microsoft.com/office/officeart/2005/8/layout/default"/>
    <dgm:cxn modelId="{7A3D3168-B985-4A9C-BF89-0225D27B2B8B}" type="presParOf" srcId="{B26AEB07-4951-47EE-B5CC-F1E414466218}" destId="{6B24B1D5-F4EC-4684-821F-E0FD4F945EF5}" srcOrd="7" destOrd="0" presId="urn:microsoft.com/office/officeart/2005/8/layout/default"/>
    <dgm:cxn modelId="{7AD2ACCC-E41E-4F70-8961-896FB99246A8}" type="presParOf" srcId="{B26AEB07-4951-47EE-B5CC-F1E414466218}" destId="{2D540A6F-4477-4DA0-B08E-65B465D2AC07}" srcOrd="8" destOrd="0" presId="urn:microsoft.com/office/officeart/2005/8/layout/default"/>
    <dgm:cxn modelId="{0916DF64-458E-4C44-98F2-6E3097964300}" type="presParOf" srcId="{B26AEB07-4951-47EE-B5CC-F1E414466218}" destId="{18B1F870-B310-48C4-83E2-4938478919D3}" srcOrd="9" destOrd="0" presId="urn:microsoft.com/office/officeart/2005/8/layout/default"/>
    <dgm:cxn modelId="{C5C2674F-DD1F-4C18-A7CB-8D682ADE26F2}" type="presParOf" srcId="{B26AEB07-4951-47EE-B5CC-F1E414466218}" destId="{9576EF03-C2CA-4655-BD73-AC4E5E9596FD}" srcOrd="10" destOrd="0" presId="urn:microsoft.com/office/officeart/2005/8/layout/default"/>
    <dgm:cxn modelId="{CEBF99F4-5960-47CF-B6C5-8E0102F9691E}" type="presParOf" srcId="{B26AEB07-4951-47EE-B5CC-F1E414466218}" destId="{CF488CA6-3761-46E4-8457-38595775FB57}" srcOrd="11" destOrd="0" presId="urn:microsoft.com/office/officeart/2005/8/layout/default"/>
    <dgm:cxn modelId="{15093482-BE8C-454F-93D5-B2CDF60FF5FB}" type="presParOf" srcId="{B26AEB07-4951-47EE-B5CC-F1E414466218}" destId="{EFB9E5CE-5990-467A-BD48-6C827F071183}" srcOrd="12" destOrd="0" presId="urn:microsoft.com/office/officeart/2005/8/layout/default"/>
    <dgm:cxn modelId="{CDC477C6-BF95-46A2-B856-E5C8BDBB0068}" type="presParOf" srcId="{B26AEB07-4951-47EE-B5CC-F1E414466218}" destId="{E61C4728-7720-4026-BC53-1ADF5F0D11A7}" srcOrd="13" destOrd="0" presId="urn:microsoft.com/office/officeart/2005/8/layout/default"/>
    <dgm:cxn modelId="{1BFCD4C9-240C-4E59-A1D4-A97DF50EE15B}" type="presParOf" srcId="{B26AEB07-4951-47EE-B5CC-F1E414466218}" destId="{58D1F3A7-55FB-44A8-BF06-CCFA30F8E407}" srcOrd="14" destOrd="0" presId="urn:microsoft.com/office/officeart/2005/8/layout/default"/>
    <dgm:cxn modelId="{15456DC4-403B-4767-AF29-554FCBC86D44}" type="presParOf" srcId="{B26AEB07-4951-47EE-B5CC-F1E414466218}" destId="{6C862378-217B-4E87-9DEA-0FDBFDE351BB}" srcOrd="15" destOrd="0" presId="urn:microsoft.com/office/officeart/2005/8/layout/default"/>
    <dgm:cxn modelId="{140C4B59-8CB0-47DA-9FC6-6E550F4A5BED}" type="presParOf" srcId="{B26AEB07-4951-47EE-B5CC-F1E414466218}" destId="{0DC1FBD0-C1A7-475A-B8C6-BFED8B471ACA}" srcOrd="16" destOrd="0" presId="urn:microsoft.com/office/officeart/2005/8/layout/default"/>
    <dgm:cxn modelId="{B634994A-9EBF-408A-AB63-CA12A635594F}" type="presParOf" srcId="{B26AEB07-4951-47EE-B5CC-F1E414466218}" destId="{DEDA0347-4BCE-4B25-BB91-AC51A49723E2}" srcOrd="17" destOrd="0" presId="urn:microsoft.com/office/officeart/2005/8/layout/default"/>
    <dgm:cxn modelId="{3D1574B7-8089-462A-9477-66F1E03E9DD6}" type="presParOf" srcId="{B26AEB07-4951-47EE-B5CC-F1E414466218}" destId="{B8F70BAA-4312-4715-A8ED-59509597762C}" srcOrd="18" destOrd="0" presId="urn:microsoft.com/office/officeart/2005/8/layout/default"/>
    <dgm:cxn modelId="{567A1467-A27F-4516-9DA1-C21BC9A33047}" type="presParOf" srcId="{B26AEB07-4951-47EE-B5CC-F1E414466218}" destId="{E2ABAE47-10F3-4180-9214-48E0D3362CEB}" srcOrd="19" destOrd="0" presId="urn:microsoft.com/office/officeart/2005/8/layout/default"/>
    <dgm:cxn modelId="{9B74B3AC-E90C-4B64-B069-2A97DED37DAA}" type="presParOf" srcId="{B26AEB07-4951-47EE-B5CC-F1E414466218}" destId="{62CD782A-4EF3-42CA-92A8-CC2C6BA1C9B3}" srcOrd="20" destOrd="0" presId="urn:microsoft.com/office/officeart/2005/8/layout/default"/>
    <dgm:cxn modelId="{9D849B5F-F85A-4C94-A08B-6CCD17ACCE22}" type="presParOf" srcId="{B26AEB07-4951-47EE-B5CC-F1E414466218}" destId="{F9FB6BF0-B0A3-4BE1-9DFC-3240BAD0DE1E}" srcOrd="21" destOrd="0" presId="urn:microsoft.com/office/officeart/2005/8/layout/default"/>
    <dgm:cxn modelId="{5A6AE25C-2437-4723-8E6F-865B7650E314}" type="presParOf" srcId="{B26AEB07-4951-47EE-B5CC-F1E414466218}" destId="{D6FF6B0E-EA04-4254-BE53-68AD3010C235}" srcOrd="22" destOrd="0" presId="urn:microsoft.com/office/officeart/2005/8/layout/default"/>
    <dgm:cxn modelId="{82D271F1-4C94-4BBF-A66D-E2AE5252C47F}" type="presParOf" srcId="{B26AEB07-4951-47EE-B5CC-F1E414466218}" destId="{DBACE577-A120-4E3E-B2EC-BE02D6451289}" srcOrd="23" destOrd="0" presId="urn:microsoft.com/office/officeart/2005/8/layout/default"/>
    <dgm:cxn modelId="{E3670255-9E7B-4750-9485-1F0864634E8E}" type="presParOf" srcId="{B26AEB07-4951-47EE-B5CC-F1E414466218}" destId="{7DD228D2-4655-4B22-B342-0116286C7455}" srcOrd="24" destOrd="0" presId="urn:microsoft.com/office/officeart/2005/8/layout/default"/>
    <dgm:cxn modelId="{1E29AE5D-AD48-46B8-83BE-119D84931704}" type="presParOf" srcId="{B26AEB07-4951-47EE-B5CC-F1E414466218}" destId="{E93E479B-64E7-44CE-9B0B-E173E3A80BC0}" srcOrd="25" destOrd="0" presId="urn:microsoft.com/office/officeart/2005/8/layout/default"/>
    <dgm:cxn modelId="{4B69BBEB-6F64-46C5-819B-9DD7CDF3C5DA}" type="presParOf" srcId="{B26AEB07-4951-47EE-B5CC-F1E414466218}" destId="{A0E48E35-4A3D-444F-B63C-C082B1E73975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500F1E-40B5-4EEA-A165-8333D6BE5126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94983F-BB2F-4015-8A8B-D2D8A9D8E082}">
      <dgm:prSet/>
      <dgm:spPr/>
      <dgm:t>
        <a:bodyPr/>
        <a:lstStyle/>
        <a:p>
          <a:r>
            <a:rPr lang="en-US" dirty="0"/>
            <a:t>The process used for all project (including front-end and back-end) activities, phases, or contracts.</a:t>
          </a:r>
        </a:p>
      </dgm:t>
    </dgm:pt>
    <dgm:pt modelId="{E1AF4AE9-5BA6-4390-BF06-C45BB636E843}" type="parTrans" cxnId="{27F07669-B0FD-4214-97C3-32A4BC3643CE}">
      <dgm:prSet/>
      <dgm:spPr/>
      <dgm:t>
        <a:bodyPr/>
        <a:lstStyle/>
        <a:p>
          <a:endParaRPr lang="en-US"/>
        </a:p>
      </dgm:t>
    </dgm:pt>
    <dgm:pt modelId="{582591CD-1E55-4BDC-A773-552AC5DDC8FC}" type="sibTrans" cxnId="{27F07669-B0FD-4214-97C3-32A4BC3643CE}">
      <dgm:prSet/>
      <dgm:spPr/>
      <dgm:t>
        <a:bodyPr/>
        <a:lstStyle/>
        <a:p>
          <a:endParaRPr lang="en-US"/>
        </a:p>
      </dgm:t>
    </dgm:pt>
    <dgm:pt modelId="{A991749B-1B8F-4BBB-A115-54B627FFE7E9}">
      <dgm:prSet/>
      <dgm:spPr/>
      <dgm:t>
        <a:bodyPr/>
        <a:lstStyle/>
        <a:p>
          <a:r>
            <a:rPr lang="en-US" dirty="0"/>
            <a:t>To ensure that every last detail has been addressed and that the project manager's efforts have been recognized.</a:t>
          </a:r>
        </a:p>
      </dgm:t>
    </dgm:pt>
    <dgm:pt modelId="{D18ED297-16AC-4528-BDD6-20820A6928F1}" type="parTrans" cxnId="{306D42E5-BB5E-43C8-B0DB-B9786C3F1D14}">
      <dgm:prSet/>
      <dgm:spPr/>
      <dgm:t>
        <a:bodyPr/>
        <a:lstStyle/>
        <a:p>
          <a:endParaRPr lang="en-US"/>
        </a:p>
      </dgm:t>
    </dgm:pt>
    <dgm:pt modelId="{843C5268-FEA1-4634-AFE8-6D5083A04D4E}" type="sibTrans" cxnId="{306D42E5-BB5E-43C8-B0DB-B9786C3F1D14}">
      <dgm:prSet/>
      <dgm:spPr/>
      <dgm:t>
        <a:bodyPr/>
        <a:lstStyle/>
        <a:p>
          <a:endParaRPr lang="en-US"/>
        </a:p>
      </dgm:t>
    </dgm:pt>
    <dgm:pt modelId="{D7C884AD-A461-4040-95DF-E6ED4D4F964B}">
      <dgm:prSet/>
      <dgm:spPr/>
      <dgm:t>
        <a:bodyPr/>
        <a:lstStyle/>
        <a:p>
          <a:r>
            <a:rPr lang="en-US" dirty="0"/>
            <a:t>Officially end all projects, tasks, activities, and phases.</a:t>
          </a:r>
        </a:p>
      </dgm:t>
    </dgm:pt>
    <dgm:pt modelId="{631A7557-3BD1-4B5F-A6C4-E4A9D1C6AE4E}" type="parTrans" cxnId="{B55769F2-91B0-494E-B38A-BEB269E108BB}">
      <dgm:prSet/>
      <dgm:spPr/>
      <dgm:t>
        <a:bodyPr/>
        <a:lstStyle/>
        <a:p>
          <a:endParaRPr lang="en-US"/>
        </a:p>
      </dgm:t>
    </dgm:pt>
    <dgm:pt modelId="{DB7CF393-0822-41E3-863F-FFFC76B0F400}" type="sibTrans" cxnId="{B55769F2-91B0-494E-B38A-BEB269E108BB}">
      <dgm:prSet/>
      <dgm:spPr/>
      <dgm:t>
        <a:bodyPr/>
        <a:lstStyle/>
        <a:p>
          <a:endParaRPr lang="en-US"/>
        </a:p>
      </dgm:t>
    </dgm:pt>
    <dgm:pt modelId="{AC47EAFD-7223-4A0F-B998-0C43172B86C8}" type="pres">
      <dgm:prSet presAssocID="{EA500F1E-40B5-4EEA-A165-8333D6BE5126}" presName="linear" presStyleCnt="0">
        <dgm:presLayoutVars>
          <dgm:animLvl val="lvl"/>
          <dgm:resizeHandles val="exact"/>
        </dgm:presLayoutVars>
      </dgm:prSet>
      <dgm:spPr/>
    </dgm:pt>
    <dgm:pt modelId="{F4B6B200-8AD7-4154-B51A-1FF77C3E6EB9}" type="pres">
      <dgm:prSet presAssocID="{B894983F-BB2F-4015-8A8B-D2D8A9D8E0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D5979E-8885-4878-9496-6C6721BD5E2D}" type="pres">
      <dgm:prSet presAssocID="{582591CD-1E55-4BDC-A773-552AC5DDC8FC}" presName="spacer" presStyleCnt="0"/>
      <dgm:spPr/>
    </dgm:pt>
    <dgm:pt modelId="{759E3B72-D3DB-4455-AA3C-9E152021BF9D}" type="pres">
      <dgm:prSet presAssocID="{A991749B-1B8F-4BBB-A115-54B627FFE7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B7B5D4-197E-4325-A143-BFE9CEC7C320}" type="pres">
      <dgm:prSet presAssocID="{843C5268-FEA1-4634-AFE8-6D5083A04D4E}" presName="spacer" presStyleCnt="0"/>
      <dgm:spPr/>
    </dgm:pt>
    <dgm:pt modelId="{BD333E25-5387-457B-8996-A71A96A56D09}" type="pres">
      <dgm:prSet presAssocID="{D7C884AD-A461-4040-95DF-E6ED4D4F96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621307-2B6B-4A5A-BE33-C84CC273F8E1}" type="presOf" srcId="{EA500F1E-40B5-4EEA-A165-8333D6BE5126}" destId="{AC47EAFD-7223-4A0F-B998-0C43172B86C8}" srcOrd="0" destOrd="0" presId="urn:microsoft.com/office/officeart/2005/8/layout/vList2"/>
    <dgm:cxn modelId="{27F07669-B0FD-4214-97C3-32A4BC3643CE}" srcId="{EA500F1E-40B5-4EEA-A165-8333D6BE5126}" destId="{B894983F-BB2F-4015-8A8B-D2D8A9D8E082}" srcOrd="0" destOrd="0" parTransId="{E1AF4AE9-5BA6-4390-BF06-C45BB636E843}" sibTransId="{582591CD-1E55-4BDC-A773-552AC5DDC8FC}"/>
    <dgm:cxn modelId="{6FD46D4F-4958-49C5-B195-CE4869311090}" type="presOf" srcId="{B894983F-BB2F-4015-8A8B-D2D8A9D8E082}" destId="{F4B6B200-8AD7-4154-B51A-1FF77C3E6EB9}" srcOrd="0" destOrd="0" presId="urn:microsoft.com/office/officeart/2005/8/layout/vList2"/>
    <dgm:cxn modelId="{D2319C92-4ADF-4D97-BE6B-6B0F2C9F0BA6}" type="presOf" srcId="{A991749B-1B8F-4BBB-A115-54B627FFE7E9}" destId="{759E3B72-D3DB-4455-AA3C-9E152021BF9D}" srcOrd="0" destOrd="0" presId="urn:microsoft.com/office/officeart/2005/8/layout/vList2"/>
    <dgm:cxn modelId="{A747AC94-2602-4517-B756-D7FC5C7236E2}" type="presOf" srcId="{D7C884AD-A461-4040-95DF-E6ED4D4F964B}" destId="{BD333E25-5387-457B-8996-A71A96A56D09}" srcOrd="0" destOrd="0" presId="urn:microsoft.com/office/officeart/2005/8/layout/vList2"/>
    <dgm:cxn modelId="{306D42E5-BB5E-43C8-B0DB-B9786C3F1D14}" srcId="{EA500F1E-40B5-4EEA-A165-8333D6BE5126}" destId="{A991749B-1B8F-4BBB-A115-54B627FFE7E9}" srcOrd="1" destOrd="0" parTransId="{D18ED297-16AC-4528-BDD6-20820A6928F1}" sibTransId="{843C5268-FEA1-4634-AFE8-6D5083A04D4E}"/>
    <dgm:cxn modelId="{B55769F2-91B0-494E-B38A-BEB269E108BB}" srcId="{EA500F1E-40B5-4EEA-A165-8333D6BE5126}" destId="{D7C884AD-A461-4040-95DF-E6ED4D4F964B}" srcOrd="2" destOrd="0" parTransId="{631A7557-3BD1-4B5F-A6C4-E4A9D1C6AE4E}" sibTransId="{DB7CF393-0822-41E3-863F-FFFC76B0F400}"/>
    <dgm:cxn modelId="{14C2E189-0187-41A4-90E4-F2BF758032CC}" type="presParOf" srcId="{AC47EAFD-7223-4A0F-B998-0C43172B86C8}" destId="{F4B6B200-8AD7-4154-B51A-1FF77C3E6EB9}" srcOrd="0" destOrd="0" presId="urn:microsoft.com/office/officeart/2005/8/layout/vList2"/>
    <dgm:cxn modelId="{3BCDAEBE-C612-49DC-9DF5-4EF221840246}" type="presParOf" srcId="{AC47EAFD-7223-4A0F-B998-0C43172B86C8}" destId="{18D5979E-8885-4878-9496-6C6721BD5E2D}" srcOrd="1" destOrd="0" presId="urn:microsoft.com/office/officeart/2005/8/layout/vList2"/>
    <dgm:cxn modelId="{6539DC19-D621-4B46-9C6C-45283885A746}" type="presParOf" srcId="{AC47EAFD-7223-4A0F-B998-0C43172B86C8}" destId="{759E3B72-D3DB-4455-AA3C-9E152021BF9D}" srcOrd="2" destOrd="0" presId="urn:microsoft.com/office/officeart/2005/8/layout/vList2"/>
    <dgm:cxn modelId="{C358D2F3-9429-4AC2-BF71-4FF6C6993872}" type="presParOf" srcId="{AC47EAFD-7223-4A0F-B998-0C43172B86C8}" destId="{06B7B5D4-197E-4325-A143-BFE9CEC7C320}" srcOrd="3" destOrd="0" presId="urn:microsoft.com/office/officeart/2005/8/layout/vList2"/>
    <dgm:cxn modelId="{4C43335C-3201-47BF-8CD5-48F3F41876F5}" type="presParOf" srcId="{AC47EAFD-7223-4A0F-B998-0C43172B86C8}" destId="{BD333E25-5387-457B-8996-A71A96A56D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BF686-C34E-4DD4-945F-1C27931394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9B0745-4483-4817-9972-B861DB282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project's goal is to make it simple for job seekers to prepare for interviews with the help of subject-matter experts and interact with HR professionals.</a:t>
          </a:r>
        </a:p>
      </dgm:t>
    </dgm:pt>
    <dgm:pt modelId="{121D2316-6891-4317-91E6-A95C533BADA3}" type="parTrans" cxnId="{402FCC21-8869-4878-87F5-610568D5CECF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602DEFE-6EE5-415B-A722-ED3ECFEEEAA7}" type="sibTrans" cxnId="{402FCC21-8869-4878-87F5-610568D5CECF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DB14C2CD-F6E2-45A7-A5E7-184EA4F4D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</a:schemeClr>
              </a:solidFill>
            </a:rPr>
            <a:t>The "interview preparation website" has 10 HR experts and more than 50 specialists in one stage.</a:t>
          </a:r>
        </a:p>
      </dgm:t>
    </dgm:pt>
    <dgm:pt modelId="{0CCCE575-AF08-46D5-9944-8F4325618257}" type="parTrans" cxnId="{95ECB552-1F29-4491-9DB6-281711FDE181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1C8C02F-F4D8-44A6-A04D-5D01761F5735}" type="sibTrans" cxnId="{95ECB552-1F29-4491-9DB6-281711FDE181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858D0DA3-7712-4409-A886-707A02B528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</a:schemeClr>
              </a:solidFill>
            </a:rPr>
            <a:t>Through videos and articles, they will share their insights on interview preparation.</a:t>
          </a:r>
        </a:p>
      </dgm:t>
    </dgm:pt>
    <dgm:pt modelId="{155EE163-9EFC-4A2E-82B0-06F64A25EA64}" type="parTrans" cxnId="{2FA127A4-147E-4243-B4C8-B0EBBFFE6FFE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25D74D6-5B07-4D07-9DD9-ED9EEE08CDAC}" type="sibTrans" cxnId="{2FA127A4-147E-4243-B4C8-B0EBBFFE6FFE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B5CA062F-A5F1-4751-9ED0-9034D6740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</a:schemeClr>
              </a:solidFill>
            </a:rPr>
            <a:t>Additionally, there will be an opportunity to speak with them privately online.</a:t>
          </a:r>
        </a:p>
      </dgm:t>
    </dgm:pt>
    <dgm:pt modelId="{656494F3-8C7D-4CA5-AE2C-F6FC4FC4AED3}" type="parTrans" cxnId="{6492029E-F5D2-4160-9F06-9631A7D3A6B6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03A12E3B-88AD-4D6D-B17E-07C80660D6AB}" type="sibTrans" cxnId="{6492029E-F5D2-4160-9F06-9631A7D3A6B6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B091D7F9-F96E-47A0-B122-27D65245904A}" type="pres">
      <dgm:prSet presAssocID="{C57BF686-C34E-4DD4-945F-1C279313941F}" presName="root" presStyleCnt="0">
        <dgm:presLayoutVars>
          <dgm:dir/>
          <dgm:resizeHandles val="exact"/>
        </dgm:presLayoutVars>
      </dgm:prSet>
      <dgm:spPr/>
    </dgm:pt>
    <dgm:pt modelId="{A91EEB0C-C332-4424-86F4-419C30F28FD2}" type="pres">
      <dgm:prSet presAssocID="{B99B0745-4483-4817-9972-B861DB2825D4}" presName="compNode" presStyleCnt="0"/>
      <dgm:spPr/>
    </dgm:pt>
    <dgm:pt modelId="{48038433-7E42-402E-A12C-307BC5C0A9B8}" type="pres">
      <dgm:prSet presAssocID="{B99B0745-4483-4817-9972-B861DB2825D4}" presName="bgRect" presStyleLbl="bgShp" presStyleIdx="0" presStyleCnt="4"/>
      <dgm:spPr/>
    </dgm:pt>
    <dgm:pt modelId="{89ACA361-811F-4EE8-8557-DF9828E15822}" type="pres">
      <dgm:prSet presAssocID="{B99B0745-4483-4817-9972-B861DB2825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2C3AAC2-2BA4-45C2-AFE6-479B67435E45}" type="pres">
      <dgm:prSet presAssocID="{B99B0745-4483-4817-9972-B861DB2825D4}" presName="spaceRect" presStyleCnt="0"/>
      <dgm:spPr/>
    </dgm:pt>
    <dgm:pt modelId="{87AB4E83-8B93-4894-8B61-CEBC658F5D15}" type="pres">
      <dgm:prSet presAssocID="{B99B0745-4483-4817-9972-B861DB2825D4}" presName="parTx" presStyleLbl="revTx" presStyleIdx="0" presStyleCnt="4">
        <dgm:presLayoutVars>
          <dgm:chMax val="0"/>
          <dgm:chPref val="0"/>
        </dgm:presLayoutVars>
      </dgm:prSet>
      <dgm:spPr/>
    </dgm:pt>
    <dgm:pt modelId="{7430FA21-C86C-4D77-BB16-C772EE6D042D}" type="pres">
      <dgm:prSet presAssocID="{A602DEFE-6EE5-415B-A722-ED3ECFEEEAA7}" presName="sibTrans" presStyleCnt="0"/>
      <dgm:spPr/>
    </dgm:pt>
    <dgm:pt modelId="{D1428BB0-02E9-465C-AA38-D9B7FD7DFAF5}" type="pres">
      <dgm:prSet presAssocID="{DB14C2CD-F6E2-45A7-A5E7-184EA4F4DB04}" presName="compNode" presStyleCnt="0"/>
      <dgm:spPr/>
    </dgm:pt>
    <dgm:pt modelId="{7BF9401E-4D36-4217-81A3-73E6142BD8AB}" type="pres">
      <dgm:prSet presAssocID="{DB14C2CD-F6E2-45A7-A5E7-184EA4F4DB04}" presName="bgRect" presStyleLbl="bgShp" presStyleIdx="1" presStyleCnt="4"/>
      <dgm:spPr/>
    </dgm:pt>
    <dgm:pt modelId="{C2DD8C00-0091-4F38-9136-0F7FAF055F0B}" type="pres">
      <dgm:prSet presAssocID="{DB14C2CD-F6E2-45A7-A5E7-184EA4F4DB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D8E236F0-CC52-4DE1-A00C-4EBD904C3A6D}" type="pres">
      <dgm:prSet presAssocID="{DB14C2CD-F6E2-45A7-A5E7-184EA4F4DB04}" presName="spaceRect" presStyleCnt="0"/>
      <dgm:spPr/>
    </dgm:pt>
    <dgm:pt modelId="{76EBBF0E-FDB9-43BF-A570-22D3FFEE5517}" type="pres">
      <dgm:prSet presAssocID="{DB14C2CD-F6E2-45A7-A5E7-184EA4F4DB04}" presName="parTx" presStyleLbl="revTx" presStyleIdx="1" presStyleCnt="4">
        <dgm:presLayoutVars>
          <dgm:chMax val="0"/>
          <dgm:chPref val="0"/>
        </dgm:presLayoutVars>
      </dgm:prSet>
      <dgm:spPr/>
    </dgm:pt>
    <dgm:pt modelId="{7C9D43FE-EFA2-4BA6-A3A6-9633A1BD73C6}" type="pres">
      <dgm:prSet presAssocID="{C1C8C02F-F4D8-44A6-A04D-5D01761F5735}" presName="sibTrans" presStyleCnt="0"/>
      <dgm:spPr/>
    </dgm:pt>
    <dgm:pt modelId="{D5E533B4-24A8-47CF-8D4D-2B186E349F20}" type="pres">
      <dgm:prSet presAssocID="{858D0DA3-7712-4409-A886-707A02B52817}" presName="compNode" presStyleCnt="0"/>
      <dgm:spPr/>
    </dgm:pt>
    <dgm:pt modelId="{103C5D0C-5CDB-4A1D-9320-7BA31240CE0E}" type="pres">
      <dgm:prSet presAssocID="{858D0DA3-7712-4409-A886-707A02B52817}" presName="bgRect" presStyleLbl="bgShp" presStyleIdx="2" presStyleCnt="4"/>
      <dgm:spPr/>
    </dgm:pt>
    <dgm:pt modelId="{0C4CE458-7626-45E3-B144-6377FC1C87E6}" type="pres">
      <dgm:prSet presAssocID="{858D0DA3-7712-4409-A886-707A02B528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AE574C-3AA2-4C58-AB50-B8545F52836D}" type="pres">
      <dgm:prSet presAssocID="{858D0DA3-7712-4409-A886-707A02B52817}" presName="spaceRect" presStyleCnt="0"/>
      <dgm:spPr/>
    </dgm:pt>
    <dgm:pt modelId="{0DC21589-E3E3-479E-BD66-4323C282FC87}" type="pres">
      <dgm:prSet presAssocID="{858D0DA3-7712-4409-A886-707A02B52817}" presName="parTx" presStyleLbl="revTx" presStyleIdx="2" presStyleCnt="4">
        <dgm:presLayoutVars>
          <dgm:chMax val="0"/>
          <dgm:chPref val="0"/>
        </dgm:presLayoutVars>
      </dgm:prSet>
      <dgm:spPr/>
    </dgm:pt>
    <dgm:pt modelId="{C80A206A-B048-421B-9335-A19714155052}" type="pres">
      <dgm:prSet presAssocID="{925D74D6-5B07-4D07-9DD9-ED9EEE08CDAC}" presName="sibTrans" presStyleCnt="0"/>
      <dgm:spPr/>
    </dgm:pt>
    <dgm:pt modelId="{851BC5EC-8439-4C0B-A93F-0D27068C7186}" type="pres">
      <dgm:prSet presAssocID="{B5CA062F-A5F1-4751-9ED0-9034D67402DE}" presName="compNode" presStyleCnt="0"/>
      <dgm:spPr/>
    </dgm:pt>
    <dgm:pt modelId="{9396C0FC-491F-4EA2-B743-2FB61FDCCBDC}" type="pres">
      <dgm:prSet presAssocID="{B5CA062F-A5F1-4751-9ED0-9034D67402DE}" presName="bgRect" presStyleLbl="bgShp" presStyleIdx="3" presStyleCnt="4"/>
      <dgm:spPr/>
    </dgm:pt>
    <dgm:pt modelId="{1E8AB5EA-F14F-488C-942D-3FE21CDD993C}" type="pres">
      <dgm:prSet presAssocID="{B5CA062F-A5F1-4751-9ED0-9034D67402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268DA9E-BB09-4ACE-A89A-C91126193000}" type="pres">
      <dgm:prSet presAssocID="{B5CA062F-A5F1-4751-9ED0-9034D67402DE}" presName="spaceRect" presStyleCnt="0"/>
      <dgm:spPr/>
    </dgm:pt>
    <dgm:pt modelId="{E76A7A35-7869-4339-AEB8-CACE77DDFDEA}" type="pres">
      <dgm:prSet presAssocID="{B5CA062F-A5F1-4751-9ED0-9034D67402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2FCC21-8869-4878-87F5-610568D5CECF}" srcId="{C57BF686-C34E-4DD4-945F-1C279313941F}" destId="{B99B0745-4483-4817-9972-B861DB2825D4}" srcOrd="0" destOrd="0" parTransId="{121D2316-6891-4317-91E6-A95C533BADA3}" sibTransId="{A602DEFE-6EE5-415B-A722-ED3ECFEEEAA7}"/>
    <dgm:cxn modelId="{22D95A36-7170-4241-AEF6-D0ACE27C0676}" type="presOf" srcId="{B5CA062F-A5F1-4751-9ED0-9034D67402DE}" destId="{E76A7A35-7869-4339-AEB8-CACE77DDFDEA}" srcOrd="0" destOrd="0" presId="urn:microsoft.com/office/officeart/2018/2/layout/IconVerticalSolidList"/>
    <dgm:cxn modelId="{3681EB38-3802-4D21-A0B3-D0F0566E6E14}" type="presOf" srcId="{DB14C2CD-F6E2-45A7-A5E7-184EA4F4DB04}" destId="{76EBBF0E-FDB9-43BF-A570-22D3FFEE5517}" srcOrd="0" destOrd="0" presId="urn:microsoft.com/office/officeart/2018/2/layout/IconVerticalSolidList"/>
    <dgm:cxn modelId="{FF7FE93A-59ED-47F7-889A-F98C3D79D86B}" type="presOf" srcId="{B99B0745-4483-4817-9972-B861DB2825D4}" destId="{87AB4E83-8B93-4894-8B61-CEBC658F5D15}" srcOrd="0" destOrd="0" presId="urn:microsoft.com/office/officeart/2018/2/layout/IconVerticalSolidList"/>
    <dgm:cxn modelId="{95ECB552-1F29-4491-9DB6-281711FDE181}" srcId="{C57BF686-C34E-4DD4-945F-1C279313941F}" destId="{DB14C2CD-F6E2-45A7-A5E7-184EA4F4DB04}" srcOrd="1" destOrd="0" parTransId="{0CCCE575-AF08-46D5-9944-8F4325618257}" sibTransId="{C1C8C02F-F4D8-44A6-A04D-5D01761F5735}"/>
    <dgm:cxn modelId="{FF4FC976-F3B2-4B25-BFBE-63DCCA502134}" type="presOf" srcId="{C57BF686-C34E-4DD4-945F-1C279313941F}" destId="{B091D7F9-F96E-47A0-B122-27D65245904A}" srcOrd="0" destOrd="0" presId="urn:microsoft.com/office/officeart/2018/2/layout/IconVerticalSolidList"/>
    <dgm:cxn modelId="{6492029E-F5D2-4160-9F06-9631A7D3A6B6}" srcId="{C57BF686-C34E-4DD4-945F-1C279313941F}" destId="{B5CA062F-A5F1-4751-9ED0-9034D67402DE}" srcOrd="3" destOrd="0" parTransId="{656494F3-8C7D-4CA5-AE2C-F6FC4FC4AED3}" sibTransId="{03A12E3B-88AD-4D6D-B17E-07C80660D6AB}"/>
    <dgm:cxn modelId="{2FA127A4-147E-4243-B4C8-B0EBBFFE6FFE}" srcId="{C57BF686-C34E-4DD4-945F-1C279313941F}" destId="{858D0DA3-7712-4409-A886-707A02B52817}" srcOrd="2" destOrd="0" parTransId="{155EE163-9EFC-4A2E-82B0-06F64A25EA64}" sibTransId="{925D74D6-5B07-4D07-9DD9-ED9EEE08CDAC}"/>
    <dgm:cxn modelId="{AB26CDF1-F512-47C6-856B-3E489DAE1B37}" type="presOf" srcId="{858D0DA3-7712-4409-A886-707A02B52817}" destId="{0DC21589-E3E3-479E-BD66-4323C282FC87}" srcOrd="0" destOrd="0" presId="urn:microsoft.com/office/officeart/2018/2/layout/IconVerticalSolidList"/>
    <dgm:cxn modelId="{33D03BB5-B41F-4616-833E-FFD959487D30}" type="presParOf" srcId="{B091D7F9-F96E-47A0-B122-27D65245904A}" destId="{A91EEB0C-C332-4424-86F4-419C30F28FD2}" srcOrd="0" destOrd="0" presId="urn:microsoft.com/office/officeart/2018/2/layout/IconVerticalSolidList"/>
    <dgm:cxn modelId="{ABAC9EE5-CA90-4F76-98B4-28B6F479F04E}" type="presParOf" srcId="{A91EEB0C-C332-4424-86F4-419C30F28FD2}" destId="{48038433-7E42-402E-A12C-307BC5C0A9B8}" srcOrd="0" destOrd="0" presId="urn:microsoft.com/office/officeart/2018/2/layout/IconVerticalSolidList"/>
    <dgm:cxn modelId="{AB5B2419-E319-47D8-8AE1-E9B059EC8FA9}" type="presParOf" srcId="{A91EEB0C-C332-4424-86F4-419C30F28FD2}" destId="{89ACA361-811F-4EE8-8557-DF9828E15822}" srcOrd="1" destOrd="0" presId="urn:microsoft.com/office/officeart/2018/2/layout/IconVerticalSolidList"/>
    <dgm:cxn modelId="{0B8B5E22-63E7-4E74-BDD8-9956CC0DAF4F}" type="presParOf" srcId="{A91EEB0C-C332-4424-86F4-419C30F28FD2}" destId="{32C3AAC2-2BA4-45C2-AFE6-479B67435E45}" srcOrd="2" destOrd="0" presId="urn:microsoft.com/office/officeart/2018/2/layout/IconVerticalSolidList"/>
    <dgm:cxn modelId="{AF348EC4-67F3-4A91-B471-CBCDCC5FA0B2}" type="presParOf" srcId="{A91EEB0C-C332-4424-86F4-419C30F28FD2}" destId="{87AB4E83-8B93-4894-8B61-CEBC658F5D15}" srcOrd="3" destOrd="0" presId="urn:microsoft.com/office/officeart/2018/2/layout/IconVerticalSolidList"/>
    <dgm:cxn modelId="{A7FEFBC6-D144-4E5D-9F00-30B3F3E8FC38}" type="presParOf" srcId="{B091D7F9-F96E-47A0-B122-27D65245904A}" destId="{7430FA21-C86C-4D77-BB16-C772EE6D042D}" srcOrd="1" destOrd="0" presId="urn:microsoft.com/office/officeart/2018/2/layout/IconVerticalSolidList"/>
    <dgm:cxn modelId="{4211C62A-4014-404E-AC59-B8F89237924E}" type="presParOf" srcId="{B091D7F9-F96E-47A0-B122-27D65245904A}" destId="{D1428BB0-02E9-465C-AA38-D9B7FD7DFAF5}" srcOrd="2" destOrd="0" presId="urn:microsoft.com/office/officeart/2018/2/layout/IconVerticalSolidList"/>
    <dgm:cxn modelId="{66C31096-54C7-43A2-A39E-1CDA1F974419}" type="presParOf" srcId="{D1428BB0-02E9-465C-AA38-D9B7FD7DFAF5}" destId="{7BF9401E-4D36-4217-81A3-73E6142BD8AB}" srcOrd="0" destOrd="0" presId="urn:microsoft.com/office/officeart/2018/2/layout/IconVerticalSolidList"/>
    <dgm:cxn modelId="{749A2CEC-CE08-4C32-A627-23B5E0F83402}" type="presParOf" srcId="{D1428BB0-02E9-465C-AA38-D9B7FD7DFAF5}" destId="{C2DD8C00-0091-4F38-9136-0F7FAF055F0B}" srcOrd="1" destOrd="0" presId="urn:microsoft.com/office/officeart/2018/2/layout/IconVerticalSolidList"/>
    <dgm:cxn modelId="{66C6005D-96F1-4D2A-B5C8-2E67869E594A}" type="presParOf" srcId="{D1428BB0-02E9-465C-AA38-D9B7FD7DFAF5}" destId="{D8E236F0-CC52-4DE1-A00C-4EBD904C3A6D}" srcOrd="2" destOrd="0" presId="urn:microsoft.com/office/officeart/2018/2/layout/IconVerticalSolidList"/>
    <dgm:cxn modelId="{2C115CE2-D747-44E7-AB36-1347F7FD524D}" type="presParOf" srcId="{D1428BB0-02E9-465C-AA38-D9B7FD7DFAF5}" destId="{76EBBF0E-FDB9-43BF-A570-22D3FFEE5517}" srcOrd="3" destOrd="0" presId="urn:microsoft.com/office/officeart/2018/2/layout/IconVerticalSolidList"/>
    <dgm:cxn modelId="{0561890E-FD1E-4131-919C-D4E1EC69DBD0}" type="presParOf" srcId="{B091D7F9-F96E-47A0-B122-27D65245904A}" destId="{7C9D43FE-EFA2-4BA6-A3A6-9633A1BD73C6}" srcOrd="3" destOrd="0" presId="urn:microsoft.com/office/officeart/2018/2/layout/IconVerticalSolidList"/>
    <dgm:cxn modelId="{458AEB87-00B7-4B42-A53A-CDC54638808D}" type="presParOf" srcId="{B091D7F9-F96E-47A0-B122-27D65245904A}" destId="{D5E533B4-24A8-47CF-8D4D-2B186E349F20}" srcOrd="4" destOrd="0" presId="urn:microsoft.com/office/officeart/2018/2/layout/IconVerticalSolidList"/>
    <dgm:cxn modelId="{13C1F8BA-90CF-4972-9499-52317843E0A1}" type="presParOf" srcId="{D5E533B4-24A8-47CF-8D4D-2B186E349F20}" destId="{103C5D0C-5CDB-4A1D-9320-7BA31240CE0E}" srcOrd="0" destOrd="0" presId="urn:microsoft.com/office/officeart/2018/2/layout/IconVerticalSolidList"/>
    <dgm:cxn modelId="{F6D71F1C-4DE0-4743-81DF-0BF899C88394}" type="presParOf" srcId="{D5E533B4-24A8-47CF-8D4D-2B186E349F20}" destId="{0C4CE458-7626-45E3-B144-6377FC1C87E6}" srcOrd="1" destOrd="0" presId="urn:microsoft.com/office/officeart/2018/2/layout/IconVerticalSolidList"/>
    <dgm:cxn modelId="{BF9CCA64-CE28-478B-AD7C-AAC71B515EDF}" type="presParOf" srcId="{D5E533B4-24A8-47CF-8D4D-2B186E349F20}" destId="{0BAE574C-3AA2-4C58-AB50-B8545F52836D}" srcOrd="2" destOrd="0" presId="urn:microsoft.com/office/officeart/2018/2/layout/IconVerticalSolidList"/>
    <dgm:cxn modelId="{A7454221-A206-4F31-A77B-B3A48C47C890}" type="presParOf" srcId="{D5E533B4-24A8-47CF-8D4D-2B186E349F20}" destId="{0DC21589-E3E3-479E-BD66-4323C282FC87}" srcOrd="3" destOrd="0" presId="urn:microsoft.com/office/officeart/2018/2/layout/IconVerticalSolidList"/>
    <dgm:cxn modelId="{78585C42-CBCC-4222-8187-DE3650E7B453}" type="presParOf" srcId="{B091D7F9-F96E-47A0-B122-27D65245904A}" destId="{C80A206A-B048-421B-9335-A19714155052}" srcOrd="5" destOrd="0" presId="urn:microsoft.com/office/officeart/2018/2/layout/IconVerticalSolidList"/>
    <dgm:cxn modelId="{3A0C46F6-72E5-4F42-9F3F-C27AC5D4E207}" type="presParOf" srcId="{B091D7F9-F96E-47A0-B122-27D65245904A}" destId="{851BC5EC-8439-4C0B-A93F-0D27068C7186}" srcOrd="6" destOrd="0" presId="urn:microsoft.com/office/officeart/2018/2/layout/IconVerticalSolidList"/>
    <dgm:cxn modelId="{B065E8B2-F28E-4D11-B694-ED8FC10B241C}" type="presParOf" srcId="{851BC5EC-8439-4C0B-A93F-0D27068C7186}" destId="{9396C0FC-491F-4EA2-B743-2FB61FDCCBDC}" srcOrd="0" destOrd="0" presId="urn:microsoft.com/office/officeart/2018/2/layout/IconVerticalSolidList"/>
    <dgm:cxn modelId="{77A7C93B-5C82-4923-92EC-7187097859B7}" type="presParOf" srcId="{851BC5EC-8439-4C0B-A93F-0D27068C7186}" destId="{1E8AB5EA-F14F-488C-942D-3FE21CDD993C}" srcOrd="1" destOrd="0" presId="urn:microsoft.com/office/officeart/2018/2/layout/IconVerticalSolidList"/>
    <dgm:cxn modelId="{B52E9189-E33A-4665-90F8-DC86451C0C1C}" type="presParOf" srcId="{851BC5EC-8439-4C0B-A93F-0D27068C7186}" destId="{B268DA9E-BB09-4ACE-A89A-C91126193000}" srcOrd="2" destOrd="0" presId="urn:microsoft.com/office/officeart/2018/2/layout/IconVerticalSolidList"/>
    <dgm:cxn modelId="{192D1513-6D9E-493F-A532-F1B7E659B208}" type="presParOf" srcId="{851BC5EC-8439-4C0B-A93F-0D27068C7186}" destId="{E76A7A35-7869-4339-AEB8-CACE77DDF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471658-FF74-4B0E-9227-1664EC5C299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0AA5D1-66D7-4CDE-9686-B1AB81953FFD}">
      <dgm:prSet custT="1"/>
      <dgm:spPr/>
      <dgm:t>
        <a:bodyPr/>
        <a:lstStyle/>
        <a:p>
          <a:r>
            <a:rPr lang="en-US" sz="1600" dirty="0"/>
            <a:t>In Canada, almost 2 million people graduate from high school or college.</a:t>
          </a:r>
        </a:p>
      </dgm:t>
    </dgm:pt>
    <dgm:pt modelId="{07ABCDEB-C4D5-47B5-91E0-B10594BD7183}" type="parTrans" cxnId="{7C595B6F-EAA2-4B04-8941-601FAB7969C7}">
      <dgm:prSet/>
      <dgm:spPr/>
      <dgm:t>
        <a:bodyPr/>
        <a:lstStyle/>
        <a:p>
          <a:endParaRPr lang="en-US" sz="1600"/>
        </a:p>
      </dgm:t>
    </dgm:pt>
    <dgm:pt modelId="{F418C955-A993-4E50-B0CA-E24D4DE4D0EF}" type="sibTrans" cxnId="{7C595B6F-EAA2-4B04-8941-601FAB7969C7}">
      <dgm:prSet/>
      <dgm:spPr/>
      <dgm:t>
        <a:bodyPr/>
        <a:lstStyle/>
        <a:p>
          <a:endParaRPr lang="en-US" sz="1600"/>
        </a:p>
      </dgm:t>
    </dgm:pt>
    <dgm:pt modelId="{352668FA-768E-4BD8-85DD-E13929861EB2}">
      <dgm:prSet custT="1"/>
      <dgm:spPr/>
      <dgm:t>
        <a:bodyPr/>
        <a:lstStyle/>
        <a:p>
          <a:r>
            <a:rPr lang="en-US" sz="1600" dirty="0"/>
            <a:t>They then search for employment on various job-search websites and prepare for interviews.</a:t>
          </a:r>
        </a:p>
      </dgm:t>
    </dgm:pt>
    <dgm:pt modelId="{9904F19F-2988-4A7D-9381-36FA97DF664C}" type="parTrans" cxnId="{57D35C22-08CB-4F22-9704-24A939C791B6}">
      <dgm:prSet/>
      <dgm:spPr/>
      <dgm:t>
        <a:bodyPr/>
        <a:lstStyle/>
        <a:p>
          <a:endParaRPr lang="en-US" sz="1600"/>
        </a:p>
      </dgm:t>
    </dgm:pt>
    <dgm:pt modelId="{0F161C4C-9530-44BC-83FF-B272BED1479E}" type="sibTrans" cxnId="{57D35C22-08CB-4F22-9704-24A939C791B6}">
      <dgm:prSet/>
      <dgm:spPr/>
      <dgm:t>
        <a:bodyPr/>
        <a:lstStyle/>
        <a:p>
          <a:endParaRPr lang="en-US" sz="1600"/>
        </a:p>
      </dgm:t>
    </dgm:pt>
    <dgm:pt modelId="{D77F9D05-F71F-4146-9C06-847FD6DFC4F3}">
      <dgm:prSet custT="1"/>
      <dgm:spPr/>
      <dgm:t>
        <a:bodyPr/>
        <a:lstStyle/>
        <a:p>
          <a:r>
            <a:rPr lang="en-US" sz="1600" dirty="0"/>
            <a:t>Most of them are new to the job market for their particular field, consequently they don't have much experience with it.</a:t>
          </a:r>
        </a:p>
      </dgm:t>
    </dgm:pt>
    <dgm:pt modelId="{6B8EC1FE-9A0B-4376-A131-F091A3B90321}" type="parTrans" cxnId="{E764F661-3BC7-400F-A14A-AF3B19C8BABF}">
      <dgm:prSet/>
      <dgm:spPr/>
      <dgm:t>
        <a:bodyPr/>
        <a:lstStyle/>
        <a:p>
          <a:endParaRPr lang="en-US" sz="1600"/>
        </a:p>
      </dgm:t>
    </dgm:pt>
    <dgm:pt modelId="{E5A86AE4-2BE1-4EAC-8100-8A3F0A0B9FCE}" type="sibTrans" cxnId="{E764F661-3BC7-400F-A14A-AF3B19C8BABF}">
      <dgm:prSet/>
      <dgm:spPr/>
      <dgm:t>
        <a:bodyPr/>
        <a:lstStyle/>
        <a:p>
          <a:endParaRPr lang="en-US" sz="1600"/>
        </a:p>
      </dgm:t>
    </dgm:pt>
    <dgm:pt modelId="{A759DD95-2745-4E2A-B4A6-E2E6BB14FF17}">
      <dgm:prSet custT="1"/>
      <dgm:spPr/>
      <dgm:t>
        <a:bodyPr/>
        <a:lstStyle/>
        <a:p>
          <a:r>
            <a:rPr lang="en-US" sz="1600" dirty="0"/>
            <a:t>To obtain their ideal career quickly, they require some appropriate counsel.</a:t>
          </a:r>
        </a:p>
      </dgm:t>
    </dgm:pt>
    <dgm:pt modelId="{0275743A-F236-4284-97D3-3A0543256B4D}" type="parTrans" cxnId="{8F33C39C-244E-4819-92DD-BE6C0F797D78}">
      <dgm:prSet/>
      <dgm:spPr/>
      <dgm:t>
        <a:bodyPr/>
        <a:lstStyle/>
        <a:p>
          <a:endParaRPr lang="en-US" sz="1600"/>
        </a:p>
      </dgm:t>
    </dgm:pt>
    <dgm:pt modelId="{EF6BE7DD-043B-4194-9A75-24BEB9E47BF2}" type="sibTrans" cxnId="{8F33C39C-244E-4819-92DD-BE6C0F797D78}">
      <dgm:prSet/>
      <dgm:spPr/>
      <dgm:t>
        <a:bodyPr/>
        <a:lstStyle/>
        <a:p>
          <a:endParaRPr lang="en-US" sz="1600"/>
        </a:p>
      </dgm:t>
    </dgm:pt>
    <dgm:pt modelId="{36901373-B32A-4B46-A8C9-3B74D01EBDBE}">
      <dgm:prSet custT="1"/>
      <dgm:spPr/>
      <dgm:t>
        <a:bodyPr/>
        <a:lstStyle/>
        <a:p>
          <a:r>
            <a:rPr lang="en-US" sz="1600" dirty="0"/>
            <a:t>In addition, a significant proportion of students want to switch fields for a variety of reasons, yet many are unfamiliar with other fields.</a:t>
          </a:r>
        </a:p>
      </dgm:t>
    </dgm:pt>
    <dgm:pt modelId="{2B4202BA-510C-41C9-9EBA-930532898897}" type="parTrans" cxnId="{6E779F03-9440-45BD-ABF2-57CAC467DC8B}">
      <dgm:prSet/>
      <dgm:spPr/>
      <dgm:t>
        <a:bodyPr/>
        <a:lstStyle/>
        <a:p>
          <a:endParaRPr lang="en-US" sz="1600"/>
        </a:p>
      </dgm:t>
    </dgm:pt>
    <dgm:pt modelId="{0FAE561F-F0D7-48DE-8024-19D69C6CFB8C}" type="sibTrans" cxnId="{6E779F03-9440-45BD-ABF2-57CAC467DC8B}">
      <dgm:prSet/>
      <dgm:spPr/>
      <dgm:t>
        <a:bodyPr/>
        <a:lstStyle/>
        <a:p>
          <a:endParaRPr lang="en-US" sz="1600"/>
        </a:p>
      </dgm:t>
    </dgm:pt>
    <dgm:pt modelId="{1A67CE57-3F93-4916-A8A1-86A4008EE40A}">
      <dgm:prSet custT="1"/>
      <dgm:spPr/>
      <dgm:t>
        <a:bodyPr/>
        <a:lstStyle/>
        <a:p>
          <a:r>
            <a:rPr lang="en-US" sz="1600" dirty="0"/>
            <a:t>So they may address such issue without tension thanks to our website.</a:t>
          </a:r>
        </a:p>
      </dgm:t>
    </dgm:pt>
    <dgm:pt modelId="{917784AC-D8DC-4F67-B0CE-D5586003CD84}" type="parTrans" cxnId="{DBEC1843-8851-4F36-8C82-9ECE15F4C2CE}">
      <dgm:prSet/>
      <dgm:spPr/>
      <dgm:t>
        <a:bodyPr/>
        <a:lstStyle/>
        <a:p>
          <a:endParaRPr lang="en-US" sz="1600"/>
        </a:p>
      </dgm:t>
    </dgm:pt>
    <dgm:pt modelId="{9E287661-939A-471E-97B3-C1785EFBA699}" type="sibTrans" cxnId="{DBEC1843-8851-4F36-8C82-9ECE15F4C2CE}">
      <dgm:prSet/>
      <dgm:spPr/>
      <dgm:t>
        <a:bodyPr/>
        <a:lstStyle/>
        <a:p>
          <a:endParaRPr lang="en-US" sz="1600"/>
        </a:p>
      </dgm:t>
    </dgm:pt>
    <dgm:pt modelId="{28A9A55B-10F4-42E0-B201-5A12F68CD91B}" type="pres">
      <dgm:prSet presAssocID="{F5471658-FF74-4B0E-9227-1664EC5C299C}" presName="vert0" presStyleCnt="0">
        <dgm:presLayoutVars>
          <dgm:dir/>
          <dgm:animOne val="branch"/>
          <dgm:animLvl val="lvl"/>
        </dgm:presLayoutVars>
      </dgm:prSet>
      <dgm:spPr/>
    </dgm:pt>
    <dgm:pt modelId="{2AEA665F-D9FC-4426-9199-72906A321467}" type="pres">
      <dgm:prSet presAssocID="{570AA5D1-66D7-4CDE-9686-B1AB81953FFD}" presName="thickLine" presStyleLbl="alignNode1" presStyleIdx="0" presStyleCnt="6"/>
      <dgm:spPr/>
    </dgm:pt>
    <dgm:pt modelId="{1406B2D3-D46E-4A81-B668-ABA21966AE5A}" type="pres">
      <dgm:prSet presAssocID="{570AA5D1-66D7-4CDE-9686-B1AB81953FFD}" presName="horz1" presStyleCnt="0"/>
      <dgm:spPr/>
    </dgm:pt>
    <dgm:pt modelId="{8822A057-BD41-4B13-BEED-0D9196A81640}" type="pres">
      <dgm:prSet presAssocID="{570AA5D1-66D7-4CDE-9686-B1AB81953FFD}" presName="tx1" presStyleLbl="revTx" presStyleIdx="0" presStyleCnt="6"/>
      <dgm:spPr/>
    </dgm:pt>
    <dgm:pt modelId="{1F3965F8-9762-4271-AD61-E69AFDA90F59}" type="pres">
      <dgm:prSet presAssocID="{570AA5D1-66D7-4CDE-9686-B1AB81953FFD}" presName="vert1" presStyleCnt="0"/>
      <dgm:spPr/>
    </dgm:pt>
    <dgm:pt modelId="{711FAC9F-E931-44BF-8C68-40CE937A53AC}" type="pres">
      <dgm:prSet presAssocID="{352668FA-768E-4BD8-85DD-E13929861EB2}" presName="thickLine" presStyleLbl="alignNode1" presStyleIdx="1" presStyleCnt="6"/>
      <dgm:spPr/>
    </dgm:pt>
    <dgm:pt modelId="{8BA27988-AFC3-49B3-9F62-1CEC11FD8E41}" type="pres">
      <dgm:prSet presAssocID="{352668FA-768E-4BD8-85DD-E13929861EB2}" presName="horz1" presStyleCnt="0"/>
      <dgm:spPr/>
    </dgm:pt>
    <dgm:pt modelId="{D7D1CF5C-68CE-444B-B36F-682239179C0D}" type="pres">
      <dgm:prSet presAssocID="{352668FA-768E-4BD8-85DD-E13929861EB2}" presName="tx1" presStyleLbl="revTx" presStyleIdx="1" presStyleCnt="6"/>
      <dgm:spPr/>
    </dgm:pt>
    <dgm:pt modelId="{541D2779-5E5F-4CF7-8ED3-4C0FBBEFF851}" type="pres">
      <dgm:prSet presAssocID="{352668FA-768E-4BD8-85DD-E13929861EB2}" presName="vert1" presStyleCnt="0"/>
      <dgm:spPr/>
    </dgm:pt>
    <dgm:pt modelId="{70126715-D8FF-4F59-922E-21B463E02670}" type="pres">
      <dgm:prSet presAssocID="{D77F9D05-F71F-4146-9C06-847FD6DFC4F3}" presName="thickLine" presStyleLbl="alignNode1" presStyleIdx="2" presStyleCnt="6"/>
      <dgm:spPr/>
    </dgm:pt>
    <dgm:pt modelId="{0118FB80-4471-4CA0-B4BA-295D4E5CC60C}" type="pres">
      <dgm:prSet presAssocID="{D77F9D05-F71F-4146-9C06-847FD6DFC4F3}" presName="horz1" presStyleCnt="0"/>
      <dgm:spPr/>
    </dgm:pt>
    <dgm:pt modelId="{5851C9D3-4F7A-4FCD-A849-95D310AEA79A}" type="pres">
      <dgm:prSet presAssocID="{D77F9D05-F71F-4146-9C06-847FD6DFC4F3}" presName="tx1" presStyleLbl="revTx" presStyleIdx="2" presStyleCnt="6"/>
      <dgm:spPr/>
    </dgm:pt>
    <dgm:pt modelId="{FDFE2EEE-3E8E-437D-BE60-F9908A1A2A37}" type="pres">
      <dgm:prSet presAssocID="{D77F9D05-F71F-4146-9C06-847FD6DFC4F3}" presName="vert1" presStyleCnt="0"/>
      <dgm:spPr/>
    </dgm:pt>
    <dgm:pt modelId="{FD72308F-1DFF-4341-B84B-9D73F632291C}" type="pres">
      <dgm:prSet presAssocID="{A759DD95-2745-4E2A-B4A6-E2E6BB14FF17}" presName="thickLine" presStyleLbl="alignNode1" presStyleIdx="3" presStyleCnt="6"/>
      <dgm:spPr/>
    </dgm:pt>
    <dgm:pt modelId="{018F771B-7387-4E37-B4D6-4AF8319F5A49}" type="pres">
      <dgm:prSet presAssocID="{A759DD95-2745-4E2A-B4A6-E2E6BB14FF17}" presName="horz1" presStyleCnt="0"/>
      <dgm:spPr/>
    </dgm:pt>
    <dgm:pt modelId="{08A875EB-1ED7-4046-A089-756A972129D7}" type="pres">
      <dgm:prSet presAssocID="{A759DD95-2745-4E2A-B4A6-E2E6BB14FF17}" presName="tx1" presStyleLbl="revTx" presStyleIdx="3" presStyleCnt="6"/>
      <dgm:spPr/>
    </dgm:pt>
    <dgm:pt modelId="{4E82EE83-D105-4CD8-AA6A-214C2969E5D1}" type="pres">
      <dgm:prSet presAssocID="{A759DD95-2745-4E2A-B4A6-E2E6BB14FF17}" presName="vert1" presStyleCnt="0"/>
      <dgm:spPr/>
    </dgm:pt>
    <dgm:pt modelId="{D198DF40-7716-4D17-BB9F-83F4EB1969C0}" type="pres">
      <dgm:prSet presAssocID="{36901373-B32A-4B46-A8C9-3B74D01EBDBE}" presName="thickLine" presStyleLbl="alignNode1" presStyleIdx="4" presStyleCnt="6"/>
      <dgm:spPr/>
    </dgm:pt>
    <dgm:pt modelId="{684537D0-A09F-4E76-8DEE-38A4046E1609}" type="pres">
      <dgm:prSet presAssocID="{36901373-B32A-4B46-A8C9-3B74D01EBDBE}" presName="horz1" presStyleCnt="0"/>
      <dgm:spPr/>
    </dgm:pt>
    <dgm:pt modelId="{2321843F-181D-411C-89B5-153FDFD771E7}" type="pres">
      <dgm:prSet presAssocID="{36901373-B32A-4B46-A8C9-3B74D01EBDBE}" presName="tx1" presStyleLbl="revTx" presStyleIdx="4" presStyleCnt="6"/>
      <dgm:spPr/>
    </dgm:pt>
    <dgm:pt modelId="{61645F65-83DE-4D8F-9ADE-C4EBBE9AA944}" type="pres">
      <dgm:prSet presAssocID="{36901373-B32A-4B46-A8C9-3B74D01EBDBE}" presName="vert1" presStyleCnt="0"/>
      <dgm:spPr/>
    </dgm:pt>
    <dgm:pt modelId="{06D7DDC5-3361-4C81-9EC4-CF7DAF0B3E8C}" type="pres">
      <dgm:prSet presAssocID="{1A67CE57-3F93-4916-A8A1-86A4008EE40A}" presName="thickLine" presStyleLbl="alignNode1" presStyleIdx="5" presStyleCnt="6"/>
      <dgm:spPr/>
    </dgm:pt>
    <dgm:pt modelId="{F89B28C6-47F5-42D5-A4C8-678845B864D6}" type="pres">
      <dgm:prSet presAssocID="{1A67CE57-3F93-4916-A8A1-86A4008EE40A}" presName="horz1" presStyleCnt="0"/>
      <dgm:spPr/>
    </dgm:pt>
    <dgm:pt modelId="{F75ABC46-9222-4B95-BC20-4DCBD2EB4718}" type="pres">
      <dgm:prSet presAssocID="{1A67CE57-3F93-4916-A8A1-86A4008EE40A}" presName="tx1" presStyleLbl="revTx" presStyleIdx="5" presStyleCnt="6"/>
      <dgm:spPr/>
    </dgm:pt>
    <dgm:pt modelId="{61646DFD-EC06-4E12-BF21-F5E19557FF11}" type="pres">
      <dgm:prSet presAssocID="{1A67CE57-3F93-4916-A8A1-86A4008EE40A}" presName="vert1" presStyleCnt="0"/>
      <dgm:spPr/>
    </dgm:pt>
  </dgm:ptLst>
  <dgm:cxnLst>
    <dgm:cxn modelId="{6E779F03-9440-45BD-ABF2-57CAC467DC8B}" srcId="{F5471658-FF74-4B0E-9227-1664EC5C299C}" destId="{36901373-B32A-4B46-A8C9-3B74D01EBDBE}" srcOrd="4" destOrd="0" parTransId="{2B4202BA-510C-41C9-9EBA-930532898897}" sibTransId="{0FAE561F-F0D7-48DE-8024-19D69C6CFB8C}"/>
    <dgm:cxn modelId="{62432F1F-8F20-439E-AC82-53A97A138415}" type="presOf" srcId="{36901373-B32A-4B46-A8C9-3B74D01EBDBE}" destId="{2321843F-181D-411C-89B5-153FDFD771E7}" srcOrd="0" destOrd="0" presId="urn:microsoft.com/office/officeart/2008/layout/LinedList"/>
    <dgm:cxn modelId="{57D35C22-08CB-4F22-9704-24A939C791B6}" srcId="{F5471658-FF74-4B0E-9227-1664EC5C299C}" destId="{352668FA-768E-4BD8-85DD-E13929861EB2}" srcOrd="1" destOrd="0" parTransId="{9904F19F-2988-4A7D-9381-36FA97DF664C}" sibTransId="{0F161C4C-9530-44BC-83FF-B272BED1479E}"/>
    <dgm:cxn modelId="{BE9BA330-BB0C-429E-844E-C622B7F31368}" type="presOf" srcId="{D77F9D05-F71F-4146-9C06-847FD6DFC4F3}" destId="{5851C9D3-4F7A-4FCD-A849-95D310AEA79A}" srcOrd="0" destOrd="0" presId="urn:microsoft.com/office/officeart/2008/layout/LinedList"/>
    <dgm:cxn modelId="{E764F661-3BC7-400F-A14A-AF3B19C8BABF}" srcId="{F5471658-FF74-4B0E-9227-1664EC5C299C}" destId="{D77F9D05-F71F-4146-9C06-847FD6DFC4F3}" srcOrd="2" destOrd="0" parTransId="{6B8EC1FE-9A0B-4376-A131-F091A3B90321}" sibTransId="{E5A86AE4-2BE1-4EAC-8100-8A3F0A0B9FCE}"/>
    <dgm:cxn modelId="{DBEC1843-8851-4F36-8C82-9ECE15F4C2CE}" srcId="{F5471658-FF74-4B0E-9227-1664EC5C299C}" destId="{1A67CE57-3F93-4916-A8A1-86A4008EE40A}" srcOrd="5" destOrd="0" parTransId="{917784AC-D8DC-4F67-B0CE-D5586003CD84}" sibTransId="{9E287661-939A-471E-97B3-C1785EFBA699}"/>
    <dgm:cxn modelId="{CA52AE43-C939-4F61-83F7-700443AF7F34}" type="presOf" srcId="{352668FA-768E-4BD8-85DD-E13929861EB2}" destId="{D7D1CF5C-68CE-444B-B36F-682239179C0D}" srcOrd="0" destOrd="0" presId="urn:microsoft.com/office/officeart/2008/layout/LinedList"/>
    <dgm:cxn modelId="{7C595B6F-EAA2-4B04-8941-601FAB7969C7}" srcId="{F5471658-FF74-4B0E-9227-1664EC5C299C}" destId="{570AA5D1-66D7-4CDE-9686-B1AB81953FFD}" srcOrd="0" destOrd="0" parTransId="{07ABCDEB-C4D5-47B5-91E0-B10594BD7183}" sibTransId="{F418C955-A993-4E50-B0CA-E24D4DE4D0EF}"/>
    <dgm:cxn modelId="{DC8C1554-2D9B-4747-94E7-9E3080F2F69D}" type="presOf" srcId="{A759DD95-2745-4E2A-B4A6-E2E6BB14FF17}" destId="{08A875EB-1ED7-4046-A089-756A972129D7}" srcOrd="0" destOrd="0" presId="urn:microsoft.com/office/officeart/2008/layout/LinedList"/>
    <dgm:cxn modelId="{4C0B7974-062C-4C6C-8EC2-E905290A9C7C}" type="presOf" srcId="{1A67CE57-3F93-4916-A8A1-86A4008EE40A}" destId="{F75ABC46-9222-4B95-BC20-4DCBD2EB4718}" srcOrd="0" destOrd="0" presId="urn:microsoft.com/office/officeart/2008/layout/LinedList"/>
    <dgm:cxn modelId="{8F33C39C-244E-4819-92DD-BE6C0F797D78}" srcId="{F5471658-FF74-4B0E-9227-1664EC5C299C}" destId="{A759DD95-2745-4E2A-B4A6-E2E6BB14FF17}" srcOrd="3" destOrd="0" parTransId="{0275743A-F236-4284-97D3-3A0543256B4D}" sibTransId="{EF6BE7DD-043B-4194-9A75-24BEB9E47BF2}"/>
    <dgm:cxn modelId="{5BCDDEA5-6260-43EB-8AC0-99F6B0FA25B9}" type="presOf" srcId="{570AA5D1-66D7-4CDE-9686-B1AB81953FFD}" destId="{8822A057-BD41-4B13-BEED-0D9196A81640}" srcOrd="0" destOrd="0" presId="urn:microsoft.com/office/officeart/2008/layout/LinedList"/>
    <dgm:cxn modelId="{172678AC-4421-4511-AD91-9F878E6B04D9}" type="presOf" srcId="{F5471658-FF74-4B0E-9227-1664EC5C299C}" destId="{28A9A55B-10F4-42E0-B201-5A12F68CD91B}" srcOrd="0" destOrd="0" presId="urn:microsoft.com/office/officeart/2008/layout/LinedList"/>
    <dgm:cxn modelId="{F8785248-D815-4D89-9880-C7DE54A2E350}" type="presParOf" srcId="{28A9A55B-10F4-42E0-B201-5A12F68CD91B}" destId="{2AEA665F-D9FC-4426-9199-72906A321467}" srcOrd="0" destOrd="0" presId="urn:microsoft.com/office/officeart/2008/layout/LinedList"/>
    <dgm:cxn modelId="{3554C455-D10D-49A9-9776-1786DD03CCAE}" type="presParOf" srcId="{28A9A55B-10F4-42E0-B201-5A12F68CD91B}" destId="{1406B2D3-D46E-4A81-B668-ABA21966AE5A}" srcOrd="1" destOrd="0" presId="urn:microsoft.com/office/officeart/2008/layout/LinedList"/>
    <dgm:cxn modelId="{A5B81841-0D75-48D5-8C28-C16FCA2C1156}" type="presParOf" srcId="{1406B2D3-D46E-4A81-B668-ABA21966AE5A}" destId="{8822A057-BD41-4B13-BEED-0D9196A81640}" srcOrd="0" destOrd="0" presId="urn:microsoft.com/office/officeart/2008/layout/LinedList"/>
    <dgm:cxn modelId="{7EBC8149-14F0-49C7-BD78-B25B8B33B04B}" type="presParOf" srcId="{1406B2D3-D46E-4A81-B668-ABA21966AE5A}" destId="{1F3965F8-9762-4271-AD61-E69AFDA90F59}" srcOrd="1" destOrd="0" presId="urn:microsoft.com/office/officeart/2008/layout/LinedList"/>
    <dgm:cxn modelId="{71DA45EC-07D1-4D59-B75F-2492D06625F7}" type="presParOf" srcId="{28A9A55B-10F4-42E0-B201-5A12F68CD91B}" destId="{711FAC9F-E931-44BF-8C68-40CE937A53AC}" srcOrd="2" destOrd="0" presId="urn:microsoft.com/office/officeart/2008/layout/LinedList"/>
    <dgm:cxn modelId="{6047F19E-3936-4236-B6FC-0028AF68FAF1}" type="presParOf" srcId="{28A9A55B-10F4-42E0-B201-5A12F68CD91B}" destId="{8BA27988-AFC3-49B3-9F62-1CEC11FD8E41}" srcOrd="3" destOrd="0" presId="urn:microsoft.com/office/officeart/2008/layout/LinedList"/>
    <dgm:cxn modelId="{E9CDC2B5-5B7E-4B70-AEB1-8B1344DE649E}" type="presParOf" srcId="{8BA27988-AFC3-49B3-9F62-1CEC11FD8E41}" destId="{D7D1CF5C-68CE-444B-B36F-682239179C0D}" srcOrd="0" destOrd="0" presId="urn:microsoft.com/office/officeart/2008/layout/LinedList"/>
    <dgm:cxn modelId="{29558ABD-62B9-4EAE-9647-ED857424B1B3}" type="presParOf" srcId="{8BA27988-AFC3-49B3-9F62-1CEC11FD8E41}" destId="{541D2779-5E5F-4CF7-8ED3-4C0FBBEFF851}" srcOrd="1" destOrd="0" presId="urn:microsoft.com/office/officeart/2008/layout/LinedList"/>
    <dgm:cxn modelId="{DF7A272A-C330-4F85-92C3-9A2A30A06B82}" type="presParOf" srcId="{28A9A55B-10F4-42E0-B201-5A12F68CD91B}" destId="{70126715-D8FF-4F59-922E-21B463E02670}" srcOrd="4" destOrd="0" presId="urn:microsoft.com/office/officeart/2008/layout/LinedList"/>
    <dgm:cxn modelId="{640702B0-CCE6-4B87-A554-7B8F39B81930}" type="presParOf" srcId="{28A9A55B-10F4-42E0-B201-5A12F68CD91B}" destId="{0118FB80-4471-4CA0-B4BA-295D4E5CC60C}" srcOrd="5" destOrd="0" presId="urn:microsoft.com/office/officeart/2008/layout/LinedList"/>
    <dgm:cxn modelId="{3D49895C-AF8F-4546-8B00-95057CB7E299}" type="presParOf" srcId="{0118FB80-4471-4CA0-B4BA-295D4E5CC60C}" destId="{5851C9D3-4F7A-4FCD-A849-95D310AEA79A}" srcOrd="0" destOrd="0" presId="urn:microsoft.com/office/officeart/2008/layout/LinedList"/>
    <dgm:cxn modelId="{536EB624-09A3-4685-8DF6-39406BE6A403}" type="presParOf" srcId="{0118FB80-4471-4CA0-B4BA-295D4E5CC60C}" destId="{FDFE2EEE-3E8E-437D-BE60-F9908A1A2A37}" srcOrd="1" destOrd="0" presId="urn:microsoft.com/office/officeart/2008/layout/LinedList"/>
    <dgm:cxn modelId="{6B2042E4-B1B4-4BA6-81F6-DE20F748036B}" type="presParOf" srcId="{28A9A55B-10F4-42E0-B201-5A12F68CD91B}" destId="{FD72308F-1DFF-4341-B84B-9D73F632291C}" srcOrd="6" destOrd="0" presId="urn:microsoft.com/office/officeart/2008/layout/LinedList"/>
    <dgm:cxn modelId="{5492E8C6-58C2-43DF-8A8E-3D2CBD9381CC}" type="presParOf" srcId="{28A9A55B-10F4-42E0-B201-5A12F68CD91B}" destId="{018F771B-7387-4E37-B4D6-4AF8319F5A49}" srcOrd="7" destOrd="0" presId="urn:microsoft.com/office/officeart/2008/layout/LinedList"/>
    <dgm:cxn modelId="{3CD615D7-33E3-4466-A2AD-9EAAC7690EC7}" type="presParOf" srcId="{018F771B-7387-4E37-B4D6-4AF8319F5A49}" destId="{08A875EB-1ED7-4046-A089-756A972129D7}" srcOrd="0" destOrd="0" presId="urn:microsoft.com/office/officeart/2008/layout/LinedList"/>
    <dgm:cxn modelId="{83557500-B92A-45F5-9166-AE34AE857314}" type="presParOf" srcId="{018F771B-7387-4E37-B4D6-4AF8319F5A49}" destId="{4E82EE83-D105-4CD8-AA6A-214C2969E5D1}" srcOrd="1" destOrd="0" presId="urn:microsoft.com/office/officeart/2008/layout/LinedList"/>
    <dgm:cxn modelId="{D89393F4-5771-4E2C-91D0-C5E7FE2415E6}" type="presParOf" srcId="{28A9A55B-10F4-42E0-B201-5A12F68CD91B}" destId="{D198DF40-7716-4D17-BB9F-83F4EB1969C0}" srcOrd="8" destOrd="0" presId="urn:microsoft.com/office/officeart/2008/layout/LinedList"/>
    <dgm:cxn modelId="{C8169602-3F1E-4AE3-98C4-37F3DBC964F1}" type="presParOf" srcId="{28A9A55B-10F4-42E0-B201-5A12F68CD91B}" destId="{684537D0-A09F-4E76-8DEE-38A4046E1609}" srcOrd="9" destOrd="0" presId="urn:microsoft.com/office/officeart/2008/layout/LinedList"/>
    <dgm:cxn modelId="{B9C4CEFA-A48B-4CC0-9728-2D9CF0761146}" type="presParOf" srcId="{684537D0-A09F-4E76-8DEE-38A4046E1609}" destId="{2321843F-181D-411C-89B5-153FDFD771E7}" srcOrd="0" destOrd="0" presId="urn:microsoft.com/office/officeart/2008/layout/LinedList"/>
    <dgm:cxn modelId="{8676F500-6BB9-4841-ADBC-715AE7025BF3}" type="presParOf" srcId="{684537D0-A09F-4E76-8DEE-38A4046E1609}" destId="{61645F65-83DE-4D8F-9ADE-C4EBBE9AA944}" srcOrd="1" destOrd="0" presId="urn:microsoft.com/office/officeart/2008/layout/LinedList"/>
    <dgm:cxn modelId="{46537DD9-3192-4074-AC00-69BA63EEE023}" type="presParOf" srcId="{28A9A55B-10F4-42E0-B201-5A12F68CD91B}" destId="{06D7DDC5-3361-4C81-9EC4-CF7DAF0B3E8C}" srcOrd="10" destOrd="0" presId="urn:microsoft.com/office/officeart/2008/layout/LinedList"/>
    <dgm:cxn modelId="{BFADAB1D-D8AE-4882-A224-1D8BC393C5F4}" type="presParOf" srcId="{28A9A55B-10F4-42E0-B201-5A12F68CD91B}" destId="{F89B28C6-47F5-42D5-A4C8-678845B864D6}" srcOrd="11" destOrd="0" presId="urn:microsoft.com/office/officeart/2008/layout/LinedList"/>
    <dgm:cxn modelId="{DED66B38-9C39-4C4A-B4FF-31CDBFAA944D}" type="presParOf" srcId="{F89B28C6-47F5-42D5-A4C8-678845B864D6}" destId="{F75ABC46-9222-4B95-BC20-4DCBD2EB4718}" srcOrd="0" destOrd="0" presId="urn:microsoft.com/office/officeart/2008/layout/LinedList"/>
    <dgm:cxn modelId="{46B2D539-F20F-4B17-B538-A0A7342A3DE9}" type="presParOf" srcId="{F89B28C6-47F5-42D5-A4C8-678845B864D6}" destId="{61646DFD-EC06-4E12-BF21-F5E19557F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B9A6A-4857-435A-A043-EB5D55769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0A49CD-57C5-4D68-9E40-D9ACE868E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Charter is giving authority to Jigar Patel as Project Manager, JSVDB Tech Co. as Project Sponsor and Customer.</a:t>
          </a:r>
        </a:p>
      </dgm:t>
    </dgm:pt>
    <dgm:pt modelId="{721F6659-4861-42B0-AC44-015D83A1E219}" type="parTrans" cxnId="{DF4A9CDE-F2F5-4E2C-B239-00E7338B057A}">
      <dgm:prSet/>
      <dgm:spPr/>
      <dgm:t>
        <a:bodyPr/>
        <a:lstStyle/>
        <a:p>
          <a:endParaRPr lang="en-US"/>
        </a:p>
      </dgm:t>
    </dgm:pt>
    <dgm:pt modelId="{D921E8E7-550D-428B-9D0D-56A2A97BCAE0}" type="sibTrans" cxnId="{DF4A9CDE-F2F5-4E2C-B239-00E7338B057A}">
      <dgm:prSet/>
      <dgm:spPr/>
      <dgm:t>
        <a:bodyPr/>
        <a:lstStyle/>
        <a:p>
          <a:endParaRPr lang="en-US"/>
        </a:p>
      </dgm:t>
    </dgm:pt>
    <dgm:pt modelId="{A00D199F-2FA6-4E16-BC94-50F2A2837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also mentions the stakeholder panel, time, expected cost, risks, and requirements.</a:t>
          </a:r>
        </a:p>
      </dgm:t>
    </dgm:pt>
    <dgm:pt modelId="{E430A7FF-A6C0-4FAD-8131-3B80FEC10B21}" type="parTrans" cxnId="{2654A63F-7D89-4E70-B62D-BAADDD2130DC}">
      <dgm:prSet/>
      <dgm:spPr/>
      <dgm:t>
        <a:bodyPr/>
        <a:lstStyle/>
        <a:p>
          <a:endParaRPr lang="en-US"/>
        </a:p>
      </dgm:t>
    </dgm:pt>
    <dgm:pt modelId="{76A25328-DB9C-4855-8729-1745CD79A109}" type="sibTrans" cxnId="{2654A63F-7D89-4E70-B62D-BAADDD2130DC}">
      <dgm:prSet/>
      <dgm:spPr/>
      <dgm:t>
        <a:bodyPr/>
        <a:lstStyle/>
        <a:p>
          <a:endParaRPr lang="en-US"/>
        </a:p>
      </dgm:t>
    </dgm:pt>
    <dgm:pt modelId="{29FBCBA8-05C3-4748-86D3-6EDC5F00A25B}" type="pres">
      <dgm:prSet presAssocID="{948B9A6A-4857-435A-A043-EB5D5576968B}" presName="root" presStyleCnt="0">
        <dgm:presLayoutVars>
          <dgm:dir/>
          <dgm:resizeHandles val="exact"/>
        </dgm:presLayoutVars>
      </dgm:prSet>
      <dgm:spPr/>
    </dgm:pt>
    <dgm:pt modelId="{9E685621-1D8B-4779-8A62-72EAA7A4902C}" type="pres">
      <dgm:prSet presAssocID="{C00A49CD-57C5-4D68-9E40-D9ACE868E65B}" presName="compNode" presStyleCnt="0"/>
      <dgm:spPr/>
    </dgm:pt>
    <dgm:pt modelId="{A34CF98F-06EF-4F60-8B68-29F84E3E04DB}" type="pres">
      <dgm:prSet presAssocID="{C00A49CD-57C5-4D68-9E40-D9ACE868E65B}" presName="bgRect" presStyleLbl="bgShp" presStyleIdx="0" presStyleCnt="2"/>
      <dgm:spPr/>
    </dgm:pt>
    <dgm:pt modelId="{0CBB5DCE-9A23-46AC-BC03-980D1F107D34}" type="pres">
      <dgm:prSet presAssocID="{C00A49CD-57C5-4D68-9E40-D9ACE868E6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115B5ED-FCE0-4A62-829D-9DDFEF3BB50C}" type="pres">
      <dgm:prSet presAssocID="{C00A49CD-57C5-4D68-9E40-D9ACE868E65B}" presName="spaceRect" presStyleCnt="0"/>
      <dgm:spPr/>
    </dgm:pt>
    <dgm:pt modelId="{C27E0921-489B-47C9-B077-C6B21567CF67}" type="pres">
      <dgm:prSet presAssocID="{C00A49CD-57C5-4D68-9E40-D9ACE868E65B}" presName="parTx" presStyleLbl="revTx" presStyleIdx="0" presStyleCnt="2">
        <dgm:presLayoutVars>
          <dgm:chMax val="0"/>
          <dgm:chPref val="0"/>
        </dgm:presLayoutVars>
      </dgm:prSet>
      <dgm:spPr/>
    </dgm:pt>
    <dgm:pt modelId="{B8EEEE2F-0367-4F1F-A582-1F9D1B267226}" type="pres">
      <dgm:prSet presAssocID="{D921E8E7-550D-428B-9D0D-56A2A97BCAE0}" presName="sibTrans" presStyleCnt="0"/>
      <dgm:spPr/>
    </dgm:pt>
    <dgm:pt modelId="{C85A79A7-5AEF-4B1C-B5C5-9B3D6D462342}" type="pres">
      <dgm:prSet presAssocID="{A00D199F-2FA6-4E16-BC94-50F2A283781B}" presName="compNode" presStyleCnt="0"/>
      <dgm:spPr/>
    </dgm:pt>
    <dgm:pt modelId="{21B49562-68A9-45F7-AE37-BDE7A1E2E221}" type="pres">
      <dgm:prSet presAssocID="{A00D199F-2FA6-4E16-BC94-50F2A283781B}" presName="bgRect" presStyleLbl="bgShp" presStyleIdx="1" presStyleCnt="2"/>
      <dgm:spPr/>
    </dgm:pt>
    <dgm:pt modelId="{449D52C3-6E0A-4BD2-BC49-30B2C4D4C575}" type="pres">
      <dgm:prSet presAssocID="{A00D199F-2FA6-4E16-BC94-50F2A28378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EBD1761-3404-45EE-A5DD-6B7ACC2AA7B4}" type="pres">
      <dgm:prSet presAssocID="{A00D199F-2FA6-4E16-BC94-50F2A283781B}" presName="spaceRect" presStyleCnt="0"/>
      <dgm:spPr/>
    </dgm:pt>
    <dgm:pt modelId="{0B752AB2-9168-4991-A1C6-7DDAF3075E38}" type="pres">
      <dgm:prSet presAssocID="{A00D199F-2FA6-4E16-BC94-50F2A28378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54A63F-7D89-4E70-B62D-BAADDD2130DC}" srcId="{948B9A6A-4857-435A-A043-EB5D5576968B}" destId="{A00D199F-2FA6-4E16-BC94-50F2A283781B}" srcOrd="1" destOrd="0" parTransId="{E430A7FF-A6C0-4FAD-8131-3B80FEC10B21}" sibTransId="{76A25328-DB9C-4855-8729-1745CD79A109}"/>
    <dgm:cxn modelId="{CACEFD44-F26D-4983-9F79-EA81A3A637B0}" type="presOf" srcId="{948B9A6A-4857-435A-A043-EB5D5576968B}" destId="{29FBCBA8-05C3-4748-86D3-6EDC5F00A25B}" srcOrd="0" destOrd="0" presId="urn:microsoft.com/office/officeart/2018/2/layout/IconVerticalSolidList"/>
    <dgm:cxn modelId="{53F9158A-A522-48BD-9A8C-A0D143891205}" type="presOf" srcId="{A00D199F-2FA6-4E16-BC94-50F2A283781B}" destId="{0B752AB2-9168-4991-A1C6-7DDAF3075E38}" srcOrd="0" destOrd="0" presId="urn:microsoft.com/office/officeart/2018/2/layout/IconVerticalSolidList"/>
    <dgm:cxn modelId="{16E974D7-B64D-4B3F-927F-90B5D608E346}" type="presOf" srcId="{C00A49CD-57C5-4D68-9E40-D9ACE868E65B}" destId="{C27E0921-489B-47C9-B077-C6B21567CF67}" srcOrd="0" destOrd="0" presId="urn:microsoft.com/office/officeart/2018/2/layout/IconVerticalSolidList"/>
    <dgm:cxn modelId="{DF4A9CDE-F2F5-4E2C-B239-00E7338B057A}" srcId="{948B9A6A-4857-435A-A043-EB5D5576968B}" destId="{C00A49CD-57C5-4D68-9E40-D9ACE868E65B}" srcOrd="0" destOrd="0" parTransId="{721F6659-4861-42B0-AC44-015D83A1E219}" sibTransId="{D921E8E7-550D-428B-9D0D-56A2A97BCAE0}"/>
    <dgm:cxn modelId="{520B1F2D-C49C-4B91-A963-5CB65A26D4A5}" type="presParOf" srcId="{29FBCBA8-05C3-4748-86D3-6EDC5F00A25B}" destId="{9E685621-1D8B-4779-8A62-72EAA7A4902C}" srcOrd="0" destOrd="0" presId="urn:microsoft.com/office/officeart/2018/2/layout/IconVerticalSolidList"/>
    <dgm:cxn modelId="{9D9A20CF-E46E-48DA-9D23-5A86B76F73E0}" type="presParOf" srcId="{9E685621-1D8B-4779-8A62-72EAA7A4902C}" destId="{A34CF98F-06EF-4F60-8B68-29F84E3E04DB}" srcOrd="0" destOrd="0" presId="urn:microsoft.com/office/officeart/2018/2/layout/IconVerticalSolidList"/>
    <dgm:cxn modelId="{A64B62D4-7056-4F1B-BA25-20031BF57617}" type="presParOf" srcId="{9E685621-1D8B-4779-8A62-72EAA7A4902C}" destId="{0CBB5DCE-9A23-46AC-BC03-980D1F107D34}" srcOrd="1" destOrd="0" presId="urn:microsoft.com/office/officeart/2018/2/layout/IconVerticalSolidList"/>
    <dgm:cxn modelId="{72B7A68E-4EA0-45DE-A18A-5B3CC83B27CE}" type="presParOf" srcId="{9E685621-1D8B-4779-8A62-72EAA7A4902C}" destId="{4115B5ED-FCE0-4A62-829D-9DDFEF3BB50C}" srcOrd="2" destOrd="0" presId="urn:microsoft.com/office/officeart/2018/2/layout/IconVerticalSolidList"/>
    <dgm:cxn modelId="{4855508B-D5FF-49C9-8902-E3F1829FC4D3}" type="presParOf" srcId="{9E685621-1D8B-4779-8A62-72EAA7A4902C}" destId="{C27E0921-489B-47C9-B077-C6B21567CF67}" srcOrd="3" destOrd="0" presId="urn:microsoft.com/office/officeart/2018/2/layout/IconVerticalSolidList"/>
    <dgm:cxn modelId="{16ADC956-0EB7-4F45-9367-C64F31131460}" type="presParOf" srcId="{29FBCBA8-05C3-4748-86D3-6EDC5F00A25B}" destId="{B8EEEE2F-0367-4F1F-A582-1F9D1B267226}" srcOrd="1" destOrd="0" presId="urn:microsoft.com/office/officeart/2018/2/layout/IconVerticalSolidList"/>
    <dgm:cxn modelId="{5E3267B7-4009-4250-9E8B-D442D4DCE893}" type="presParOf" srcId="{29FBCBA8-05C3-4748-86D3-6EDC5F00A25B}" destId="{C85A79A7-5AEF-4B1C-B5C5-9B3D6D462342}" srcOrd="2" destOrd="0" presId="urn:microsoft.com/office/officeart/2018/2/layout/IconVerticalSolidList"/>
    <dgm:cxn modelId="{6525DC7C-F256-46DE-9810-36950C8EB35F}" type="presParOf" srcId="{C85A79A7-5AEF-4B1C-B5C5-9B3D6D462342}" destId="{21B49562-68A9-45F7-AE37-BDE7A1E2E221}" srcOrd="0" destOrd="0" presId="urn:microsoft.com/office/officeart/2018/2/layout/IconVerticalSolidList"/>
    <dgm:cxn modelId="{5D84F5D4-B4D7-4F07-8EE7-8A05B3312DF7}" type="presParOf" srcId="{C85A79A7-5AEF-4B1C-B5C5-9B3D6D462342}" destId="{449D52C3-6E0A-4BD2-BC49-30B2C4D4C575}" srcOrd="1" destOrd="0" presId="urn:microsoft.com/office/officeart/2018/2/layout/IconVerticalSolidList"/>
    <dgm:cxn modelId="{44A3EAB7-0604-4468-BC21-F7F8C322F129}" type="presParOf" srcId="{C85A79A7-5AEF-4B1C-B5C5-9B3D6D462342}" destId="{0EBD1761-3404-45EE-A5DD-6B7ACC2AA7B4}" srcOrd="2" destOrd="0" presId="urn:microsoft.com/office/officeart/2018/2/layout/IconVerticalSolidList"/>
    <dgm:cxn modelId="{A6C7ECCF-EB70-4045-868C-55C19D19D953}" type="presParOf" srcId="{C85A79A7-5AEF-4B1C-B5C5-9B3D6D462342}" destId="{0B752AB2-9168-4991-A1C6-7DDAF3075E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C1CD6-3FA6-44A0-8EF6-A4DD0D9208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590558-995A-4D34-A2B1-B7EFECFCB4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work expectations and requirements are described, and the project plan is created, whenever the project plans are archived.</a:t>
          </a:r>
        </a:p>
      </dgm:t>
    </dgm:pt>
    <dgm:pt modelId="{DE54360E-04E8-46FD-AAB0-3BDE0B8351C7}" type="parTrans" cxnId="{C68C82D0-44FA-4006-A990-62CCEAD9E7FA}">
      <dgm:prSet/>
      <dgm:spPr/>
      <dgm:t>
        <a:bodyPr/>
        <a:lstStyle/>
        <a:p>
          <a:endParaRPr lang="en-US"/>
        </a:p>
      </dgm:t>
    </dgm:pt>
    <dgm:pt modelId="{63B80C5D-CF7C-41CE-BE57-9AA728E945B9}" type="sibTrans" cxnId="{C68C82D0-44FA-4006-A990-62CCEAD9E7FA}">
      <dgm:prSet/>
      <dgm:spPr/>
      <dgm:t>
        <a:bodyPr/>
        <a:lstStyle/>
        <a:p>
          <a:endParaRPr lang="en-US"/>
        </a:p>
      </dgm:t>
    </dgm:pt>
    <dgm:pt modelId="{F3782E75-7483-4E97-8600-89C2EACCF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includes the project scope, timetable, cost, work breakdown structure, and Gantt chart as well as the project plan.</a:t>
          </a:r>
        </a:p>
      </dgm:t>
    </dgm:pt>
    <dgm:pt modelId="{799832A4-86C0-4D35-8244-BFF1606195B8}" type="parTrans" cxnId="{4F64D01F-5394-47CF-8AB4-35D9AE91699A}">
      <dgm:prSet/>
      <dgm:spPr/>
      <dgm:t>
        <a:bodyPr/>
        <a:lstStyle/>
        <a:p>
          <a:endParaRPr lang="en-US"/>
        </a:p>
      </dgm:t>
    </dgm:pt>
    <dgm:pt modelId="{92EBD8ED-0EA3-42F0-B184-B5BBFF2B4271}" type="sibTrans" cxnId="{4F64D01F-5394-47CF-8AB4-35D9AE91699A}">
      <dgm:prSet/>
      <dgm:spPr/>
      <dgm:t>
        <a:bodyPr/>
        <a:lstStyle/>
        <a:p>
          <a:endParaRPr lang="en-US"/>
        </a:p>
      </dgm:t>
    </dgm:pt>
    <dgm:pt modelId="{6D983DBE-2256-4D86-A8CB-9C587B9E6791}" type="pres">
      <dgm:prSet presAssocID="{043C1CD6-3FA6-44A0-8EF6-A4DD0D9208F2}" presName="linear" presStyleCnt="0">
        <dgm:presLayoutVars>
          <dgm:animLvl val="lvl"/>
          <dgm:resizeHandles val="exact"/>
        </dgm:presLayoutVars>
      </dgm:prSet>
      <dgm:spPr/>
    </dgm:pt>
    <dgm:pt modelId="{14967AFE-7FEF-44B2-A50E-0AC67C141A3C}" type="pres">
      <dgm:prSet presAssocID="{71590558-995A-4D34-A2B1-B7EFECFCB4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5A374E-A326-4B46-8812-83599519A5AD}" type="pres">
      <dgm:prSet presAssocID="{63B80C5D-CF7C-41CE-BE57-9AA728E945B9}" presName="spacer" presStyleCnt="0"/>
      <dgm:spPr/>
    </dgm:pt>
    <dgm:pt modelId="{442277D3-0BE7-464F-A65A-CF00D8E98C1F}" type="pres">
      <dgm:prSet presAssocID="{F3782E75-7483-4E97-8600-89C2EACCFE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8ADE1A-10E0-4E5E-BC77-3892CC51A22F}" type="presOf" srcId="{043C1CD6-3FA6-44A0-8EF6-A4DD0D9208F2}" destId="{6D983DBE-2256-4D86-A8CB-9C587B9E6791}" srcOrd="0" destOrd="0" presId="urn:microsoft.com/office/officeart/2005/8/layout/vList2"/>
    <dgm:cxn modelId="{4F64D01F-5394-47CF-8AB4-35D9AE91699A}" srcId="{043C1CD6-3FA6-44A0-8EF6-A4DD0D9208F2}" destId="{F3782E75-7483-4E97-8600-89C2EACCFEBE}" srcOrd="1" destOrd="0" parTransId="{799832A4-86C0-4D35-8244-BFF1606195B8}" sibTransId="{92EBD8ED-0EA3-42F0-B184-B5BBFF2B4271}"/>
    <dgm:cxn modelId="{C9767741-B576-42DC-AA80-BC7A2F9E7369}" type="presOf" srcId="{71590558-995A-4D34-A2B1-B7EFECFCB4F0}" destId="{14967AFE-7FEF-44B2-A50E-0AC67C141A3C}" srcOrd="0" destOrd="0" presId="urn:microsoft.com/office/officeart/2005/8/layout/vList2"/>
    <dgm:cxn modelId="{6564AAC5-CDD4-41C8-A45B-F7EBD4D3845F}" type="presOf" srcId="{F3782E75-7483-4E97-8600-89C2EACCFEBE}" destId="{442277D3-0BE7-464F-A65A-CF00D8E98C1F}" srcOrd="0" destOrd="0" presId="urn:microsoft.com/office/officeart/2005/8/layout/vList2"/>
    <dgm:cxn modelId="{C68C82D0-44FA-4006-A990-62CCEAD9E7FA}" srcId="{043C1CD6-3FA6-44A0-8EF6-A4DD0D9208F2}" destId="{71590558-995A-4D34-A2B1-B7EFECFCB4F0}" srcOrd="0" destOrd="0" parTransId="{DE54360E-04E8-46FD-AAB0-3BDE0B8351C7}" sibTransId="{63B80C5D-CF7C-41CE-BE57-9AA728E945B9}"/>
    <dgm:cxn modelId="{5B811EC1-169D-4791-908A-3F508476B4A1}" type="presParOf" srcId="{6D983DBE-2256-4D86-A8CB-9C587B9E6791}" destId="{14967AFE-7FEF-44B2-A50E-0AC67C141A3C}" srcOrd="0" destOrd="0" presId="urn:microsoft.com/office/officeart/2005/8/layout/vList2"/>
    <dgm:cxn modelId="{6BEB7AC6-0DEF-4684-A365-F5406D591A99}" type="presParOf" srcId="{6D983DBE-2256-4D86-A8CB-9C587B9E6791}" destId="{C35A374E-A326-4B46-8812-83599519A5AD}" srcOrd="1" destOrd="0" presId="urn:microsoft.com/office/officeart/2005/8/layout/vList2"/>
    <dgm:cxn modelId="{7FA84A4A-966F-44D3-9AA1-A1B492431B66}" type="presParOf" srcId="{6D983DBE-2256-4D86-A8CB-9C587B9E6791}" destId="{442277D3-0BE7-464F-A65A-CF00D8E98C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602EF5-1F18-4025-83A1-63062382BC7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9F385D-2EB0-46CF-B577-FF613F4B09A4}">
      <dgm:prSet/>
      <dgm:spPr/>
      <dgm:t>
        <a:bodyPr/>
        <a:lstStyle/>
        <a:p>
          <a:r>
            <a:rPr lang="en-US" dirty="0"/>
            <a:t>The point at which the arrangement put into place at earlier stages of the task's existence is put into motion.</a:t>
          </a:r>
        </a:p>
      </dgm:t>
    </dgm:pt>
    <dgm:pt modelId="{DFF596CC-7A6B-4974-9CC5-0CE3DF7CCC96}" type="parTrans" cxnId="{51CE1B6E-E7A0-4B82-912E-B071383AEA1A}">
      <dgm:prSet/>
      <dgm:spPr/>
      <dgm:t>
        <a:bodyPr/>
        <a:lstStyle/>
        <a:p>
          <a:endParaRPr lang="en-US"/>
        </a:p>
      </dgm:t>
    </dgm:pt>
    <dgm:pt modelId="{273A13F2-A31C-40B9-B117-66F562B1D3E5}" type="sibTrans" cxnId="{51CE1B6E-E7A0-4B82-912E-B071383AEA1A}">
      <dgm:prSet/>
      <dgm:spPr/>
      <dgm:t>
        <a:bodyPr/>
        <a:lstStyle/>
        <a:p>
          <a:endParaRPr lang="en-US"/>
        </a:p>
      </dgm:t>
    </dgm:pt>
    <dgm:pt modelId="{3E1D380A-9EB0-47AE-8861-DCB1C3A40070}">
      <dgm:prSet/>
      <dgm:spPr/>
      <dgm:t>
        <a:bodyPr/>
        <a:lstStyle/>
        <a:p>
          <a:r>
            <a:rPr lang="en-US" dirty="0"/>
            <a:t>Group completes all prescribed exercises, creates expectations, and communicates these to project partners.</a:t>
          </a:r>
        </a:p>
      </dgm:t>
    </dgm:pt>
    <dgm:pt modelId="{8825C3FA-1903-4DDF-8C30-34B9FA2126C0}" type="parTrans" cxnId="{9C9A174C-F01E-498E-836E-F13424CF9652}">
      <dgm:prSet/>
      <dgm:spPr/>
      <dgm:t>
        <a:bodyPr/>
        <a:lstStyle/>
        <a:p>
          <a:endParaRPr lang="en-US"/>
        </a:p>
      </dgm:t>
    </dgm:pt>
    <dgm:pt modelId="{830D64F3-AB9A-4509-A703-1AE10D60B0C5}" type="sibTrans" cxnId="{9C9A174C-F01E-498E-836E-F13424CF9652}">
      <dgm:prSet/>
      <dgm:spPr/>
      <dgm:t>
        <a:bodyPr/>
        <a:lstStyle/>
        <a:p>
          <a:endParaRPr lang="en-US"/>
        </a:p>
      </dgm:t>
    </dgm:pt>
    <dgm:pt modelId="{6C6298D0-CA75-4E3C-8427-777A87D2AA43}">
      <dgm:prSet/>
      <dgm:spPr/>
      <dgm:t>
        <a:bodyPr/>
        <a:lstStyle/>
        <a:p>
          <a:r>
            <a:rPr lang="en-US" dirty="0"/>
            <a:t>For considerable progress, the team regularly collaborates with QA specialists and testers.</a:t>
          </a:r>
        </a:p>
      </dgm:t>
    </dgm:pt>
    <dgm:pt modelId="{3545E389-4ADA-45A8-8379-B6BCDE511147}" type="parTrans" cxnId="{A3BE4588-2A52-4C22-AA16-568E2E9137D4}">
      <dgm:prSet/>
      <dgm:spPr/>
      <dgm:t>
        <a:bodyPr/>
        <a:lstStyle/>
        <a:p>
          <a:endParaRPr lang="en-US"/>
        </a:p>
      </dgm:t>
    </dgm:pt>
    <dgm:pt modelId="{83FF8E35-4B26-4A70-A638-145E5899874E}" type="sibTrans" cxnId="{A3BE4588-2A52-4C22-AA16-568E2E9137D4}">
      <dgm:prSet/>
      <dgm:spPr/>
      <dgm:t>
        <a:bodyPr/>
        <a:lstStyle/>
        <a:p>
          <a:endParaRPr lang="en-US"/>
        </a:p>
      </dgm:t>
    </dgm:pt>
    <dgm:pt modelId="{B2832F83-5ECB-4E40-8AC6-E1D7932FFB09}" type="pres">
      <dgm:prSet presAssocID="{CF602EF5-1F18-4025-83A1-63062382BC7E}" presName="vert0" presStyleCnt="0">
        <dgm:presLayoutVars>
          <dgm:dir/>
          <dgm:animOne val="branch"/>
          <dgm:animLvl val="lvl"/>
        </dgm:presLayoutVars>
      </dgm:prSet>
      <dgm:spPr/>
    </dgm:pt>
    <dgm:pt modelId="{E966FE88-741E-495E-A42A-654F617B4937}" type="pres">
      <dgm:prSet presAssocID="{5A9F385D-2EB0-46CF-B577-FF613F4B09A4}" presName="thickLine" presStyleLbl="alignNode1" presStyleIdx="0" presStyleCnt="3"/>
      <dgm:spPr/>
    </dgm:pt>
    <dgm:pt modelId="{6A5F745F-3329-4F72-9AFD-2964FB0E8F94}" type="pres">
      <dgm:prSet presAssocID="{5A9F385D-2EB0-46CF-B577-FF613F4B09A4}" presName="horz1" presStyleCnt="0"/>
      <dgm:spPr/>
    </dgm:pt>
    <dgm:pt modelId="{BAAE7992-268D-473E-A294-D85A5BE49967}" type="pres">
      <dgm:prSet presAssocID="{5A9F385D-2EB0-46CF-B577-FF613F4B09A4}" presName="tx1" presStyleLbl="revTx" presStyleIdx="0" presStyleCnt="3"/>
      <dgm:spPr/>
    </dgm:pt>
    <dgm:pt modelId="{16C8EFB8-8FA8-4DC9-BF74-B031462AB65B}" type="pres">
      <dgm:prSet presAssocID="{5A9F385D-2EB0-46CF-B577-FF613F4B09A4}" presName="vert1" presStyleCnt="0"/>
      <dgm:spPr/>
    </dgm:pt>
    <dgm:pt modelId="{E47A4161-204B-4527-8743-EB0682B67522}" type="pres">
      <dgm:prSet presAssocID="{3E1D380A-9EB0-47AE-8861-DCB1C3A40070}" presName="thickLine" presStyleLbl="alignNode1" presStyleIdx="1" presStyleCnt="3"/>
      <dgm:spPr/>
    </dgm:pt>
    <dgm:pt modelId="{606CAEC3-7E5F-457B-BD21-BAD733F75865}" type="pres">
      <dgm:prSet presAssocID="{3E1D380A-9EB0-47AE-8861-DCB1C3A40070}" presName="horz1" presStyleCnt="0"/>
      <dgm:spPr/>
    </dgm:pt>
    <dgm:pt modelId="{7668E3AF-BB7A-45EE-9873-90050DE90813}" type="pres">
      <dgm:prSet presAssocID="{3E1D380A-9EB0-47AE-8861-DCB1C3A40070}" presName="tx1" presStyleLbl="revTx" presStyleIdx="1" presStyleCnt="3"/>
      <dgm:spPr/>
    </dgm:pt>
    <dgm:pt modelId="{869CA070-829D-4885-B02A-F2F4B5A02548}" type="pres">
      <dgm:prSet presAssocID="{3E1D380A-9EB0-47AE-8861-DCB1C3A40070}" presName="vert1" presStyleCnt="0"/>
      <dgm:spPr/>
    </dgm:pt>
    <dgm:pt modelId="{9C64A42C-62B1-4A68-BA65-8067E8466D7C}" type="pres">
      <dgm:prSet presAssocID="{6C6298D0-CA75-4E3C-8427-777A87D2AA43}" presName="thickLine" presStyleLbl="alignNode1" presStyleIdx="2" presStyleCnt="3"/>
      <dgm:spPr/>
    </dgm:pt>
    <dgm:pt modelId="{06E751B7-3D37-4036-B9FA-19E7B2AB5CC1}" type="pres">
      <dgm:prSet presAssocID="{6C6298D0-CA75-4E3C-8427-777A87D2AA43}" presName="horz1" presStyleCnt="0"/>
      <dgm:spPr/>
    </dgm:pt>
    <dgm:pt modelId="{BD316B6A-790D-4C93-8F40-57464878638E}" type="pres">
      <dgm:prSet presAssocID="{6C6298D0-CA75-4E3C-8427-777A87D2AA43}" presName="tx1" presStyleLbl="revTx" presStyleIdx="2" presStyleCnt="3"/>
      <dgm:spPr/>
    </dgm:pt>
    <dgm:pt modelId="{5B3DE941-2FC5-4396-A6D6-53A5E18C47C8}" type="pres">
      <dgm:prSet presAssocID="{6C6298D0-CA75-4E3C-8427-777A87D2AA43}" presName="vert1" presStyleCnt="0"/>
      <dgm:spPr/>
    </dgm:pt>
  </dgm:ptLst>
  <dgm:cxnLst>
    <dgm:cxn modelId="{FBB3C113-F4FD-476F-835F-DD3B68FE57EF}" type="presOf" srcId="{CF602EF5-1F18-4025-83A1-63062382BC7E}" destId="{B2832F83-5ECB-4E40-8AC6-E1D7932FFB09}" srcOrd="0" destOrd="0" presId="urn:microsoft.com/office/officeart/2008/layout/LinedList"/>
    <dgm:cxn modelId="{64E9E42E-1E28-4967-904B-DB36D77F9C89}" type="presOf" srcId="{5A9F385D-2EB0-46CF-B577-FF613F4B09A4}" destId="{BAAE7992-268D-473E-A294-D85A5BE49967}" srcOrd="0" destOrd="0" presId="urn:microsoft.com/office/officeart/2008/layout/LinedList"/>
    <dgm:cxn modelId="{9C9A174C-F01E-498E-836E-F13424CF9652}" srcId="{CF602EF5-1F18-4025-83A1-63062382BC7E}" destId="{3E1D380A-9EB0-47AE-8861-DCB1C3A40070}" srcOrd="1" destOrd="0" parTransId="{8825C3FA-1903-4DDF-8C30-34B9FA2126C0}" sibTransId="{830D64F3-AB9A-4509-A703-1AE10D60B0C5}"/>
    <dgm:cxn modelId="{51CE1B6E-E7A0-4B82-912E-B071383AEA1A}" srcId="{CF602EF5-1F18-4025-83A1-63062382BC7E}" destId="{5A9F385D-2EB0-46CF-B577-FF613F4B09A4}" srcOrd="0" destOrd="0" parTransId="{DFF596CC-7A6B-4974-9CC5-0CE3DF7CCC96}" sibTransId="{273A13F2-A31C-40B9-B117-66F562B1D3E5}"/>
    <dgm:cxn modelId="{EB42524E-46A8-429C-8F22-8330C985B9E4}" type="presOf" srcId="{6C6298D0-CA75-4E3C-8427-777A87D2AA43}" destId="{BD316B6A-790D-4C93-8F40-57464878638E}" srcOrd="0" destOrd="0" presId="urn:microsoft.com/office/officeart/2008/layout/LinedList"/>
    <dgm:cxn modelId="{359E1A80-4F70-4838-AA72-46B1513E83C7}" type="presOf" srcId="{3E1D380A-9EB0-47AE-8861-DCB1C3A40070}" destId="{7668E3AF-BB7A-45EE-9873-90050DE90813}" srcOrd="0" destOrd="0" presId="urn:microsoft.com/office/officeart/2008/layout/LinedList"/>
    <dgm:cxn modelId="{A3BE4588-2A52-4C22-AA16-568E2E9137D4}" srcId="{CF602EF5-1F18-4025-83A1-63062382BC7E}" destId="{6C6298D0-CA75-4E3C-8427-777A87D2AA43}" srcOrd="2" destOrd="0" parTransId="{3545E389-4ADA-45A8-8379-B6BCDE511147}" sibTransId="{83FF8E35-4B26-4A70-A638-145E5899874E}"/>
    <dgm:cxn modelId="{49D96314-71B1-41C2-8862-B69849F020F0}" type="presParOf" srcId="{B2832F83-5ECB-4E40-8AC6-E1D7932FFB09}" destId="{E966FE88-741E-495E-A42A-654F617B4937}" srcOrd="0" destOrd="0" presId="urn:microsoft.com/office/officeart/2008/layout/LinedList"/>
    <dgm:cxn modelId="{23DD6152-BC01-418D-BCC4-7B7E315A5C65}" type="presParOf" srcId="{B2832F83-5ECB-4E40-8AC6-E1D7932FFB09}" destId="{6A5F745F-3329-4F72-9AFD-2964FB0E8F94}" srcOrd="1" destOrd="0" presId="urn:microsoft.com/office/officeart/2008/layout/LinedList"/>
    <dgm:cxn modelId="{382639DA-5D39-4799-9411-C2E05E3E7395}" type="presParOf" srcId="{6A5F745F-3329-4F72-9AFD-2964FB0E8F94}" destId="{BAAE7992-268D-473E-A294-D85A5BE49967}" srcOrd="0" destOrd="0" presId="urn:microsoft.com/office/officeart/2008/layout/LinedList"/>
    <dgm:cxn modelId="{732ADACB-13CB-451B-84AF-90A20ABC473E}" type="presParOf" srcId="{6A5F745F-3329-4F72-9AFD-2964FB0E8F94}" destId="{16C8EFB8-8FA8-4DC9-BF74-B031462AB65B}" srcOrd="1" destOrd="0" presId="urn:microsoft.com/office/officeart/2008/layout/LinedList"/>
    <dgm:cxn modelId="{CCDAD9F0-F642-4123-8EE3-051AAC76DF74}" type="presParOf" srcId="{B2832F83-5ECB-4E40-8AC6-E1D7932FFB09}" destId="{E47A4161-204B-4527-8743-EB0682B67522}" srcOrd="2" destOrd="0" presId="urn:microsoft.com/office/officeart/2008/layout/LinedList"/>
    <dgm:cxn modelId="{C25C5A91-CA7E-437C-9676-34FC92E2744F}" type="presParOf" srcId="{B2832F83-5ECB-4E40-8AC6-E1D7932FFB09}" destId="{606CAEC3-7E5F-457B-BD21-BAD733F75865}" srcOrd="3" destOrd="0" presId="urn:microsoft.com/office/officeart/2008/layout/LinedList"/>
    <dgm:cxn modelId="{6560CFE2-E40A-4191-8BE0-65C2F96F2573}" type="presParOf" srcId="{606CAEC3-7E5F-457B-BD21-BAD733F75865}" destId="{7668E3AF-BB7A-45EE-9873-90050DE90813}" srcOrd="0" destOrd="0" presId="urn:microsoft.com/office/officeart/2008/layout/LinedList"/>
    <dgm:cxn modelId="{CC835B98-5035-42D0-8982-C0D83F9BC123}" type="presParOf" srcId="{606CAEC3-7E5F-457B-BD21-BAD733F75865}" destId="{869CA070-829D-4885-B02A-F2F4B5A02548}" srcOrd="1" destOrd="0" presId="urn:microsoft.com/office/officeart/2008/layout/LinedList"/>
    <dgm:cxn modelId="{E7B9423B-AF91-4619-9951-6DE49F5C23A3}" type="presParOf" srcId="{B2832F83-5ECB-4E40-8AC6-E1D7932FFB09}" destId="{9C64A42C-62B1-4A68-BA65-8067E8466D7C}" srcOrd="4" destOrd="0" presId="urn:microsoft.com/office/officeart/2008/layout/LinedList"/>
    <dgm:cxn modelId="{4505A15F-47F1-47EA-A7EC-60DFBD0D4DFC}" type="presParOf" srcId="{B2832F83-5ECB-4E40-8AC6-E1D7932FFB09}" destId="{06E751B7-3D37-4036-B9FA-19E7B2AB5CC1}" srcOrd="5" destOrd="0" presId="urn:microsoft.com/office/officeart/2008/layout/LinedList"/>
    <dgm:cxn modelId="{25D887F2-EC0F-417D-9DC5-62C62AC41A1A}" type="presParOf" srcId="{06E751B7-3D37-4036-B9FA-19E7B2AB5CC1}" destId="{BD316B6A-790D-4C93-8F40-57464878638E}" srcOrd="0" destOrd="0" presId="urn:microsoft.com/office/officeart/2008/layout/LinedList"/>
    <dgm:cxn modelId="{5FA6D2CA-DF53-45B8-BD42-3FC0FA2FE70B}" type="presParOf" srcId="{06E751B7-3D37-4036-B9FA-19E7B2AB5CC1}" destId="{5B3DE941-2FC5-4396-A6D6-53A5E18C47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602EF5-1F18-4025-83A1-63062382BC7E}" type="doc">
      <dgm:prSet loTypeId="urn:microsoft.com/office/officeart/2008/layout/Lin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9F385D-2EB0-46CF-B577-FF613F4B09A4}">
      <dgm:prSet/>
      <dgm:spPr/>
      <dgm:t>
        <a:bodyPr/>
        <a:lstStyle/>
        <a:p>
          <a:r>
            <a:rPr lang="en-US" dirty="0"/>
            <a:t>Effectively assessing the situation as the project progresses, determining potential barriers, and implementing significant changes.</a:t>
          </a:r>
        </a:p>
      </dgm:t>
    </dgm:pt>
    <dgm:pt modelId="{DFF596CC-7A6B-4974-9CC5-0CE3DF7CCC96}" type="parTrans" cxnId="{51CE1B6E-E7A0-4B82-912E-B071383AEA1A}">
      <dgm:prSet/>
      <dgm:spPr/>
      <dgm:t>
        <a:bodyPr/>
        <a:lstStyle/>
        <a:p>
          <a:endParaRPr lang="en-US"/>
        </a:p>
      </dgm:t>
    </dgm:pt>
    <dgm:pt modelId="{273A13F2-A31C-40B9-B117-66F562B1D3E5}" type="sibTrans" cxnId="{51CE1B6E-E7A0-4B82-912E-B071383AEA1A}">
      <dgm:prSet/>
      <dgm:spPr/>
      <dgm:t>
        <a:bodyPr/>
        <a:lstStyle/>
        <a:p>
          <a:endParaRPr lang="en-US"/>
        </a:p>
      </dgm:t>
    </dgm:pt>
    <dgm:pt modelId="{3E1D380A-9EB0-47AE-8861-DCB1C3A40070}">
      <dgm:prSet/>
      <dgm:spPr/>
      <dgm:t>
        <a:bodyPr/>
        <a:lstStyle/>
        <a:p>
          <a:r>
            <a:rPr lang="en-US" dirty="0"/>
            <a:t>Change Id, Category, Description of the change, Submitted By, Submitted Date, Status, and Disposition are all saved in the change log record.</a:t>
          </a:r>
        </a:p>
      </dgm:t>
    </dgm:pt>
    <dgm:pt modelId="{8825C3FA-1903-4DDF-8C30-34B9FA2126C0}" type="parTrans" cxnId="{9C9A174C-F01E-498E-836E-F13424CF9652}">
      <dgm:prSet/>
      <dgm:spPr/>
      <dgm:t>
        <a:bodyPr/>
        <a:lstStyle/>
        <a:p>
          <a:endParaRPr lang="en-US"/>
        </a:p>
      </dgm:t>
    </dgm:pt>
    <dgm:pt modelId="{830D64F3-AB9A-4509-A703-1AE10D60B0C5}" type="sibTrans" cxnId="{9C9A174C-F01E-498E-836E-F13424CF9652}">
      <dgm:prSet/>
      <dgm:spPr/>
      <dgm:t>
        <a:bodyPr/>
        <a:lstStyle/>
        <a:p>
          <a:endParaRPr lang="en-US"/>
        </a:p>
      </dgm:t>
    </dgm:pt>
    <dgm:pt modelId="{6C6298D0-CA75-4E3C-8427-777A87D2AA43}">
      <dgm:prSet/>
      <dgm:spPr/>
      <dgm:t>
        <a:bodyPr/>
        <a:lstStyle/>
        <a:p>
          <a:endParaRPr lang="en-US" dirty="0"/>
        </a:p>
      </dgm:t>
    </dgm:pt>
    <dgm:pt modelId="{3545E389-4ADA-45A8-8379-B6BCDE511147}" type="parTrans" cxnId="{A3BE4588-2A52-4C22-AA16-568E2E9137D4}">
      <dgm:prSet/>
      <dgm:spPr/>
      <dgm:t>
        <a:bodyPr/>
        <a:lstStyle/>
        <a:p>
          <a:endParaRPr lang="en-US"/>
        </a:p>
      </dgm:t>
    </dgm:pt>
    <dgm:pt modelId="{83FF8E35-4B26-4A70-A638-145E5899874E}" type="sibTrans" cxnId="{A3BE4588-2A52-4C22-AA16-568E2E9137D4}">
      <dgm:prSet/>
      <dgm:spPr/>
      <dgm:t>
        <a:bodyPr/>
        <a:lstStyle/>
        <a:p>
          <a:endParaRPr lang="en-US"/>
        </a:p>
      </dgm:t>
    </dgm:pt>
    <dgm:pt modelId="{B2832F83-5ECB-4E40-8AC6-E1D7932FFB09}" type="pres">
      <dgm:prSet presAssocID="{CF602EF5-1F18-4025-83A1-63062382BC7E}" presName="vert0" presStyleCnt="0">
        <dgm:presLayoutVars>
          <dgm:dir/>
          <dgm:animOne val="branch"/>
          <dgm:animLvl val="lvl"/>
        </dgm:presLayoutVars>
      </dgm:prSet>
      <dgm:spPr/>
    </dgm:pt>
    <dgm:pt modelId="{E966FE88-741E-495E-A42A-654F617B4937}" type="pres">
      <dgm:prSet presAssocID="{5A9F385D-2EB0-46CF-B577-FF613F4B09A4}" presName="thickLine" presStyleLbl="alignNode1" presStyleIdx="0" presStyleCnt="3"/>
      <dgm:spPr/>
    </dgm:pt>
    <dgm:pt modelId="{6A5F745F-3329-4F72-9AFD-2964FB0E8F94}" type="pres">
      <dgm:prSet presAssocID="{5A9F385D-2EB0-46CF-B577-FF613F4B09A4}" presName="horz1" presStyleCnt="0"/>
      <dgm:spPr/>
    </dgm:pt>
    <dgm:pt modelId="{BAAE7992-268D-473E-A294-D85A5BE49967}" type="pres">
      <dgm:prSet presAssocID="{5A9F385D-2EB0-46CF-B577-FF613F4B09A4}" presName="tx1" presStyleLbl="revTx" presStyleIdx="0" presStyleCnt="3"/>
      <dgm:spPr/>
    </dgm:pt>
    <dgm:pt modelId="{16C8EFB8-8FA8-4DC9-BF74-B031462AB65B}" type="pres">
      <dgm:prSet presAssocID="{5A9F385D-2EB0-46CF-B577-FF613F4B09A4}" presName="vert1" presStyleCnt="0"/>
      <dgm:spPr/>
    </dgm:pt>
    <dgm:pt modelId="{E47A4161-204B-4527-8743-EB0682B67522}" type="pres">
      <dgm:prSet presAssocID="{3E1D380A-9EB0-47AE-8861-DCB1C3A40070}" presName="thickLine" presStyleLbl="alignNode1" presStyleIdx="1" presStyleCnt="3"/>
      <dgm:spPr/>
    </dgm:pt>
    <dgm:pt modelId="{606CAEC3-7E5F-457B-BD21-BAD733F75865}" type="pres">
      <dgm:prSet presAssocID="{3E1D380A-9EB0-47AE-8861-DCB1C3A40070}" presName="horz1" presStyleCnt="0"/>
      <dgm:spPr/>
    </dgm:pt>
    <dgm:pt modelId="{7668E3AF-BB7A-45EE-9873-90050DE90813}" type="pres">
      <dgm:prSet presAssocID="{3E1D380A-9EB0-47AE-8861-DCB1C3A40070}" presName="tx1" presStyleLbl="revTx" presStyleIdx="1" presStyleCnt="3"/>
      <dgm:spPr/>
    </dgm:pt>
    <dgm:pt modelId="{869CA070-829D-4885-B02A-F2F4B5A02548}" type="pres">
      <dgm:prSet presAssocID="{3E1D380A-9EB0-47AE-8861-DCB1C3A40070}" presName="vert1" presStyleCnt="0"/>
      <dgm:spPr/>
    </dgm:pt>
    <dgm:pt modelId="{9C64A42C-62B1-4A68-BA65-8067E8466D7C}" type="pres">
      <dgm:prSet presAssocID="{6C6298D0-CA75-4E3C-8427-777A87D2AA43}" presName="thickLine" presStyleLbl="alignNode1" presStyleIdx="2" presStyleCnt="3"/>
      <dgm:spPr/>
    </dgm:pt>
    <dgm:pt modelId="{06E751B7-3D37-4036-B9FA-19E7B2AB5CC1}" type="pres">
      <dgm:prSet presAssocID="{6C6298D0-CA75-4E3C-8427-777A87D2AA43}" presName="horz1" presStyleCnt="0"/>
      <dgm:spPr/>
    </dgm:pt>
    <dgm:pt modelId="{BD316B6A-790D-4C93-8F40-57464878638E}" type="pres">
      <dgm:prSet presAssocID="{6C6298D0-CA75-4E3C-8427-777A87D2AA43}" presName="tx1" presStyleLbl="revTx" presStyleIdx="2" presStyleCnt="3"/>
      <dgm:spPr/>
    </dgm:pt>
    <dgm:pt modelId="{5B3DE941-2FC5-4396-A6D6-53A5E18C47C8}" type="pres">
      <dgm:prSet presAssocID="{6C6298D0-CA75-4E3C-8427-777A87D2AA43}" presName="vert1" presStyleCnt="0"/>
      <dgm:spPr/>
    </dgm:pt>
  </dgm:ptLst>
  <dgm:cxnLst>
    <dgm:cxn modelId="{FBB3C113-F4FD-476F-835F-DD3B68FE57EF}" type="presOf" srcId="{CF602EF5-1F18-4025-83A1-63062382BC7E}" destId="{B2832F83-5ECB-4E40-8AC6-E1D7932FFB09}" srcOrd="0" destOrd="0" presId="urn:microsoft.com/office/officeart/2008/layout/LinedList"/>
    <dgm:cxn modelId="{64E9E42E-1E28-4967-904B-DB36D77F9C89}" type="presOf" srcId="{5A9F385D-2EB0-46CF-B577-FF613F4B09A4}" destId="{BAAE7992-268D-473E-A294-D85A5BE49967}" srcOrd="0" destOrd="0" presId="urn:microsoft.com/office/officeart/2008/layout/LinedList"/>
    <dgm:cxn modelId="{9C9A174C-F01E-498E-836E-F13424CF9652}" srcId="{CF602EF5-1F18-4025-83A1-63062382BC7E}" destId="{3E1D380A-9EB0-47AE-8861-DCB1C3A40070}" srcOrd="1" destOrd="0" parTransId="{8825C3FA-1903-4DDF-8C30-34B9FA2126C0}" sibTransId="{830D64F3-AB9A-4509-A703-1AE10D60B0C5}"/>
    <dgm:cxn modelId="{51CE1B6E-E7A0-4B82-912E-B071383AEA1A}" srcId="{CF602EF5-1F18-4025-83A1-63062382BC7E}" destId="{5A9F385D-2EB0-46CF-B577-FF613F4B09A4}" srcOrd="0" destOrd="0" parTransId="{DFF596CC-7A6B-4974-9CC5-0CE3DF7CCC96}" sibTransId="{273A13F2-A31C-40B9-B117-66F562B1D3E5}"/>
    <dgm:cxn modelId="{EB42524E-46A8-429C-8F22-8330C985B9E4}" type="presOf" srcId="{6C6298D0-CA75-4E3C-8427-777A87D2AA43}" destId="{BD316B6A-790D-4C93-8F40-57464878638E}" srcOrd="0" destOrd="0" presId="urn:microsoft.com/office/officeart/2008/layout/LinedList"/>
    <dgm:cxn modelId="{359E1A80-4F70-4838-AA72-46B1513E83C7}" type="presOf" srcId="{3E1D380A-9EB0-47AE-8861-DCB1C3A40070}" destId="{7668E3AF-BB7A-45EE-9873-90050DE90813}" srcOrd="0" destOrd="0" presId="urn:microsoft.com/office/officeart/2008/layout/LinedList"/>
    <dgm:cxn modelId="{A3BE4588-2A52-4C22-AA16-568E2E9137D4}" srcId="{CF602EF5-1F18-4025-83A1-63062382BC7E}" destId="{6C6298D0-CA75-4E3C-8427-777A87D2AA43}" srcOrd="2" destOrd="0" parTransId="{3545E389-4ADA-45A8-8379-B6BCDE511147}" sibTransId="{83FF8E35-4B26-4A70-A638-145E5899874E}"/>
    <dgm:cxn modelId="{49D96314-71B1-41C2-8862-B69849F020F0}" type="presParOf" srcId="{B2832F83-5ECB-4E40-8AC6-E1D7932FFB09}" destId="{E966FE88-741E-495E-A42A-654F617B4937}" srcOrd="0" destOrd="0" presId="urn:microsoft.com/office/officeart/2008/layout/LinedList"/>
    <dgm:cxn modelId="{23DD6152-BC01-418D-BCC4-7B7E315A5C65}" type="presParOf" srcId="{B2832F83-5ECB-4E40-8AC6-E1D7932FFB09}" destId="{6A5F745F-3329-4F72-9AFD-2964FB0E8F94}" srcOrd="1" destOrd="0" presId="urn:microsoft.com/office/officeart/2008/layout/LinedList"/>
    <dgm:cxn modelId="{382639DA-5D39-4799-9411-C2E05E3E7395}" type="presParOf" srcId="{6A5F745F-3329-4F72-9AFD-2964FB0E8F94}" destId="{BAAE7992-268D-473E-A294-D85A5BE49967}" srcOrd="0" destOrd="0" presId="urn:microsoft.com/office/officeart/2008/layout/LinedList"/>
    <dgm:cxn modelId="{732ADACB-13CB-451B-84AF-90A20ABC473E}" type="presParOf" srcId="{6A5F745F-3329-4F72-9AFD-2964FB0E8F94}" destId="{16C8EFB8-8FA8-4DC9-BF74-B031462AB65B}" srcOrd="1" destOrd="0" presId="urn:microsoft.com/office/officeart/2008/layout/LinedList"/>
    <dgm:cxn modelId="{CCDAD9F0-F642-4123-8EE3-051AAC76DF74}" type="presParOf" srcId="{B2832F83-5ECB-4E40-8AC6-E1D7932FFB09}" destId="{E47A4161-204B-4527-8743-EB0682B67522}" srcOrd="2" destOrd="0" presId="urn:microsoft.com/office/officeart/2008/layout/LinedList"/>
    <dgm:cxn modelId="{C25C5A91-CA7E-437C-9676-34FC92E2744F}" type="presParOf" srcId="{B2832F83-5ECB-4E40-8AC6-E1D7932FFB09}" destId="{606CAEC3-7E5F-457B-BD21-BAD733F75865}" srcOrd="3" destOrd="0" presId="urn:microsoft.com/office/officeart/2008/layout/LinedList"/>
    <dgm:cxn modelId="{6560CFE2-E40A-4191-8BE0-65C2F96F2573}" type="presParOf" srcId="{606CAEC3-7E5F-457B-BD21-BAD733F75865}" destId="{7668E3AF-BB7A-45EE-9873-90050DE90813}" srcOrd="0" destOrd="0" presId="urn:microsoft.com/office/officeart/2008/layout/LinedList"/>
    <dgm:cxn modelId="{CC835B98-5035-42D0-8982-C0D83F9BC123}" type="presParOf" srcId="{606CAEC3-7E5F-457B-BD21-BAD733F75865}" destId="{869CA070-829D-4885-B02A-F2F4B5A02548}" srcOrd="1" destOrd="0" presId="urn:microsoft.com/office/officeart/2008/layout/LinedList"/>
    <dgm:cxn modelId="{E7B9423B-AF91-4619-9951-6DE49F5C23A3}" type="presParOf" srcId="{B2832F83-5ECB-4E40-8AC6-E1D7932FFB09}" destId="{9C64A42C-62B1-4A68-BA65-8067E8466D7C}" srcOrd="4" destOrd="0" presId="urn:microsoft.com/office/officeart/2008/layout/LinedList"/>
    <dgm:cxn modelId="{4505A15F-47F1-47EA-A7EC-60DFBD0D4DFC}" type="presParOf" srcId="{B2832F83-5ECB-4E40-8AC6-E1D7932FFB09}" destId="{06E751B7-3D37-4036-B9FA-19E7B2AB5CC1}" srcOrd="5" destOrd="0" presId="urn:microsoft.com/office/officeart/2008/layout/LinedList"/>
    <dgm:cxn modelId="{25D887F2-EC0F-417D-9DC5-62C62AC41A1A}" type="presParOf" srcId="{06E751B7-3D37-4036-B9FA-19E7B2AB5CC1}" destId="{BD316B6A-790D-4C93-8F40-57464878638E}" srcOrd="0" destOrd="0" presId="urn:microsoft.com/office/officeart/2008/layout/LinedList"/>
    <dgm:cxn modelId="{5FA6D2CA-DF53-45B8-BD42-3FC0FA2FE70B}" type="presParOf" srcId="{06E751B7-3D37-4036-B9FA-19E7B2AB5CC1}" destId="{5B3DE941-2FC5-4396-A6D6-53A5E18C47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79083B-8971-42C3-9B4F-6BC67C1D97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A6EAA6-023D-4D2A-B24A-8C1A64734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Schedule control</a:t>
          </a:r>
        </a:p>
      </dgm:t>
    </dgm:pt>
    <dgm:pt modelId="{B3B42DB7-F088-48D0-9420-B5601A4DC36C}" type="parTrans" cxnId="{2E89FDE9-C74E-4252-82D9-FF40905B7DBD}">
      <dgm:prSet/>
      <dgm:spPr/>
      <dgm:t>
        <a:bodyPr/>
        <a:lstStyle/>
        <a:p>
          <a:endParaRPr lang="en-US"/>
        </a:p>
      </dgm:t>
    </dgm:pt>
    <dgm:pt modelId="{FDD66CF6-FDDA-46EF-A9C1-75D8576D336C}" type="sibTrans" cxnId="{2E89FDE9-C74E-4252-82D9-FF40905B7D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CEFBE2-7D48-4344-AA58-92508FE24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During this time, the manager's job is to make sure the course plan exercises are proceeding as intended.</a:t>
          </a:r>
        </a:p>
      </dgm:t>
    </dgm:pt>
    <dgm:pt modelId="{CDCED5C1-2392-48BE-AF81-0C88509F791F}" type="parTrans" cxnId="{BA7D6AA5-49ED-42AA-B8E3-F8C724A2F37A}">
      <dgm:prSet/>
      <dgm:spPr/>
      <dgm:t>
        <a:bodyPr/>
        <a:lstStyle/>
        <a:p>
          <a:endParaRPr lang="en-US"/>
        </a:p>
      </dgm:t>
    </dgm:pt>
    <dgm:pt modelId="{D4382AF4-F135-47AE-9487-FB7BB9146797}" type="sibTrans" cxnId="{BA7D6AA5-49ED-42AA-B8E3-F8C724A2F3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D4074F-7870-488A-A4F7-F24BDB3AB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 should also keep an eye on any resource costs that are beyond the intended budget.</a:t>
          </a:r>
        </a:p>
      </dgm:t>
    </dgm:pt>
    <dgm:pt modelId="{1949E4F2-D70C-41AE-A50D-48686736F269}" type="parTrans" cxnId="{F4FE3905-4D28-45F6-857E-19F5BFFE3ED4}">
      <dgm:prSet/>
      <dgm:spPr/>
      <dgm:t>
        <a:bodyPr/>
        <a:lstStyle/>
        <a:p>
          <a:endParaRPr lang="en-US"/>
        </a:p>
      </dgm:t>
    </dgm:pt>
    <dgm:pt modelId="{E02FAF34-9E31-473A-88EA-557BD1DAF64D}" type="sibTrans" cxnId="{F4FE3905-4D28-45F6-857E-19F5BFFE3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A33B69-C726-4E42-9C0B-33FF5E70AF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management should also check to see if any of the active stakeholders are unable to complete tasks on time, causing the timeline to slip.</a:t>
          </a:r>
        </a:p>
      </dgm:t>
    </dgm:pt>
    <dgm:pt modelId="{D0CC23AA-9F53-4D72-91F4-5A797506403C}" type="parTrans" cxnId="{AB6931A9-06C5-46B7-9C11-F7DDD8B5B63E}">
      <dgm:prSet/>
      <dgm:spPr/>
      <dgm:t>
        <a:bodyPr/>
        <a:lstStyle/>
        <a:p>
          <a:endParaRPr lang="en-US"/>
        </a:p>
      </dgm:t>
    </dgm:pt>
    <dgm:pt modelId="{1E68F9B6-30DC-4F87-B908-A9CE057A3E34}" type="sibTrans" cxnId="{AB6931A9-06C5-46B7-9C11-F7DDD8B5B63E}">
      <dgm:prSet/>
      <dgm:spPr/>
      <dgm:t>
        <a:bodyPr/>
        <a:lstStyle/>
        <a:p>
          <a:endParaRPr lang="en-US"/>
        </a:p>
      </dgm:t>
    </dgm:pt>
    <dgm:pt modelId="{6A3FA7A1-7185-47D7-A49C-68432BB1A562}" type="pres">
      <dgm:prSet presAssocID="{CE79083B-8971-42C3-9B4F-6BC67C1D9719}" presName="root" presStyleCnt="0">
        <dgm:presLayoutVars>
          <dgm:dir/>
          <dgm:resizeHandles val="exact"/>
        </dgm:presLayoutVars>
      </dgm:prSet>
      <dgm:spPr/>
    </dgm:pt>
    <dgm:pt modelId="{3E7964A2-1458-4CA8-AF66-111F5F91F3BC}" type="pres">
      <dgm:prSet presAssocID="{B0A6EAA6-023D-4D2A-B24A-8C1A64734D82}" presName="compNode" presStyleCnt="0"/>
      <dgm:spPr/>
    </dgm:pt>
    <dgm:pt modelId="{9AA4EDE1-8BDA-45A7-894E-2E85D1366EC3}" type="pres">
      <dgm:prSet presAssocID="{B0A6EAA6-023D-4D2A-B24A-8C1A64734D82}" presName="bgRect" presStyleLbl="bgShp" presStyleIdx="0" presStyleCnt="4"/>
      <dgm:spPr/>
    </dgm:pt>
    <dgm:pt modelId="{12EEB01D-8258-4F40-8732-0F40E297FBD5}" type="pres">
      <dgm:prSet presAssocID="{B0A6EAA6-023D-4D2A-B24A-8C1A64734D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0B64BED-8F7D-41C9-B48A-EE40B47990D3}" type="pres">
      <dgm:prSet presAssocID="{B0A6EAA6-023D-4D2A-B24A-8C1A64734D82}" presName="spaceRect" presStyleCnt="0"/>
      <dgm:spPr/>
    </dgm:pt>
    <dgm:pt modelId="{9B64BB06-45EF-4D30-BE15-13CC3EE9B0A5}" type="pres">
      <dgm:prSet presAssocID="{B0A6EAA6-023D-4D2A-B24A-8C1A64734D82}" presName="parTx" presStyleLbl="revTx" presStyleIdx="0" presStyleCnt="4">
        <dgm:presLayoutVars>
          <dgm:chMax val="0"/>
          <dgm:chPref val="0"/>
        </dgm:presLayoutVars>
      </dgm:prSet>
      <dgm:spPr/>
    </dgm:pt>
    <dgm:pt modelId="{F7A0ACB1-C079-4A11-85FC-04EB0C998D8B}" type="pres">
      <dgm:prSet presAssocID="{FDD66CF6-FDDA-46EF-A9C1-75D8576D336C}" presName="sibTrans" presStyleCnt="0"/>
      <dgm:spPr/>
    </dgm:pt>
    <dgm:pt modelId="{75D41FF6-F29C-471E-AD06-091D3D191A13}" type="pres">
      <dgm:prSet presAssocID="{70CEFBE2-7D48-4344-AA58-92508FE24DD1}" presName="compNode" presStyleCnt="0"/>
      <dgm:spPr/>
    </dgm:pt>
    <dgm:pt modelId="{754F822E-BC7D-4362-8D42-779FA1E21EA1}" type="pres">
      <dgm:prSet presAssocID="{70CEFBE2-7D48-4344-AA58-92508FE24DD1}" presName="bgRect" presStyleLbl="bgShp" presStyleIdx="1" presStyleCnt="4"/>
      <dgm:spPr/>
    </dgm:pt>
    <dgm:pt modelId="{0001EE9F-ED9D-49D2-98D1-6350A08ACB4D}" type="pres">
      <dgm:prSet presAssocID="{70CEFBE2-7D48-4344-AA58-92508FE24D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2669717-F2D9-473C-8030-EC4F3373E022}" type="pres">
      <dgm:prSet presAssocID="{70CEFBE2-7D48-4344-AA58-92508FE24DD1}" presName="spaceRect" presStyleCnt="0"/>
      <dgm:spPr/>
    </dgm:pt>
    <dgm:pt modelId="{485D479D-367A-43C5-BBAF-3DF8E8E8DF4D}" type="pres">
      <dgm:prSet presAssocID="{70CEFBE2-7D48-4344-AA58-92508FE24DD1}" presName="parTx" presStyleLbl="revTx" presStyleIdx="1" presStyleCnt="4">
        <dgm:presLayoutVars>
          <dgm:chMax val="0"/>
          <dgm:chPref val="0"/>
        </dgm:presLayoutVars>
      </dgm:prSet>
      <dgm:spPr/>
    </dgm:pt>
    <dgm:pt modelId="{CC2A5788-F40C-4CF5-B14D-A50371558AE3}" type="pres">
      <dgm:prSet presAssocID="{D4382AF4-F135-47AE-9487-FB7BB9146797}" presName="sibTrans" presStyleCnt="0"/>
      <dgm:spPr/>
    </dgm:pt>
    <dgm:pt modelId="{0489EB79-7C87-45FA-BCBC-923ECA0AD173}" type="pres">
      <dgm:prSet presAssocID="{E9D4074F-7870-488A-A4F7-F24BDB3ABE47}" presName="compNode" presStyleCnt="0"/>
      <dgm:spPr/>
    </dgm:pt>
    <dgm:pt modelId="{B34E7FDA-9BB4-465E-BF9D-604EDFA01570}" type="pres">
      <dgm:prSet presAssocID="{E9D4074F-7870-488A-A4F7-F24BDB3ABE47}" presName="bgRect" presStyleLbl="bgShp" presStyleIdx="2" presStyleCnt="4"/>
      <dgm:spPr/>
    </dgm:pt>
    <dgm:pt modelId="{20DA84FF-B485-4543-BEAA-733926FAC7E5}" type="pres">
      <dgm:prSet presAssocID="{E9D4074F-7870-488A-A4F7-F24BDB3ABE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D5AE3CB-57F3-4B45-9C5C-59F4789C57C0}" type="pres">
      <dgm:prSet presAssocID="{E9D4074F-7870-488A-A4F7-F24BDB3ABE47}" presName="spaceRect" presStyleCnt="0"/>
      <dgm:spPr/>
    </dgm:pt>
    <dgm:pt modelId="{F8C599DA-473D-4580-B78C-DF98ED785712}" type="pres">
      <dgm:prSet presAssocID="{E9D4074F-7870-488A-A4F7-F24BDB3ABE47}" presName="parTx" presStyleLbl="revTx" presStyleIdx="2" presStyleCnt="4">
        <dgm:presLayoutVars>
          <dgm:chMax val="0"/>
          <dgm:chPref val="0"/>
        </dgm:presLayoutVars>
      </dgm:prSet>
      <dgm:spPr/>
    </dgm:pt>
    <dgm:pt modelId="{66D6D2AF-2A44-4801-BA38-F1F16635F7D0}" type="pres">
      <dgm:prSet presAssocID="{E02FAF34-9E31-473A-88EA-557BD1DAF64D}" presName="sibTrans" presStyleCnt="0"/>
      <dgm:spPr/>
    </dgm:pt>
    <dgm:pt modelId="{EC766355-2DBB-4438-8E1F-156062FD4429}" type="pres">
      <dgm:prSet presAssocID="{AFA33B69-C726-4E42-9C0B-33FF5E70AFB6}" presName="compNode" presStyleCnt="0"/>
      <dgm:spPr/>
    </dgm:pt>
    <dgm:pt modelId="{ABDAC2B6-2C85-4D9C-A873-006FFFE768A4}" type="pres">
      <dgm:prSet presAssocID="{AFA33B69-C726-4E42-9C0B-33FF5E70AFB6}" presName="bgRect" presStyleLbl="bgShp" presStyleIdx="3" presStyleCnt="4"/>
      <dgm:spPr/>
    </dgm:pt>
    <dgm:pt modelId="{F3FDA251-0FFF-4BD5-9458-A1538801EF90}" type="pres">
      <dgm:prSet presAssocID="{AFA33B69-C726-4E42-9C0B-33FF5E70AF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7349320-8937-4CDC-91E0-A4AFD70181CD}" type="pres">
      <dgm:prSet presAssocID="{AFA33B69-C726-4E42-9C0B-33FF5E70AFB6}" presName="spaceRect" presStyleCnt="0"/>
      <dgm:spPr/>
    </dgm:pt>
    <dgm:pt modelId="{B754F44D-321D-46FE-AC0C-D399BC96D845}" type="pres">
      <dgm:prSet presAssocID="{AFA33B69-C726-4E42-9C0B-33FF5E70AF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FE3905-4D28-45F6-857E-19F5BFFE3ED4}" srcId="{CE79083B-8971-42C3-9B4F-6BC67C1D9719}" destId="{E9D4074F-7870-488A-A4F7-F24BDB3ABE47}" srcOrd="2" destOrd="0" parTransId="{1949E4F2-D70C-41AE-A50D-48686736F269}" sibTransId="{E02FAF34-9E31-473A-88EA-557BD1DAF64D}"/>
    <dgm:cxn modelId="{D775DB06-F578-412A-853A-2A38B829CB42}" type="presOf" srcId="{E9D4074F-7870-488A-A4F7-F24BDB3ABE47}" destId="{F8C599DA-473D-4580-B78C-DF98ED785712}" srcOrd="0" destOrd="0" presId="urn:microsoft.com/office/officeart/2018/2/layout/IconVerticalSolidList"/>
    <dgm:cxn modelId="{E32C9D2E-4447-4007-ABC1-4CEB2A0B8758}" type="presOf" srcId="{70CEFBE2-7D48-4344-AA58-92508FE24DD1}" destId="{485D479D-367A-43C5-BBAF-3DF8E8E8DF4D}" srcOrd="0" destOrd="0" presId="urn:microsoft.com/office/officeart/2018/2/layout/IconVerticalSolidList"/>
    <dgm:cxn modelId="{BA7D6AA5-49ED-42AA-B8E3-F8C724A2F37A}" srcId="{CE79083B-8971-42C3-9B4F-6BC67C1D9719}" destId="{70CEFBE2-7D48-4344-AA58-92508FE24DD1}" srcOrd="1" destOrd="0" parTransId="{CDCED5C1-2392-48BE-AF81-0C88509F791F}" sibTransId="{D4382AF4-F135-47AE-9487-FB7BB9146797}"/>
    <dgm:cxn modelId="{AB6931A9-06C5-46B7-9C11-F7DDD8B5B63E}" srcId="{CE79083B-8971-42C3-9B4F-6BC67C1D9719}" destId="{AFA33B69-C726-4E42-9C0B-33FF5E70AFB6}" srcOrd="3" destOrd="0" parTransId="{D0CC23AA-9F53-4D72-91F4-5A797506403C}" sibTransId="{1E68F9B6-30DC-4F87-B908-A9CE057A3E34}"/>
    <dgm:cxn modelId="{D86CDBA9-9508-40E6-9537-DD72F573C542}" type="presOf" srcId="{B0A6EAA6-023D-4D2A-B24A-8C1A64734D82}" destId="{9B64BB06-45EF-4D30-BE15-13CC3EE9B0A5}" srcOrd="0" destOrd="0" presId="urn:microsoft.com/office/officeart/2018/2/layout/IconVerticalSolidList"/>
    <dgm:cxn modelId="{AC5935BB-8E70-4572-BFA4-48DA492C8EBC}" type="presOf" srcId="{CE79083B-8971-42C3-9B4F-6BC67C1D9719}" destId="{6A3FA7A1-7185-47D7-A49C-68432BB1A562}" srcOrd="0" destOrd="0" presId="urn:microsoft.com/office/officeart/2018/2/layout/IconVerticalSolidList"/>
    <dgm:cxn modelId="{6D54BADD-4479-4989-B34A-BC6E19ACBF28}" type="presOf" srcId="{AFA33B69-C726-4E42-9C0B-33FF5E70AFB6}" destId="{B754F44D-321D-46FE-AC0C-D399BC96D845}" srcOrd="0" destOrd="0" presId="urn:microsoft.com/office/officeart/2018/2/layout/IconVerticalSolidList"/>
    <dgm:cxn modelId="{2E89FDE9-C74E-4252-82D9-FF40905B7DBD}" srcId="{CE79083B-8971-42C3-9B4F-6BC67C1D9719}" destId="{B0A6EAA6-023D-4D2A-B24A-8C1A64734D82}" srcOrd="0" destOrd="0" parTransId="{B3B42DB7-F088-48D0-9420-B5601A4DC36C}" sibTransId="{FDD66CF6-FDDA-46EF-A9C1-75D8576D336C}"/>
    <dgm:cxn modelId="{E8D8B5C8-AB39-43E7-9539-B585243C3375}" type="presParOf" srcId="{6A3FA7A1-7185-47D7-A49C-68432BB1A562}" destId="{3E7964A2-1458-4CA8-AF66-111F5F91F3BC}" srcOrd="0" destOrd="0" presId="urn:microsoft.com/office/officeart/2018/2/layout/IconVerticalSolidList"/>
    <dgm:cxn modelId="{207B4C14-96EA-4384-AFF1-11D9B2F97153}" type="presParOf" srcId="{3E7964A2-1458-4CA8-AF66-111F5F91F3BC}" destId="{9AA4EDE1-8BDA-45A7-894E-2E85D1366EC3}" srcOrd="0" destOrd="0" presId="urn:microsoft.com/office/officeart/2018/2/layout/IconVerticalSolidList"/>
    <dgm:cxn modelId="{B3D6E65E-A7E5-4938-A772-2BAAB5C5FD99}" type="presParOf" srcId="{3E7964A2-1458-4CA8-AF66-111F5F91F3BC}" destId="{12EEB01D-8258-4F40-8732-0F40E297FBD5}" srcOrd="1" destOrd="0" presId="urn:microsoft.com/office/officeart/2018/2/layout/IconVerticalSolidList"/>
    <dgm:cxn modelId="{CCB2915E-1F19-477B-A647-FA6D082AF54C}" type="presParOf" srcId="{3E7964A2-1458-4CA8-AF66-111F5F91F3BC}" destId="{F0B64BED-8F7D-41C9-B48A-EE40B47990D3}" srcOrd="2" destOrd="0" presId="urn:microsoft.com/office/officeart/2018/2/layout/IconVerticalSolidList"/>
    <dgm:cxn modelId="{2CCFE1E8-EA2C-4A46-9170-DA54C463D070}" type="presParOf" srcId="{3E7964A2-1458-4CA8-AF66-111F5F91F3BC}" destId="{9B64BB06-45EF-4D30-BE15-13CC3EE9B0A5}" srcOrd="3" destOrd="0" presId="urn:microsoft.com/office/officeart/2018/2/layout/IconVerticalSolidList"/>
    <dgm:cxn modelId="{818B09F9-36A0-4D06-B5F3-D950378A2848}" type="presParOf" srcId="{6A3FA7A1-7185-47D7-A49C-68432BB1A562}" destId="{F7A0ACB1-C079-4A11-85FC-04EB0C998D8B}" srcOrd="1" destOrd="0" presId="urn:microsoft.com/office/officeart/2018/2/layout/IconVerticalSolidList"/>
    <dgm:cxn modelId="{E471A5E2-DE54-49AB-BE29-80B38DC909ED}" type="presParOf" srcId="{6A3FA7A1-7185-47D7-A49C-68432BB1A562}" destId="{75D41FF6-F29C-471E-AD06-091D3D191A13}" srcOrd="2" destOrd="0" presId="urn:microsoft.com/office/officeart/2018/2/layout/IconVerticalSolidList"/>
    <dgm:cxn modelId="{9B780C86-3C5C-4DBC-AE3A-CD05CA158B49}" type="presParOf" srcId="{75D41FF6-F29C-471E-AD06-091D3D191A13}" destId="{754F822E-BC7D-4362-8D42-779FA1E21EA1}" srcOrd="0" destOrd="0" presId="urn:microsoft.com/office/officeart/2018/2/layout/IconVerticalSolidList"/>
    <dgm:cxn modelId="{8FF46BDB-FD1A-4FFA-9FD3-201DF63AB431}" type="presParOf" srcId="{75D41FF6-F29C-471E-AD06-091D3D191A13}" destId="{0001EE9F-ED9D-49D2-98D1-6350A08ACB4D}" srcOrd="1" destOrd="0" presId="urn:microsoft.com/office/officeart/2018/2/layout/IconVerticalSolidList"/>
    <dgm:cxn modelId="{B44DF975-8BFE-42C2-9F8F-F7443812C2B2}" type="presParOf" srcId="{75D41FF6-F29C-471E-AD06-091D3D191A13}" destId="{F2669717-F2D9-473C-8030-EC4F3373E022}" srcOrd="2" destOrd="0" presId="urn:microsoft.com/office/officeart/2018/2/layout/IconVerticalSolidList"/>
    <dgm:cxn modelId="{FB95C438-A7F2-40F6-B924-7C75EB4749E8}" type="presParOf" srcId="{75D41FF6-F29C-471E-AD06-091D3D191A13}" destId="{485D479D-367A-43C5-BBAF-3DF8E8E8DF4D}" srcOrd="3" destOrd="0" presId="urn:microsoft.com/office/officeart/2018/2/layout/IconVerticalSolidList"/>
    <dgm:cxn modelId="{8F0E7CD6-FB23-45CC-94AA-9867EE5C081B}" type="presParOf" srcId="{6A3FA7A1-7185-47D7-A49C-68432BB1A562}" destId="{CC2A5788-F40C-4CF5-B14D-A50371558AE3}" srcOrd="3" destOrd="0" presId="urn:microsoft.com/office/officeart/2018/2/layout/IconVerticalSolidList"/>
    <dgm:cxn modelId="{AE4EE692-24B5-43D6-8638-C4175E0EE145}" type="presParOf" srcId="{6A3FA7A1-7185-47D7-A49C-68432BB1A562}" destId="{0489EB79-7C87-45FA-BCBC-923ECA0AD173}" srcOrd="4" destOrd="0" presId="urn:microsoft.com/office/officeart/2018/2/layout/IconVerticalSolidList"/>
    <dgm:cxn modelId="{86DA8B2C-6C40-46A0-A810-3D15CBA5FFAA}" type="presParOf" srcId="{0489EB79-7C87-45FA-BCBC-923ECA0AD173}" destId="{B34E7FDA-9BB4-465E-BF9D-604EDFA01570}" srcOrd="0" destOrd="0" presId="urn:microsoft.com/office/officeart/2018/2/layout/IconVerticalSolidList"/>
    <dgm:cxn modelId="{9D5DE1A6-5F2E-4394-9649-6DA0B08AB1EF}" type="presParOf" srcId="{0489EB79-7C87-45FA-BCBC-923ECA0AD173}" destId="{20DA84FF-B485-4543-BEAA-733926FAC7E5}" srcOrd="1" destOrd="0" presId="urn:microsoft.com/office/officeart/2018/2/layout/IconVerticalSolidList"/>
    <dgm:cxn modelId="{D5264C5B-FEE6-46B0-9DBE-102AF71B8CD1}" type="presParOf" srcId="{0489EB79-7C87-45FA-BCBC-923ECA0AD173}" destId="{DD5AE3CB-57F3-4B45-9C5C-59F4789C57C0}" srcOrd="2" destOrd="0" presId="urn:microsoft.com/office/officeart/2018/2/layout/IconVerticalSolidList"/>
    <dgm:cxn modelId="{82C42A37-8564-4FF1-991D-C5D5909EAE67}" type="presParOf" srcId="{0489EB79-7C87-45FA-BCBC-923ECA0AD173}" destId="{F8C599DA-473D-4580-B78C-DF98ED785712}" srcOrd="3" destOrd="0" presId="urn:microsoft.com/office/officeart/2018/2/layout/IconVerticalSolidList"/>
    <dgm:cxn modelId="{269C6D76-266D-42DD-BE57-4162FF0E0C70}" type="presParOf" srcId="{6A3FA7A1-7185-47D7-A49C-68432BB1A562}" destId="{66D6D2AF-2A44-4801-BA38-F1F16635F7D0}" srcOrd="5" destOrd="0" presId="urn:microsoft.com/office/officeart/2018/2/layout/IconVerticalSolidList"/>
    <dgm:cxn modelId="{0C8FC097-DFB2-4573-814C-26BD930C2821}" type="presParOf" srcId="{6A3FA7A1-7185-47D7-A49C-68432BB1A562}" destId="{EC766355-2DBB-4438-8E1F-156062FD4429}" srcOrd="6" destOrd="0" presId="urn:microsoft.com/office/officeart/2018/2/layout/IconVerticalSolidList"/>
    <dgm:cxn modelId="{37C0B89B-C293-41C0-97C1-9E69CC4217FD}" type="presParOf" srcId="{EC766355-2DBB-4438-8E1F-156062FD4429}" destId="{ABDAC2B6-2C85-4D9C-A873-006FFFE768A4}" srcOrd="0" destOrd="0" presId="urn:microsoft.com/office/officeart/2018/2/layout/IconVerticalSolidList"/>
    <dgm:cxn modelId="{D617031B-BE02-4AA5-9EC3-A2CDE573597A}" type="presParOf" srcId="{EC766355-2DBB-4438-8E1F-156062FD4429}" destId="{F3FDA251-0FFF-4BD5-9458-A1538801EF90}" srcOrd="1" destOrd="0" presId="urn:microsoft.com/office/officeart/2018/2/layout/IconVerticalSolidList"/>
    <dgm:cxn modelId="{F3F85E72-E0D7-4FA0-9F5E-5432FE555735}" type="presParOf" srcId="{EC766355-2DBB-4438-8E1F-156062FD4429}" destId="{27349320-8937-4CDC-91E0-A4AFD70181CD}" srcOrd="2" destOrd="0" presId="urn:microsoft.com/office/officeart/2018/2/layout/IconVerticalSolidList"/>
    <dgm:cxn modelId="{64A7FA81-5FFD-4259-BB4E-61ADDF9B0800}" type="presParOf" srcId="{EC766355-2DBB-4438-8E1F-156062FD4429}" destId="{B754F44D-321D-46FE-AC0C-D399BC96D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14A23E-4CF8-475F-9DDF-75ECAFFD2EC8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514B252-DA6A-4660-8994-8D2FCE1E4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website testing procedure meets the acceptance criteria established during quality planning. It consists of inspection.</a:t>
          </a:r>
        </a:p>
      </dgm:t>
    </dgm:pt>
    <dgm:pt modelId="{919E6AD1-B365-402D-A89E-9EC2BAE428FB}" type="parTrans" cxnId="{CCF7B638-F4E9-4214-942A-38A4389F0ACA}">
      <dgm:prSet/>
      <dgm:spPr/>
      <dgm:t>
        <a:bodyPr/>
        <a:lstStyle/>
        <a:p>
          <a:endParaRPr lang="en-US"/>
        </a:p>
      </dgm:t>
    </dgm:pt>
    <dgm:pt modelId="{E19C4B71-8582-4F34-9234-417336344FBD}" type="sibTrans" cxnId="{CCF7B638-F4E9-4214-942A-38A4389F0ACA}">
      <dgm:prSet/>
      <dgm:spPr/>
      <dgm:t>
        <a:bodyPr/>
        <a:lstStyle/>
        <a:p>
          <a:endParaRPr lang="en-US"/>
        </a:p>
      </dgm:t>
    </dgm:pt>
    <dgm:pt modelId="{C3CEB0FB-BD7C-47A1-826D-F0B01ADD86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Quality Requirements:</a:t>
          </a:r>
          <a:endParaRPr lang="en-US" dirty="0"/>
        </a:p>
      </dgm:t>
    </dgm:pt>
    <dgm:pt modelId="{3DAFB0F4-92E8-487D-BFA5-B6F22A45E7BE}" type="parTrans" cxnId="{E0A678A0-C020-4D39-9FD7-905301335108}">
      <dgm:prSet/>
      <dgm:spPr/>
      <dgm:t>
        <a:bodyPr/>
        <a:lstStyle/>
        <a:p>
          <a:endParaRPr lang="en-US"/>
        </a:p>
      </dgm:t>
    </dgm:pt>
    <dgm:pt modelId="{CB875572-737B-49D3-B212-FF6684ACF2DC}" type="sibTrans" cxnId="{E0A678A0-C020-4D39-9FD7-905301335108}">
      <dgm:prSet/>
      <dgm:spPr/>
      <dgm:t>
        <a:bodyPr/>
        <a:lstStyle/>
        <a:p>
          <a:endParaRPr lang="en-US"/>
        </a:p>
      </dgm:t>
    </dgm:pt>
    <dgm:pt modelId="{C544726E-6C41-4D16-A359-113B42782AF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 bug-free website</a:t>
          </a:r>
          <a:endParaRPr lang="en-US" dirty="0"/>
        </a:p>
      </dgm:t>
    </dgm:pt>
    <dgm:pt modelId="{8787E39E-FC64-4C0C-8A27-835321176565}" type="parTrans" cxnId="{0E60FBCA-A007-468F-8524-74E5781CF8C2}">
      <dgm:prSet/>
      <dgm:spPr/>
      <dgm:t>
        <a:bodyPr/>
        <a:lstStyle/>
        <a:p>
          <a:endParaRPr lang="en-US"/>
        </a:p>
      </dgm:t>
    </dgm:pt>
    <dgm:pt modelId="{1A7B6831-C560-4F31-AD54-2C912C8FB35C}" type="sibTrans" cxnId="{0E60FBCA-A007-468F-8524-74E5781CF8C2}">
      <dgm:prSet/>
      <dgm:spPr/>
      <dgm:t>
        <a:bodyPr/>
        <a:lstStyle/>
        <a:p>
          <a:endParaRPr lang="en-US"/>
        </a:p>
      </dgm:t>
    </dgm:pt>
    <dgm:pt modelId="{C7E857B2-D0B4-40EB-8DA0-DF769DBBB7A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Compatibility across all platforms</a:t>
          </a:r>
          <a:endParaRPr lang="en-US" dirty="0"/>
        </a:p>
      </dgm:t>
    </dgm:pt>
    <dgm:pt modelId="{FA890758-E11C-4583-927B-5B059918F451}" type="parTrans" cxnId="{E24183FC-A47F-48AB-B902-10729CD6E049}">
      <dgm:prSet/>
      <dgm:spPr/>
      <dgm:t>
        <a:bodyPr/>
        <a:lstStyle/>
        <a:p>
          <a:endParaRPr lang="en-US"/>
        </a:p>
      </dgm:t>
    </dgm:pt>
    <dgm:pt modelId="{1F9CC21C-BF09-40CB-B168-10F90E180300}" type="sibTrans" cxnId="{E24183FC-A47F-48AB-B902-10729CD6E049}">
      <dgm:prSet/>
      <dgm:spPr/>
      <dgm:t>
        <a:bodyPr/>
        <a:lstStyle/>
        <a:p>
          <a:endParaRPr lang="en-US"/>
        </a:p>
      </dgm:t>
    </dgm:pt>
    <dgm:pt modelId="{38423DCE-26EA-42B3-9FAA-D7F09C396D1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High-quality articles and videos</a:t>
          </a:r>
          <a:endParaRPr lang="en-US" dirty="0"/>
        </a:p>
      </dgm:t>
    </dgm:pt>
    <dgm:pt modelId="{E8CE589D-92B1-43DE-8677-A31130F97F55}" type="parTrans" cxnId="{E68D9110-D264-49AE-9D1C-C4BA1969BD1E}">
      <dgm:prSet/>
      <dgm:spPr/>
      <dgm:t>
        <a:bodyPr/>
        <a:lstStyle/>
        <a:p>
          <a:endParaRPr lang="en-US"/>
        </a:p>
      </dgm:t>
    </dgm:pt>
    <dgm:pt modelId="{0CC51629-7E17-4FE6-A932-3D254613CA94}" type="sibTrans" cxnId="{E68D9110-D264-49AE-9D1C-C4BA1969BD1E}">
      <dgm:prSet/>
      <dgm:spPr/>
      <dgm:t>
        <a:bodyPr/>
        <a:lstStyle/>
        <a:p>
          <a:endParaRPr lang="en-US"/>
        </a:p>
      </dgm:t>
    </dgm:pt>
    <dgm:pt modelId="{B1C40005-665D-42D6-9CB2-D19BFBAFF33B}" type="pres">
      <dgm:prSet presAssocID="{3E14A23E-4CF8-475F-9DDF-75ECAFFD2E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8BAF28-0658-4301-B4ED-D3402E1F3D43}" type="pres">
      <dgm:prSet presAssocID="{A514B252-DA6A-4660-8994-8D2FCE1E42C3}" presName="root1" presStyleCnt="0"/>
      <dgm:spPr/>
    </dgm:pt>
    <dgm:pt modelId="{1292F3EE-6963-445A-AD31-75F4F4A8C359}" type="pres">
      <dgm:prSet presAssocID="{A514B252-DA6A-4660-8994-8D2FCE1E42C3}" presName="LevelOneTextNode" presStyleLbl="node0" presStyleIdx="0" presStyleCnt="2">
        <dgm:presLayoutVars>
          <dgm:chPref val="3"/>
        </dgm:presLayoutVars>
      </dgm:prSet>
      <dgm:spPr/>
    </dgm:pt>
    <dgm:pt modelId="{86D491BB-8E91-4263-9044-D089ABA5049A}" type="pres">
      <dgm:prSet presAssocID="{A514B252-DA6A-4660-8994-8D2FCE1E42C3}" presName="level2hierChild" presStyleCnt="0"/>
      <dgm:spPr/>
    </dgm:pt>
    <dgm:pt modelId="{E631203A-7974-4BC2-B3CD-46BE4F58C3AD}" type="pres">
      <dgm:prSet presAssocID="{C3CEB0FB-BD7C-47A1-826D-F0B01ADD86F8}" presName="root1" presStyleCnt="0"/>
      <dgm:spPr/>
    </dgm:pt>
    <dgm:pt modelId="{67F516A4-4511-4AD5-BBC5-79CE37FEB94A}" type="pres">
      <dgm:prSet presAssocID="{C3CEB0FB-BD7C-47A1-826D-F0B01ADD86F8}" presName="LevelOneTextNode" presStyleLbl="node0" presStyleIdx="1" presStyleCnt="2">
        <dgm:presLayoutVars>
          <dgm:chPref val="3"/>
        </dgm:presLayoutVars>
      </dgm:prSet>
      <dgm:spPr/>
    </dgm:pt>
    <dgm:pt modelId="{6FC59D20-EC19-4FF3-9897-EC0D3AF0608E}" type="pres">
      <dgm:prSet presAssocID="{C3CEB0FB-BD7C-47A1-826D-F0B01ADD86F8}" presName="level2hierChild" presStyleCnt="0"/>
      <dgm:spPr/>
    </dgm:pt>
    <dgm:pt modelId="{9E88FB38-AE12-45FA-9C91-840755B48FFC}" type="pres">
      <dgm:prSet presAssocID="{8787E39E-FC64-4C0C-8A27-835321176565}" presName="conn2-1" presStyleLbl="parChTrans1D2" presStyleIdx="0" presStyleCnt="3"/>
      <dgm:spPr/>
    </dgm:pt>
    <dgm:pt modelId="{68EA478A-CC04-441C-9AC7-AA2E9A87D4BD}" type="pres">
      <dgm:prSet presAssocID="{8787E39E-FC64-4C0C-8A27-835321176565}" presName="connTx" presStyleLbl="parChTrans1D2" presStyleIdx="0" presStyleCnt="3"/>
      <dgm:spPr/>
    </dgm:pt>
    <dgm:pt modelId="{10A3A648-961A-441B-A052-98EB482B303A}" type="pres">
      <dgm:prSet presAssocID="{C544726E-6C41-4D16-A359-113B42782AF7}" presName="root2" presStyleCnt="0"/>
      <dgm:spPr/>
    </dgm:pt>
    <dgm:pt modelId="{5F5EB384-81B8-4A27-A319-99AE8FBAC1E4}" type="pres">
      <dgm:prSet presAssocID="{C544726E-6C41-4D16-A359-113B42782AF7}" presName="LevelTwoTextNode" presStyleLbl="node2" presStyleIdx="0" presStyleCnt="3">
        <dgm:presLayoutVars>
          <dgm:chPref val="3"/>
        </dgm:presLayoutVars>
      </dgm:prSet>
      <dgm:spPr/>
    </dgm:pt>
    <dgm:pt modelId="{F197C5C1-2767-4B55-9B9A-1AFB3AA821F5}" type="pres">
      <dgm:prSet presAssocID="{C544726E-6C41-4D16-A359-113B42782AF7}" presName="level3hierChild" presStyleCnt="0"/>
      <dgm:spPr/>
    </dgm:pt>
    <dgm:pt modelId="{938D78D3-1F09-47EA-8833-60DA1EC82B86}" type="pres">
      <dgm:prSet presAssocID="{FA890758-E11C-4583-927B-5B059918F451}" presName="conn2-1" presStyleLbl="parChTrans1D2" presStyleIdx="1" presStyleCnt="3"/>
      <dgm:spPr/>
    </dgm:pt>
    <dgm:pt modelId="{431E4D6D-B738-42C5-B133-75C651E51859}" type="pres">
      <dgm:prSet presAssocID="{FA890758-E11C-4583-927B-5B059918F451}" presName="connTx" presStyleLbl="parChTrans1D2" presStyleIdx="1" presStyleCnt="3"/>
      <dgm:spPr/>
    </dgm:pt>
    <dgm:pt modelId="{128F9ACF-1FF1-449F-B5EB-F4E049D35EF7}" type="pres">
      <dgm:prSet presAssocID="{C7E857B2-D0B4-40EB-8DA0-DF769DBBB7AD}" presName="root2" presStyleCnt="0"/>
      <dgm:spPr/>
    </dgm:pt>
    <dgm:pt modelId="{30C5B8F5-A644-4B42-BF8A-0E80F4CC60E5}" type="pres">
      <dgm:prSet presAssocID="{C7E857B2-D0B4-40EB-8DA0-DF769DBBB7AD}" presName="LevelTwoTextNode" presStyleLbl="node2" presStyleIdx="1" presStyleCnt="3">
        <dgm:presLayoutVars>
          <dgm:chPref val="3"/>
        </dgm:presLayoutVars>
      </dgm:prSet>
      <dgm:spPr/>
    </dgm:pt>
    <dgm:pt modelId="{0714A182-5334-44C0-90A8-DFAD3BD3D48F}" type="pres">
      <dgm:prSet presAssocID="{C7E857B2-D0B4-40EB-8DA0-DF769DBBB7AD}" presName="level3hierChild" presStyleCnt="0"/>
      <dgm:spPr/>
    </dgm:pt>
    <dgm:pt modelId="{62447494-B3E7-4664-A66A-990F27274FB1}" type="pres">
      <dgm:prSet presAssocID="{E8CE589D-92B1-43DE-8677-A31130F97F55}" presName="conn2-1" presStyleLbl="parChTrans1D2" presStyleIdx="2" presStyleCnt="3"/>
      <dgm:spPr/>
    </dgm:pt>
    <dgm:pt modelId="{957D6584-8280-4694-BE00-48DEF66EEDFC}" type="pres">
      <dgm:prSet presAssocID="{E8CE589D-92B1-43DE-8677-A31130F97F55}" presName="connTx" presStyleLbl="parChTrans1D2" presStyleIdx="2" presStyleCnt="3"/>
      <dgm:spPr/>
    </dgm:pt>
    <dgm:pt modelId="{50DF62BF-35D9-44B9-8579-692D22479E2D}" type="pres">
      <dgm:prSet presAssocID="{38423DCE-26EA-42B3-9FAA-D7F09C396D19}" presName="root2" presStyleCnt="0"/>
      <dgm:spPr/>
    </dgm:pt>
    <dgm:pt modelId="{F412BA92-6CBE-4930-907F-7B2794C2575E}" type="pres">
      <dgm:prSet presAssocID="{38423DCE-26EA-42B3-9FAA-D7F09C396D19}" presName="LevelTwoTextNode" presStyleLbl="node2" presStyleIdx="2" presStyleCnt="3">
        <dgm:presLayoutVars>
          <dgm:chPref val="3"/>
        </dgm:presLayoutVars>
      </dgm:prSet>
      <dgm:spPr/>
    </dgm:pt>
    <dgm:pt modelId="{86127795-18A9-4163-9384-7790C3CAD66A}" type="pres">
      <dgm:prSet presAssocID="{38423DCE-26EA-42B3-9FAA-D7F09C396D19}" presName="level3hierChild" presStyleCnt="0"/>
      <dgm:spPr/>
    </dgm:pt>
  </dgm:ptLst>
  <dgm:cxnLst>
    <dgm:cxn modelId="{ECD09900-7D0A-465A-B7B8-35E9B9E284FC}" type="presOf" srcId="{FA890758-E11C-4583-927B-5B059918F451}" destId="{431E4D6D-B738-42C5-B133-75C651E51859}" srcOrd="1" destOrd="0" presId="urn:microsoft.com/office/officeart/2005/8/layout/hierarchy2"/>
    <dgm:cxn modelId="{E68D9110-D264-49AE-9D1C-C4BA1969BD1E}" srcId="{C3CEB0FB-BD7C-47A1-826D-F0B01ADD86F8}" destId="{38423DCE-26EA-42B3-9FAA-D7F09C396D19}" srcOrd="2" destOrd="0" parTransId="{E8CE589D-92B1-43DE-8677-A31130F97F55}" sibTransId="{0CC51629-7E17-4FE6-A932-3D254613CA94}"/>
    <dgm:cxn modelId="{9EE83A20-E144-48A6-B622-B6A043B90521}" type="presOf" srcId="{A514B252-DA6A-4660-8994-8D2FCE1E42C3}" destId="{1292F3EE-6963-445A-AD31-75F4F4A8C359}" srcOrd="0" destOrd="0" presId="urn:microsoft.com/office/officeart/2005/8/layout/hierarchy2"/>
    <dgm:cxn modelId="{D1A5B024-4183-48DD-872A-77E68ADBE316}" type="presOf" srcId="{8787E39E-FC64-4C0C-8A27-835321176565}" destId="{68EA478A-CC04-441C-9AC7-AA2E9A87D4BD}" srcOrd="1" destOrd="0" presId="urn:microsoft.com/office/officeart/2005/8/layout/hierarchy2"/>
    <dgm:cxn modelId="{CCF7B638-F4E9-4214-942A-38A4389F0ACA}" srcId="{3E14A23E-4CF8-475F-9DDF-75ECAFFD2EC8}" destId="{A514B252-DA6A-4660-8994-8D2FCE1E42C3}" srcOrd="0" destOrd="0" parTransId="{919E6AD1-B365-402D-A89E-9EC2BAE428FB}" sibTransId="{E19C4B71-8582-4F34-9234-417336344FBD}"/>
    <dgm:cxn modelId="{16C2C06F-D680-41E7-868A-8432240E8C72}" type="presOf" srcId="{8787E39E-FC64-4C0C-8A27-835321176565}" destId="{9E88FB38-AE12-45FA-9C91-840755B48FFC}" srcOrd="0" destOrd="0" presId="urn:microsoft.com/office/officeart/2005/8/layout/hierarchy2"/>
    <dgm:cxn modelId="{47F2D04F-E217-443C-B26D-0428368C9618}" type="presOf" srcId="{FA890758-E11C-4583-927B-5B059918F451}" destId="{938D78D3-1F09-47EA-8833-60DA1EC82B86}" srcOrd="0" destOrd="0" presId="urn:microsoft.com/office/officeart/2005/8/layout/hierarchy2"/>
    <dgm:cxn modelId="{F63D527F-A693-48A3-ADBC-EEA97D96E7A9}" type="presOf" srcId="{C3CEB0FB-BD7C-47A1-826D-F0B01ADD86F8}" destId="{67F516A4-4511-4AD5-BBC5-79CE37FEB94A}" srcOrd="0" destOrd="0" presId="urn:microsoft.com/office/officeart/2005/8/layout/hierarchy2"/>
    <dgm:cxn modelId="{C4219787-E8EA-4C7F-86F1-8FE6BD4498FA}" type="presOf" srcId="{38423DCE-26EA-42B3-9FAA-D7F09C396D19}" destId="{F412BA92-6CBE-4930-907F-7B2794C2575E}" srcOrd="0" destOrd="0" presId="urn:microsoft.com/office/officeart/2005/8/layout/hierarchy2"/>
    <dgm:cxn modelId="{5A828092-AF7A-4C52-AEB9-052B0B433C98}" type="presOf" srcId="{C544726E-6C41-4D16-A359-113B42782AF7}" destId="{5F5EB384-81B8-4A27-A319-99AE8FBAC1E4}" srcOrd="0" destOrd="0" presId="urn:microsoft.com/office/officeart/2005/8/layout/hierarchy2"/>
    <dgm:cxn modelId="{AF396CA0-177B-4D81-9E69-B3D338A8C46A}" type="presOf" srcId="{E8CE589D-92B1-43DE-8677-A31130F97F55}" destId="{957D6584-8280-4694-BE00-48DEF66EEDFC}" srcOrd="1" destOrd="0" presId="urn:microsoft.com/office/officeart/2005/8/layout/hierarchy2"/>
    <dgm:cxn modelId="{E0A678A0-C020-4D39-9FD7-905301335108}" srcId="{3E14A23E-4CF8-475F-9DDF-75ECAFFD2EC8}" destId="{C3CEB0FB-BD7C-47A1-826D-F0B01ADD86F8}" srcOrd="1" destOrd="0" parTransId="{3DAFB0F4-92E8-487D-BFA5-B6F22A45E7BE}" sibTransId="{CB875572-737B-49D3-B212-FF6684ACF2DC}"/>
    <dgm:cxn modelId="{E7B504A4-1069-4F9B-B608-5085F16F67B2}" type="presOf" srcId="{C7E857B2-D0B4-40EB-8DA0-DF769DBBB7AD}" destId="{30C5B8F5-A644-4B42-BF8A-0E80F4CC60E5}" srcOrd="0" destOrd="0" presId="urn:microsoft.com/office/officeart/2005/8/layout/hierarchy2"/>
    <dgm:cxn modelId="{A5A37DB3-A764-4E5D-9F40-333422243716}" type="presOf" srcId="{3E14A23E-4CF8-475F-9DDF-75ECAFFD2EC8}" destId="{B1C40005-665D-42D6-9CB2-D19BFBAFF33B}" srcOrd="0" destOrd="0" presId="urn:microsoft.com/office/officeart/2005/8/layout/hierarchy2"/>
    <dgm:cxn modelId="{0E60FBCA-A007-468F-8524-74E5781CF8C2}" srcId="{C3CEB0FB-BD7C-47A1-826D-F0B01ADD86F8}" destId="{C544726E-6C41-4D16-A359-113B42782AF7}" srcOrd="0" destOrd="0" parTransId="{8787E39E-FC64-4C0C-8A27-835321176565}" sibTransId="{1A7B6831-C560-4F31-AD54-2C912C8FB35C}"/>
    <dgm:cxn modelId="{A59A75E2-BC81-4234-8942-D856E2100A5E}" type="presOf" srcId="{E8CE589D-92B1-43DE-8677-A31130F97F55}" destId="{62447494-B3E7-4664-A66A-990F27274FB1}" srcOrd="0" destOrd="0" presId="urn:microsoft.com/office/officeart/2005/8/layout/hierarchy2"/>
    <dgm:cxn modelId="{E24183FC-A47F-48AB-B902-10729CD6E049}" srcId="{C3CEB0FB-BD7C-47A1-826D-F0B01ADD86F8}" destId="{C7E857B2-D0B4-40EB-8DA0-DF769DBBB7AD}" srcOrd="1" destOrd="0" parTransId="{FA890758-E11C-4583-927B-5B059918F451}" sibTransId="{1F9CC21C-BF09-40CB-B168-10F90E180300}"/>
    <dgm:cxn modelId="{7AA6FBD5-9EA8-40FB-932B-C9E80F20A564}" type="presParOf" srcId="{B1C40005-665D-42D6-9CB2-D19BFBAFF33B}" destId="{298BAF28-0658-4301-B4ED-D3402E1F3D43}" srcOrd="0" destOrd="0" presId="urn:microsoft.com/office/officeart/2005/8/layout/hierarchy2"/>
    <dgm:cxn modelId="{C3AAD039-9E5D-46B7-A630-B2E203EAAB41}" type="presParOf" srcId="{298BAF28-0658-4301-B4ED-D3402E1F3D43}" destId="{1292F3EE-6963-445A-AD31-75F4F4A8C359}" srcOrd="0" destOrd="0" presId="urn:microsoft.com/office/officeart/2005/8/layout/hierarchy2"/>
    <dgm:cxn modelId="{1C25CFAF-EE9E-4D3B-9F57-99B709AFB5E1}" type="presParOf" srcId="{298BAF28-0658-4301-B4ED-D3402E1F3D43}" destId="{86D491BB-8E91-4263-9044-D089ABA5049A}" srcOrd="1" destOrd="0" presId="urn:microsoft.com/office/officeart/2005/8/layout/hierarchy2"/>
    <dgm:cxn modelId="{3C424118-5993-42E4-84A8-63422A7C4B71}" type="presParOf" srcId="{B1C40005-665D-42D6-9CB2-D19BFBAFF33B}" destId="{E631203A-7974-4BC2-B3CD-46BE4F58C3AD}" srcOrd="1" destOrd="0" presId="urn:microsoft.com/office/officeart/2005/8/layout/hierarchy2"/>
    <dgm:cxn modelId="{9FA2553B-8010-429C-908B-02411A5EBBDC}" type="presParOf" srcId="{E631203A-7974-4BC2-B3CD-46BE4F58C3AD}" destId="{67F516A4-4511-4AD5-BBC5-79CE37FEB94A}" srcOrd="0" destOrd="0" presId="urn:microsoft.com/office/officeart/2005/8/layout/hierarchy2"/>
    <dgm:cxn modelId="{989CFCC5-5243-4B98-B8CB-02A3D27D422F}" type="presParOf" srcId="{E631203A-7974-4BC2-B3CD-46BE4F58C3AD}" destId="{6FC59D20-EC19-4FF3-9897-EC0D3AF0608E}" srcOrd="1" destOrd="0" presId="urn:microsoft.com/office/officeart/2005/8/layout/hierarchy2"/>
    <dgm:cxn modelId="{629CFF56-D386-430C-B2A6-3A0EE2849DEE}" type="presParOf" srcId="{6FC59D20-EC19-4FF3-9897-EC0D3AF0608E}" destId="{9E88FB38-AE12-45FA-9C91-840755B48FFC}" srcOrd="0" destOrd="0" presId="urn:microsoft.com/office/officeart/2005/8/layout/hierarchy2"/>
    <dgm:cxn modelId="{381181F2-D3B7-4215-B835-E85BEFCE36E5}" type="presParOf" srcId="{9E88FB38-AE12-45FA-9C91-840755B48FFC}" destId="{68EA478A-CC04-441C-9AC7-AA2E9A87D4BD}" srcOrd="0" destOrd="0" presId="urn:microsoft.com/office/officeart/2005/8/layout/hierarchy2"/>
    <dgm:cxn modelId="{5580B024-1E2A-4FF4-9040-07C910390FA4}" type="presParOf" srcId="{6FC59D20-EC19-4FF3-9897-EC0D3AF0608E}" destId="{10A3A648-961A-441B-A052-98EB482B303A}" srcOrd="1" destOrd="0" presId="urn:microsoft.com/office/officeart/2005/8/layout/hierarchy2"/>
    <dgm:cxn modelId="{0E866B45-074F-4376-BF2F-4001B1C47317}" type="presParOf" srcId="{10A3A648-961A-441B-A052-98EB482B303A}" destId="{5F5EB384-81B8-4A27-A319-99AE8FBAC1E4}" srcOrd="0" destOrd="0" presId="urn:microsoft.com/office/officeart/2005/8/layout/hierarchy2"/>
    <dgm:cxn modelId="{0AD60A6A-84FE-4481-9A62-2814350C5BC8}" type="presParOf" srcId="{10A3A648-961A-441B-A052-98EB482B303A}" destId="{F197C5C1-2767-4B55-9B9A-1AFB3AA821F5}" srcOrd="1" destOrd="0" presId="urn:microsoft.com/office/officeart/2005/8/layout/hierarchy2"/>
    <dgm:cxn modelId="{509A291F-00B9-420F-89DD-B5E8B001F932}" type="presParOf" srcId="{6FC59D20-EC19-4FF3-9897-EC0D3AF0608E}" destId="{938D78D3-1F09-47EA-8833-60DA1EC82B86}" srcOrd="2" destOrd="0" presId="urn:microsoft.com/office/officeart/2005/8/layout/hierarchy2"/>
    <dgm:cxn modelId="{91812E05-4453-4398-86E4-D972AB680CBD}" type="presParOf" srcId="{938D78D3-1F09-47EA-8833-60DA1EC82B86}" destId="{431E4D6D-B738-42C5-B133-75C651E51859}" srcOrd="0" destOrd="0" presId="urn:microsoft.com/office/officeart/2005/8/layout/hierarchy2"/>
    <dgm:cxn modelId="{2241E57C-E2DA-4066-9A73-2B11902A2806}" type="presParOf" srcId="{6FC59D20-EC19-4FF3-9897-EC0D3AF0608E}" destId="{128F9ACF-1FF1-449F-B5EB-F4E049D35EF7}" srcOrd="3" destOrd="0" presId="urn:microsoft.com/office/officeart/2005/8/layout/hierarchy2"/>
    <dgm:cxn modelId="{C6A45226-B877-45DA-83D7-3F8DB00C7D43}" type="presParOf" srcId="{128F9ACF-1FF1-449F-B5EB-F4E049D35EF7}" destId="{30C5B8F5-A644-4B42-BF8A-0E80F4CC60E5}" srcOrd="0" destOrd="0" presId="urn:microsoft.com/office/officeart/2005/8/layout/hierarchy2"/>
    <dgm:cxn modelId="{2B8B8869-436A-4015-B4F0-0888A4E2C5F2}" type="presParOf" srcId="{128F9ACF-1FF1-449F-B5EB-F4E049D35EF7}" destId="{0714A182-5334-44C0-90A8-DFAD3BD3D48F}" srcOrd="1" destOrd="0" presId="urn:microsoft.com/office/officeart/2005/8/layout/hierarchy2"/>
    <dgm:cxn modelId="{EB199E80-B8AB-4C1F-B673-77BEA1DEBA36}" type="presParOf" srcId="{6FC59D20-EC19-4FF3-9897-EC0D3AF0608E}" destId="{62447494-B3E7-4664-A66A-990F27274FB1}" srcOrd="4" destOrd="0" presId="urn:microsoft.com/office/officeart/2005/8/layout/hierarchy2"/>
    <dgm:cxn modelId="{9613ED6C-99E8-498A-985B-49FD7A08EFE9}" type="presParOf" srcId="{62447494-B3E7-4664-A66A-990F27274FB1}" destId="{957D6584-8280-4694-BE00-48DEF66EEDFC}" srcOrd="0" destOrd="0" presId="urn:microsoft.com/office/officeart/2005/8/layout/hierarchy2"/>
    <dgm:cxn modelId="{6CE9BF19-8EB3-4A59-8AD7-E6EC5F0CC6E6}" type="presParOf" srcId="{6FC59D20-EC19-4FF3-9897-EC0D3AF0608E}" destId="{50DF62BF-35D9-44B9-8579-692D22479E2D}" srcOrd="5" destOrd="0" presId="urn:microsoft.com/office/officeart/2005/8/layout/hierarchy2"/>
    <dgm:cxn modelId="{F53837AD-8E9B-41C0-80DE-9B77C41A80E1}" type="presParOf" srcId="{50DF62BF-35D9-44B9-8579-692D22479E2D}" destId="{F412BA92-6CBE-4930-907F-7B2794C2575E}" srcOrd="0" destOrd="0" presId="urn:microsoft.com/office/officeart/2005/8/layout/hierarchy2"/>
    <dgm:cxn modelId="{E608263A-8B08-42D0-BDCE-70036AF5F99C}" type="presParOf" srcId="{50DF62BF-35D9-44B9-8579-692D22479E2D}" destId="{86127795-18A9-4163-9384-7790C3CAD6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BA11B-4D1C-47D2-A7D4-9D059B3E1848}">
      <dsp:nvSpPr>
        <dsp:cNvPr id="0" name=""/>
        <dsp:cNvSpPr/>
      </dsp:nvSpPr>
      <dsp:spPr>
        <a:xfrm>
          <a:off x="1988" y="316000"/>
          <a:ext cx="1577695" cy="9466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Project Initiation</a:t>
          </a:r>
          <a:endParaRPr lang="en-US" sz="1900" kern="1200" dirty="0"/>
        </a:p>
      </dsp:txBody>
      <dsp:txXfrm>
        <a:off x="1988" y="316000"/>
        <a:ext cx="1577695" cy="946617"/>
      </dsp:txXfrm>
    </dsp:sp>
    <dsp:sp modelId="{2BB399BB-9796-46D9-AC22-1F6150D8C203}">
      <dsp:nvSpPr>
        <dsp:cNvPr id="0" name=""/>
        <dsp:cNvSpPr/>
      </dsp:nvSpPr>
      <dsp:spPr>
        <a:xfrm>
          <a:off x="1737454" y="316000"/>
          <a:ext cx="1577695" cy="9466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Project Scope</a:t>
          </a:r>
          <a:endParaRPr lang="en-US" sz="1900" kern="1200" dirty="0"/>
        </a:p>
      </dsp:txBody>
      <dsp:txXfrm>
        <a:off x="1737454" y="316000"/>
        <a:ext cx="1577695" cy="946617"/>
      </dsp:txXfrm>
    </dsp:sp>
    <dsp:sp modelId="{5B8BD226-9238-49A4-9339-9111328B6845}">
      <dsp:nvSpPr>
        <dsp:cNvPr id="0" name=""/>
        <dsp:cNvSpPr/>
      </dsp:nvSpPr>
      <dsp:spPr>
        <a:xfrm>
          <a:off x="3472919" y="316000"/>
          <a:ext cx="1577695" cy="946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 Charter</a:t>
          </a:r>
          <a:endParaRPr lang="en-US" sz="1900" kern="1200"/>
        </a:p>
      </dsp:txBody>
      <dsp:txXfrm>
        <a:off x="3472919" y="316000"/>
        <a:ext cx="1577695" cy="946617"/>
      </dsp:txXfrm>
    </dsp:sp>
    <dsp:sp modelId="{C592CEB8-3003-4013-8FF8-B737F2A4ABF4}">
      <dsp:nvSpPr>
        <dsp:cNvPr id="0" name=""/>
        <dsp:cNvSpPr/>
      </dsp:nvSpPr>
      <dsp:spPr>
        <a:xfrm>
          <a:off x="5208385" y="316000"/>
          <a:ext cx="1577695" cy="946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Planning</a:t>
          </a:r>
          <a:endParaRPr lang="en-US" sz="1900" kern="1200"/>
        </a:p>
      </dsp:txBody>
      <dsp:txXfrm>
        <a:off x="5208385" y="316000"/>
        <a:ext cx="1577695" cy="946617"/>
      </dsp:txXfrm>
    </dsp:sp>
    <dsp:sp modelId="{2D540A6F-4477-4DA0-B08E-65B465D2AC07}">
      <dsp:nvSpPr>
        <dsp:cNvPr id="0" name=""/>
        <dsp:cNvSpPr/>
      </dsp:nvSpPr>
      <dsp:spPr>
        <a:xfrm>
          <a:off x="1988" y="1420388"/>
          <a:ext cx="1577695" cy="9466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Work Breakdown Structure</a:t>
          </a:r>
          <a:endParaRPr lang="en-US" sz="1900" kern="1200" dirty="0"/>
        </a:p>
      </dsp:txBody>
      <dsp:txXfrm>
        <a:off x="1988" y="1420388"/>
        <a:ext cx="1577695" cy="946617"/>
      </dsp:txXfrm>
    </dsp:sp>
    <dsp:sp modelId="{9576EF03-C2CA-4655-BD73-AC4E5E9596FD}">
      <dsp:nvSpPr>
        <dsp:cNvPr id="0" name=""/>
        <dsp:cNvSpPr/>
      </dsp:nvSpPr>
      <dsp:spPr>
        <a:xfrm>
          <a:off x="1737454" y="1420388"/>
          <a:ext cx="1577695" cy="9466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RACI Matrix</a:t>
          </a:r>
          <a:endParaRPr lang="en-IN" sz="1900" kern="1200" dirty="0"/>
        </a:p>
      </dsp:txBody>
      <dsp:txXfrm>
        <a:off x="1737454" y="1420388"/>
        <a:ext cx="1577695" cy="946617"/>
      </dsp:txXfrm>
    </dsp:sp>
    <dsp:sp modelId="{EFB9E5CE-5990-467A-BD48-6C827F071183}">
      <dsp:nvSpPr>
        <dsp:cNvPr id="0" name=""/>
        <dsp:cNvSpPr/>
      </dsp:nvSpPr>
      <dsp:spPr>
        <a:xfrm>
          <a:off x="3472919" y="1420388"/>
          <a:ext cx="1577695" cy="9466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Resource Work Activity Chart</a:t>
          </a:r>
          <a:endParaRPr lang="en-IN" sz="1900" kern="1200" dirty="0"/>
        </a:p>
      </dsp:txBody>
      <dsp:txXfrm>
        <a:off x="3472919" y="1420388"/>
        <a:ext cx="1577695" cy="946617"/>
      </dsp:txXfrm>
    </dsp:sp>
    <dsp:sp modelId="{58D1F3A7-55FB-44A8-BF06-CCFA30F8E407}">
      <dsp:nvSpPr>
        <dsp:cNvPr id="0" name=""/>
        <dsp:cNvSpPr/>
      </dsp:nvSpPr>
      <dsp:spPr>
        <a:xfrm>
          <a:off x="5208385" y="1420388"/>
          <a:ext cx="1577695" cy="946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Budget</a:t>
          </a:r>
          <a:endParaRPr lang="en-IN" sz="1900" kern="1200" dirty="0"/>
        </a:p>
      </dsp:txBody>
      <dsp:txXfrm>
        <a:off x="5208385" y="1420388"/>
        <a:ext cx="1577695" cy="946617"/>
      </dsp:txXfrm>
    </dsp:sp>
    <dsp:sp modelId="{0DC1FBD0-C1A7-475A-B8C6-BFED8B471ACA}">
      <dsp:nvSpPr>
        <dsp:cNvPr id="0" name=""/>
        <dsp:cNvSpPr/>
      </dsp:nvSpPr>
      <dsp:spPr>
        <a:xfrm>
          <a:off x="1988" y="2524775"/>
          <a:ext cx="1577695" cy="946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Execution</a:t>
          </a:r>
          <a:endParaRPr lang="en-US" sz="1900" kern="1200" dirty="0"/>
        </a:p>
      </dsp:txBody>
      <dsp:txXfrm>
        <a:off x="1988" y="2524775"/>
        <a:ext cx="1577695" cy="946617"/>
      </dsp:txXfrm>
    </dsp:sp>
    <dsp:sp modelId="{B8F70BAA-4312-4715-A8ED-59509597762C}">
      <dsp:nvSpPr>
        <dsp:cNvPr id="0" name=""/>
        <dsp:cNvSpPr/>
      </dsp:nvSpPr>
      <dsp:spPr>
        <a:xfrm>
          <a:off x="1737454" y="2524775"/>
          <a:ext cx="1577695" cy="9466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Monitoring And Controlling</a:t>
          </a:r>
          <a:endParaRPr lang="en-US" sz="1900" kern="1200" dirty="0"/>
        </a:p>
      </dsp:txBody>
      <dsp:txXfrm>
        <a:off x="1737454" y="2524775"/>
        <a:ext cx="1577695" cy="946617"/>
      </dsp:txXfrm>
    </dsp:sp>
    <dsp:sp modelId="{62CD782A-4EF3-42CA-92A8-CC2C6BA1C9B3}">
      <dsp:nvSpPr>
        <dsp:cNvPr id="0" name=""/>
        <dsp:cNvSpPr/>
      </dsp:nvSpPr>
      <dsp:spPr>
        <a:xfrm>
          <a:off x="3472919" y="2524775"/>
          <a:ext cx="1577695" cy="9466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Log</a:t>
          </a:r>
          <a:endParaRPr lang="en-IN" sz="1900" kern="1200" dirty="0"/>
        </a:p>
      </dsp:txBody>
      <dsp:txXfrm>
        <a:off x="3472919" y="2524775"/>
        <a:ext cx="1577695" cy="946617"/>
      </dsp:txXfrm>
    </dsp:sp>
    <dsp:sp modelId="{D6FF6B0E-EA04-4254-BE53-68AD3010C235}">
      <dsp:nvSpPr>
        <dsp:cNvPr id="0" name=""/>
        <dsp:cNvSpPr/>
      </dsp:nvSpPr>
      <dsp:spPr>
        <a:xfrm>
          <a:off x="5208385" y="2524775"/>
          <a:ext cx="1577695" cy="9466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Schedule And Cost Control</a:t>
          </a:r>
        </a:p>
      </dsp:txBody>
      <dsp:txXfrm>
        <a:off x="5208385" y="2524775"/>
        <a:ext cx="1577695" cy="946617"/>
      </dsp:txXfrm>
    </dsp:sp>
    <dsp:sp modelId="{7DD228D2-4655-4B22-B342-0116286C7455}">
      <dsp:nvSpPr>
        <dsp:cNvPr id="0" name=""/>
        <dsp:cNvSpPr/>
      </dsp:nvSpPr>
      <dsp:spPr>
        <a:xfrm>
          <a:off x="1737454" y="3629162"/>
          <a:ext cx="1577695" cy="946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Performing Quality Control</a:t>
          </a:r>
        </a:p>
      </dsp:txBody>
      <dsp:txXfrm>
        <a:off x="1737454" y="3629162"/>
        <a:ext cx="1577695" cy="946617"/>
      </dsp:txXfrm>
    </dsp:sp>
    <dsp:sp modelId="{A0E48E35-4A3D-444F-B63C-C082B1E73975}">
      <dsp:nvSpPr>
        <dsp:cNvPr id="0" name=""/>
        <dsp:cNvSpPr/>
      </dsp:nvSpPr>
      <dsp:spPr>
        <a:xfrm>
          <a:off x="3472919" y="3629162"/>
          <a:ext cx="1577695" cy="9466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Closure</a:t>
          </a:r>
          <a:endParaRPr lang="en-US" sz="1900" kern="1200" dirty="0"/>
        </a:p>
      </dsp:txBody>
      <dsp:txXfrm>
        <a:off x="3472919" y="3629162"/>
        <a:ext cx="1577695" cy="9466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6B200-8AD7-4154-B51A-1FF77C3E6EB9}">
      <dsp:nvSpPr>
        <dsp:cNvPr id="0" name=""/>
        <dsp:cNvSpPr/>
      </dsp:nvSpPr>
      <dsp:spPr>
        <a:xfrm>
          <a:off x="0" y="229012"/>
          <a:ext cx="5744684" cy="1374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process used for all project (including front-end and back-end) activities, phases, or contracts.</a:t>
          </a:r>
        </a:p>
      </dsp:txBody>
      <dsp:txXfrm>
        <a:off x="67110" y="296122"/>
        <a:ext cx="5610464" cy="1240530"/>
      </dsp:txXfrm>
    </dsp:sp>
    <dsp:sp modelId="{759E3B72-D3DB-4455-AA3C-9E152021BF9D}">
      <dsp:nvSpPr>
        <dsp:cNvPr id="0" name=""/>
        <dsp:cNvSpPr/>
      </dsp:nvSpPr>
      <dsp:spPr>
        <a:xfrm>
          <a:off x="0" y="1675762"/>
          <a:ext cx="5744684" cy="1374750"/>
        </a:xfrm>
        <a:prstGeom prst="roundRect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9062"/>
                <a:satOff val="-4829"/>
                <a:lumOff val="1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ensure that every last detail has been addressed and that the project manager's efforts have been recognized.</a:t>
          </a:r>
        </a:p>
      </dsp:txBody>
      <dsp:txXfrm>
        <a:off x="67110" y="1742872"/>
        <a:ext cx="5610464" cy="1240530"/>
      </dsp:txXfrm>
    </dsp:sp>
    <dsp:sp modelId="{BD333E25-5387-457B-8996-A71A96A56D09}">
      <dsp:nvSpPr>
        <dsp:cNvPr id="0" name=""/>
        <dsp:cNvSpPr/>
      </dsp:nvSpPr>
      <dsp:spPr>
        <a:xfrm>
          <a:off x="0" y="3122513"/>
          <a:ext cx="5744684" cy="137475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Officially end all projects, tasks, activities, and phases.</a:t>
          </a:r>
        </a:p>
      </dsp:txBody>
      <dsp:txXfrm>
        <a:off x="67110" y="3189623"/>
        <a:ext cx="5610464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38433-7E42-402E-A12C-307BC5C0A9B8}">
      <dsp:nvSpPr>
        <dsp:cNvPr id="0" name=""/>
        <dsp:cNvSpPr/>
      </dsp:nvSpPr>
      <dsp:spPr>
        <a:xfrm>
          <a:off x="0" y="1995"/>
          <a:ext cx="10070432" cy="1011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CA361-811F-4EE8-8557-DF9828E15822}">
      <dsp:nvSpPr>
        <dsp:cNvPr id="0" name=""/>
        <dsp:cNvSpPr/>
      </dsp:nvSpPr>
      <dsp:spPr>
        <a:xfrm>
          <a:off x="305967" y="229574"/>
          <a:ext cx="556304" cy="556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B4E83-8B93-4894-8B61-CEBC658F5D15}">
      <dsp:nvSpPr>
        <dsp:cNvPr id="0" name=""/>
        <dsp:cNvSpPr/>
      </dsp:nvSpPr>
      <dsp:spPr>
        <a:xfrm>
          <a:off x="1168238" y="1995"/>
          <a:ext cx="8902193" cy="101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46" tIns="107046" rIns="107046" bIns="107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project's goal is to make it simple for job seekers to prepare for interviews with the help of subject-matter experts and interact with HR professionals.</a:t>
          </a:r>
        </a:p>
      </dsp:txBody>
      <dsp:txXfrm>
        <a:off x="1168238" y="1995"/>
        <a:ext cx="8902193" cy="1011462"/>
      </dsp:txXfrm>
    </dsp:sp>
    <dsp:sp modelId="{7BF9401E-4D36-4217-81A3-73E6142BD8AB}">
      <dsp:nvSpPr>
        <dsp:cNvPr id="0" name=""/>
        <dsp:cNvSpPr/>
      </dsp:nvSpPr>
      <dsp:spPr>
        <a:xfrm>
          <a:off x="0" y="1266323"/>
          <a:ext cx="10070432" cy="1011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D8C00-0091-4F38-9136-0F7FAF055F0B}">
      <dsp:nvSpPr>
        <dsp:cNvPr id="0" name=""/>
        <dsp:cNvSpPr/>
      </dsp:nvSpPr>
      <dsp:spPr>
        <a:xfrm>
          <a:off x="305967" y="1493902"/>
          <a:ext cx="556304" cy="556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BBF0E-FDB9-43BF-A570-22D3FFEE5517}">
      <dsp:nvSpPr>
        <dsp:cNvPr id="0" name=""/>
        <dsp:cNvSpPr/>
      </dsp:nvSpPr>
      <dsp:spPr>
        <a:xfrm>
          <a:off x="1168238" y="1266323"/>
          <a:ext cx="8902193" cy="101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46" tIns="107046" rIns="107046" bIns="1070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The "interview preparation website" has 10 HR experts and more than 50 specialists in one stage.</a:t>
          </a:r>
        </a:p>
      </dsp:txBody>
      <dsp:txXfrm>
        <a:off x="1168238" y="1266323"/>
        <a:ext cx="8902193" cy="1011462"/>
      </dsp:txXfrm>
    </dsp:sp>
    <dsp:sp modelId="{103C5D0C-5CDB-4A1D-9320-7BA31240CE0E}">
      <dsp:nvSpPr>
        <dsp:cNvPr id="0" name=""/>
        <dsp:cNvSpPr/>
      </dsp:nvSpPr>
      <dsp:spPr>
        <a:xfrm>
          <a:off x="0" y="2530651"/>
          <a:ext cx="10070432" cy="1011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E458-7626-45E3-B144-6377FC1C87E6}">
      <dsp:nvSpPr>
        <dsp:cNvPr id="0" name=""/>
        <dsp:cNvSpPr/>
      </dsp:nvSpPr>
      <dsp:spPr>
        <a:xfrm>
          <a:off x="305967" y="2758230"/>
          <a:ext cx="556304" cy="556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21589-E3E3-479E-BD66-4323C282FC87}">
      <dsp:nvSpPr>
        <dsp:cNvPr id="0" name=""/>
        <dsp:cNvSpPr/>
      </dsp:nvSpPr>
      <dsp:spPr>
        <a:xfrm>
          <a:off x="1168238" y="2530651"/>
          <a:ext cx="8902193" cy="101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46" tIns="107046" rIns="107046" bIns="1070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Through videos and articles, they will share their insights on interview preparation.</a:t>
          </a:r>
        </a:p>
      </dsp:txBody>
      <dsp:txXfrm>
        <a:off x="1168238" y="2530651"/>
        <a:ext cx="8902193" cy="1011462"/>
      </dsp:txXfrm>
    </dsp:sp>
    <dsp:sp modelId="{9396C0FC-491F-4EA2-B743-2FB61FDCCBDC}">
      <dsp:nvSpPr>
        <dsp:cNvPr id="0" name=""/>
        <dsp:cNvSpPr/>
      </dsp:nvSpPr>
      <dsp:spPr>
        <a:xfrm>
          <a:off x="0" y="3794979"/>
          <a:ext cx="10070432" cy="1011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AB5EA-F14F-488C-942D-3FE21CDD993C}">
      <dsp:nvSpPr>
        <dsp:cNvPr id="0" name=""/>
        <dsp:cNvSpPr/>
      </dsp:nvSpPr>
      <dsp:spPr>
        <a:xfrm>
          <a:off x="305967" y="4022558"/>
          <a:ext cx="556304" cy="556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7A35-7869-4339-AEB8-CACE77DDFDEA}">
      <dsp:nvSpPr>
        <dsp:cNvPr id="0" name=""/>
        <dsp:cNvSpPr/>
      </dsp:nvSpPr>
      <dsp:spPr>
        <a:xfrm>
          <a:off x="1168238" y="3794979"/>
          <a:ext cx="8902193" cy="101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46" tIns="107046" rIns="107046" bIns="1070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Additionally, there will be an opportunity to speak with them privately online.</a:t>
          </a:r>
        </a:p>
      </dsp:txBody>
      <dsp:txXfrm>
        <a:off x="1168238" y="3794979"/>
        <a:ext cx="8902193" cy="1011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A665F-D9FC-4426-9199-72906A321467}">
      <dsp:nvSpPr>
        <dsp:cNvPr id="0" name=""/>
        <dsp:cNvSpPr/>
      </dsp:nvSpPr>
      <dsp:spPr>
        <a:xfrm>
          <a:off x="0" y="1843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22A057-BD41-4B13-BEED-0D9196A81640}">
      <dsp:nvSpPr>
        <dsp:cNvPr id="0" name=""/>
        <dsp:cNvSpPr/>
      </dsp:nvSpPr>
      <dsp:spPr>
        <a:xfrm>
          <a:off x="0" y="1843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Canada, almost 2 million people graduate from high school or college.</a:t>
          </a:r>
        </a:p>
      </dsp:txBody>
      <dsp:txXfrm>
        <a:off x="0" y="1843"/>
        <a:ext cx="5820780" cy="628661"/>
      </dsp:txXfrm>
    </dsp:sp>
    <dsp:sp modelId="{711FAC9F-E931-44BF-8C68-40CE937A53AC}">
      <dsp:nvSpPr>
        <dsp:cNvPr id="0" name=""/>
        <dsp:cNvSpPr/>
      </dsp:nvSpPr>
      <dsp:spPr>
        <a:xfrm>
          <a:off x="0" y="630505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464698"/>
                <a:satOff val="-10041"/>
                <a:lumOff val="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4698"/>
                <a:satOff val="-10041"/>
                <a:lumOff val="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4698"/>
                <a:satOff val="-10041"/>
                <a:lumOff val="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464698"/>
              <a:satOff val="-10041"/>
              <a:lumOff val="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D1CF5C-68CE-444B-B36F-682239179C0D}">
      <dsp:nvSpPr>
        <dsp:cNvPr id="0" name=""/>
        <dsp:cNvSpPr/>
      </dsp:nvSpPr>
      <dsp:spPr>
        <a:xfrm>
          <a:off x="0" y="630505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They then search for employment on various job-search websites and prepare for interviews.</a:t>
          </a:r>
        </a:p>
      </dsp:txBody>
      <dsp:txXfrm>
        <a:off x="0" y="630505"/>
        <a:ext cx="5820780" cy="628661"/>
      </dsp:txXfrm>
    </dsp:sp>
    <dsp:sp modelId="{70126715-D8FF-4F59-922E-21B463E02670}">
      <dsp:nvSpPr>
        <dsp:cNvPr id="0" name=""/>
        <dsp:cNvSpPr/>
      </dsp:nvSpPr>
      <dsp:spPr>
        <a:xfrm>
          <a:off x="0" y="1259166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929396"/>
                <a:satOff val="-20082"/>
                <a:lumOff val="1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29396"/>
                <a:satOff val="-20082"/>
                <a:lumOff val="1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29396"/>
                <a:satOff val="-20082"/>
                <a:lumOff val="1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929396"/>
              <a:satOff val="-20082"/>
              <a:lumOff val="1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51C9D3-4F7A-4FCD-A849-95D310AEA79A}">
      <dsp:nvSpPr>
        <dsp:cNvPr id="0" name=""/>
        <dsp:cNvSpPr/>
      </dsp:nvSpPr>
      <dsp:spPr>
        <a:xfrm>
          <a:off x="0" y="1259166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of them are new to the job market for their particular field, consequently they don't have much experience with it.</a:t>
          </a:r>
        </a:p>
      </dsp:txBody>
      <dsp:txXfrm>
        <a:off x="0" y="1259166"/>
        <a:ext cx="5820780" cy="628661"/>
      </dsp:txXfrm>
    </dsp:sp>
    <dsp:sp modelId="{FD72308F-1DFF-4341-B84B-9D73F632291C}">
      <dsp:nvSpPr>
        <dsp:cNvPr id="0" name=""/>
        <dsp:cNvSpPr/>
      </dsp:nvSpPr>
      <dsp:spPr>
        <a:xfrm>
          <a:off x="0" y="1887828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1394094"/>
                <a:satOff val="-30124"/>
                <a:lumOff val="2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94094"/>
                <a:satOff val="-30124"/>
                <a:lumOff val="2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94094"/>
                <a:satOff val="-30124"/>
                <a:lumOff val="2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394094"/>
              <a:satOff val="-30124"/>
              <a:lumOff val="2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A875EB-1ED7-4046-A089-756A972129D7}">
      <dsp:nvSpPr>
        <dsp:cNvPr id="0" name=""/>
        <dsp:cNvSpPr/>
      </dsp:nvSpPr>
      <dsp:spPr>
        <a:xfrm>
          <a:off x="0" y="1887828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obtain their ideal career quickly, they require some appropriate counsel.</a:t>
          </a:r>
        </a:p>
      </dsp:txBody>
      <dsp:txXfrm>
        <a:off x="0" y="1887828"/>
        <a:ext cx="5820780" cy="628661"/>
      </dsp:txXfrm>
    </dsp:sp>
    <dsp:sp modelId="{D198DF40-7716-4D17-BB9F-83F4EB1969C0}">
      <dsp:nvSpPr>
        <dsp:cNvPr id="0" name=""/>
        <dsp:cNvSpPr/>
      </dsp:nvSpPr>
      <dsp:spPr>
        <a:xfrm>
          <a:off x="0" y="2516490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1858792"/>
                <a:satOff val="-40165"/>
                <a:lumOff val="3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858792"/>
                <a:satOff val="-40165"/>
                <a:lumOff val="3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858792"/>
                <a:satOff val="-40165"/>
                <a:lumOff val="3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858792"/>
              <a:satOff val="-40165"/>
              <a:lumOff val="3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21843F-181D-411C-89B5-153FDFD771E7}">
      <dsp:nvSpPr>
        <dsp:cNvPr id="0" name=""/>
        <dsp:cNvSpPr/>
      </dsp:nvSpPr>
      <dsp:spPr>
        <a:xfrm>
          <a:off x="0" y="2516490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addition, a significant proportion of students want to switch fields for a variety of reasons, yet many are unfamiliar with other fields.</a:t>
          </a:r>
        </a:p>
      </dsp:txBody>
      <dsp:txXfrm>
        <a:off x="0" y="2516490"/>
        <a:ext cx="5820780" cy="628661"/>
      </dsp:txXfrm>
    </dsp:sp>
    <dsp:sp modelId="{06D7DDC5-3361-4C81-9EC4-CF7DAF0B3E8C}">
      <dsp:nvSpPr>
        <dsp:cNvPr id="0" name=""/>
        <dsp:cNvSpPr/>
      </dsp:nvSpPr>
      <dsp:spPr>
        <a:xfrm>
          <a:off x="0" y="3145151"/>
          <a:ext cx="5820780" cy="0"/>
        </a:xfrm>
        <a:prstGeom prst="line">
          <a:avLst/>
        </a:prstGeom>
        <a:gradFill rotWithShape="0">
          <a:gsLst>
            <a:gs pos="0">
              <a:schemeClr val="accent5">
                <a:hueOff val="2323490"/>
                <a:satOff val="-50206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23490"/>
                <a:satOff val="-50206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23490"/>
                <a:satOff val="-50206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2323490"/>
              <a:satOff val="-50206"/>
              <a:lumOff val="451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5ABC46-9222-4B95-BC20-4DCBD2EB4718}">
      <dsp:nvSpPr>
        <dsp:cNvPr id="0" name=""/>
        <dsp:cNvSpPr/>
      </dsp:nvSpPr>
      <dsp:spPr>
        <a:xfrm>
          <a:off x="0" y="3145151"/>
          <a:ext cx="5820780" cy="62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 they may address such issue without tension thanks to our website.</a:t>
          </a:r>
        </a:p>
      </dsp:txBody>
      <dsp:txXfrm>
        <a:off x="0" y="3145151"/>
        <a:ext cx="5820780" cy="628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CF98F-06EF-4F60-8B68-29F84E3E04DB}">
      <dsp:nvSpPr>
        <dsp:cNvPr id="0" name=""/>
        <dsp:cNvSpPr/>
      </dsp:nvSpPr>
      <dsp:spPr>
        <a:xfrm>
          <a:off x="0" y="517023"/>
          <a:ext cx="5272888" cy="954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5DCE-9A23-46AC-BC03-980D1F107D34}">
      <dsp:nvSpPr>
        <dsp:cNvPr id="0" name=""/>
        <dsp:cNvSpPr/>
      </dsp:nvSpPr>
      <dsp:spPr>
        <a:xfrm>
          <a:off x="288737" y="731787"/>
          <a:ext cx="524977" cy="52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E0921-489B-47C9-B077-C6B21567CF67}">
      <dsp:nvSpPr>
        <dsp:cNvPr id="0" name=""/>
        <dsp:cNvSpPr/>
      </dsp:nvSpPr>
      <dsp:spPr>
        <a:xfrm>
          <a:off x="1102453" y="517023"/>
          <a:ext cx="4170434" cy="95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18" tIns="101018" rIns="101018" bIns="101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Charter is giving authority to Jigar Patel as Project Manager, JSVDB Tech Co. as Project Sponsor and Customer.</a:t>
          </a:r>
        </a:p>
      </dsp:txBody>
      <dsp:txXfrm>
        <a:off x="1102453" y="517023"/>
        <a:ext cx="4170434" cy="954505"/>
      </dsp:txXfrm>
    </dsp:sp>
    <dsp:sp modelId="{21B49562-68A9-45F7-AE37-BDE7A1E2E221}">
      <dsp:nvSpPr>
        <dsp:cNvPr id="0" name=""/>
        <dsp:cNvSpPr/>
      </dsp:nvSpPr>
      <dsp:spPr>
        <a:xfrm>
          <a:off x="0" y="1710155"/>
          <a:ext cx="5272888" cy="954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D52C3-6E0A-4BD2-BC49-30B2C4D4C575}">
      <dsp:nvSpPr>
        <dsp:cNvPr id="0" name=""/>
        <dsp:cNvSpPr/>
      </dsp:nvSpPr>
      <dsp:spPr>
        <a:xfrm>
          <a:off x="288737" y="1924918"/>
          <a:ext cx="524977" cy="52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52AB2-9168-4991-A1C6-7DDAF3075E38}">
      <dsp:nvSpPr>
        <dsp:cNvPr id="0" name=""/>
        <dsp:cNvSpPr/>
      </dsp:nvSpPr>
      <dsp:spPr>
        <a:xfrm>
          <a:off x="1102453" y="1710155"/>
          <a:ext cx="4170434" cy="95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18" tIns="101018" rIns="101018" bIns="1010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also mentions the stakeholder panel, time, expected cost, risks, and requirements.</a:t>
          </a:r>
        </a:p>
      </dsp:txBody>
      <dsp:txXfrm>
        <a:off x="1102453" y="1710155"/>
        <a:ext cx="4170434" cy="954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7AFE-7FEF-44B2-A50E-0AC67C141A3C}">
      <dsp:nvSpPr>
        <dsp:cNvPr id="0" name=""/>
        <dsp:cNvSpPr/>
      </dsp:nvSpPr>
      <dsp:spPr>
        <a:xfrm>
          <a:off x="0" y="425659"/>
          <a:ext cx="5961345" cy="2239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work expectations and requirements are described, and the project plan is created, whenever the project plans are archived.</a:t>
          </a:r>
        </a:p>
      </dsp:txBody>
      <dsp:txXfrm>
        <a:off x="109318" y="534977"/>
        <a:ext cx="5742709" cy="2020744"/>
      </dsp:txXfrm>
    </dsp:sp>
    <dsp:sp modelId="{442277D3-0BE7-464F-A65A-CF00D8E98C1F}">
      <dsp:nvSpPr>
        <dsp:cNvPr id="0" name=""/>
        <dsp:cNvSpPr/>
      </dsp:nvSpPr>
      <dsp:spPr>
        <a:xfrm>
          <a:off x="0" y="2748559"/>
          <a:ext cx="5961345" cy="22393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It includes the project scope, timetable, cost, work breakdown structure, and Gantt chart as well as the project plan.</a:t>
          </a:r>
        </a:p>
      </dsp:txBody>
      <dsp:txXfrm>
        <a:off x="109318" y="2857877"/>
        <a:ext cx="5742709" cy="2020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6FE88-741E-495E-A42A-654F617B4937}">
      <dsp:nvSpPr>
        <dsp:cNvPr id="0" name=""/>
        <dsp:cNvSpPr/>
      </dsp:nvSpPr>
      <dsp:spPr>
        <a:xfrm>
          <a:off x="0" y="2307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E7992-268D-473E-A294-D85A5BE49967}">
      <dsp:nvSpPr>
        <dsp:cNvPr id="0" name=""/>
        <dsp:cNvSpPr/>
      </dsp:nvSpPr>
      <dsp:spPr>
        <a:xfrm>
          <a:off x="0" y="2307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point at which the arrangement put into place at earlier stages of the task's existence is put into motion.</a:t>
          </a:r>
        </a:p>
      </dsp:txBody>
      <dsp:txXfrm>
        <a:off x="0" y="2307"/>
        <a:ext cx="5744684" cy="1573886"/>
      </dsp:txXfrm>
    </dsp:sp>
    <dsp:sp modelId="{E47A4161-204B-4527-8743-EB0682B67522}">
      <dsp:nvSpPr>
        <dsp:cNvPr id="0" name=""/>
        <dsp:cNvSpPr/>
      </dsp:nvSpPr>
      <dsp:spPr>
        <a:xfrm>
          <a:off x="0" y="1576194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1161745"/>
                <a:satOff val="-25103"/>
                <a:lumOff val="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61745"/>
                <a:satOff val="-25103"/>
                <a:lumOff val="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61745"/>
                <a:satOff val="-25103"/>
                <a:lumOff val="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61745"/>
              <a:satOff val="-25103"/>
              <a:lumOff val="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68E3AF-BB7A-45EE-9873-90050DE90813}">
      <dsp:nvSpPr>
        <dsp:cNvPr id="0" name=""/>
        <dsp:cNvSpPr/>
      </dsp:nvSpPr>
      <dsp:spPr>
        <a:xfrm>
          <a:off x="0" y="1576194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Group completes all prescribed exercises, creates expectations, and communicates these to project partners.</a:t>
          </a:r>
        </a:p>
      </dsp:txBody>
      <dsp:txXfrm>
        <a:off x="0" y="1576194"/>
        <a:ext cx="5744684" cy="1573886"/>
      </dsp:txXfrm>
    </dsp:sp>
    <dsp:sp modelId="{9C64A42C-62B1-4A68-BA65-8067E8466D7C}">
      <dsp:nvSpPr>
        <dsp:cNvPr id="0" name=""/>
        <dsp:cNvSpPr/>
      </dsp:nvSpPr>
      <dsp:spPr>
        <a:xfrm>
          <a:off x="0" y="3150081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2323490"/>
                <a:satOff val="-50206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23490"/>
                <a:satOff val="-50206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23490"/>
                <a:satOff val="-50206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2323490"/>
              <a:satOff val="-50206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16B6A-790D-4C93-8F40-57464878638E}">
      <dsp:nvSpPr>
        <dsp:cNvPr id="0" name=""/>
        <dsp:cNvSpPr/>
      </dsp:nvSpPr>
      <dsp:spPr>
        <a:xfrm>
          <a:off x="0" y="3150081"/>
          <a:ext cx="5744684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considerable progress, the team regularly collaborates with QA specialists and testers.</a:t>
          </a:r>
        </a:p>
      </dsp:txBody>
      <dsp:txXfrm>
        <a:off x="0" y="3150081"/>
        <a:ext cx="5744684" cy="1573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6FE88-741E-495E-A42A-654F617B4937}">
      <dsp:nvSpPr>
        <dsp:cNvPr id="0" name=""/>
        <dsp:cNvSpPr/>
      </dsp:nvSpPr>
      <dsp:spPr>
        <a:xfrm>
          <a:off x="0" y="2377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E7992-268D-473E-A294-D85A5BE49967}">
      <dsp:nvSpPr>
        <dsp:cNvPr id="0" name=""/>
        <dsp:cNvSpPr/>
      </dsp:nvSpPr>
      <dsp:spPr>
        <a:xfrm>
          <a:off x="0" y="2377"/>
          <a:ext cx="5744684" cy="162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Effectively assessing the situation as the project progresses, determining potential barriers, and implementing significant changes.</a:t>
          </a:r>
        </a:p>
      </dsp:txBody>
      <dsp:txXfrm>
        <a:off x="0" y="2377"/>
        <a:ext cx="5744684" cy="1621653"/>
      </dsp:txXfrm>
    </dsp:sp>
    <dsp:sp modelId="{E47A4161-204B-4527-8743-EB0682B67522}">
      <dsp:nvSpPr>
        <dsp:cNvPr id="0" name=""/>
        <dsp:cNvSpPr/>
      </dsp:nvSpPr>
      <dsp:spPr>
        <a:xfrm>
          <a:off x="0" y="1624031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1161745"/>
                <a:satOff val="-25103"/>
                <a:lumOff val="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61745"/>
                <a:satOff val="-25103"/>
                <a:lumOff val="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61745"/>
                <a:satOff val="-25103"/>
                <a:lumOff val="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61745"/>
              <a:satOff val="-25103"/>
              <a:lumOff val="22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68E3AF-BB7A-45EE-9873-90050DE90813}">
      <dsp:nvSpPr>
        <dsp:cNvPr id="0" name=""/>
        <dsp:cNvSpPr/>
      </dsp:nvSpPr>
      <dsp:spPr>
        <a:xfrm>
          <a:off x="0" y="1624031"/>
          <a:ext cx="5744684" cy="162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Change Id, Category, Description of the change, Submitted By, Submitted Date, Status, and Disposition are all saved in the change log record.</a:t>
          </a:r>
        </a:p>
      </dsp:txBody>
      <dsp:txXfrm>
        <a:off x="0" y="1624031"/>
        <a:ext cx="5744684" cy="1621653"/>
      </dsp:txXfrm>
    </dsp:sp>
    <dsp:sp modelId="{9C64A42C-62B1-4A68-BA65-8067E8466D7C}">
      <dsp:nvSpPr>
        <dsp:cNvPr id="0" name=""/>
        <dsp:cNvSpPr/>
      </dsp:nvSpPr>
      <dsp:spPr>
        <a:xfrm>
          <a:off x="0" y="3245685"/>
          <a:ext cx="5744684" cy="0"/>
        </a:xfrm>
        <a:prstGeom prst="line">
          <a:avLst/>
        </a:prstGeom>
        <a:gradFill rotWithShape="0">
          <a:gsLst>
            <a:gs pos="0">
              <a:schemeClr val="accent5">
                <a:hueOff val="2323490"/>
                <a:satOff val="-50206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23490"/>
                <a:satOff val="-50206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23490"/>
                <a:satOff val="-50206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2323490"/>
              <a:satOff val="-50206"/>
              <a:lumOff val="4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16B6A-790D-4C93-8F40-57464878638E}">
      <dsp:nvSpPr>
        <dsp:cNvPr id="0" name=""/>
        <dsp:cNvSpPr/>
      </dsp:nvSpPr>
      <dsp:spPr>
        <a:xfrm>
          <a:off x="0" y="3245685"/>
          <a:ext cx="5744684" cy="162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0" y="3245685"/>
        <a:ext cx="5744684" cy="16216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EDE1-8BDA-45A7-894E-2E85D1366EC3}">
      <dsp:nvSpPr>
        <dsp:cNvPr id="0" name=""/>
        <dsp:cNvSpPr/>
      </dsp:nvSpPr>
      <dsp:spPr>
        <a:xfrm>
          <a:off x="0" y="2312"/>
          <a:ext cx="6110962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EB01D-8258-4F40-8732-0F40E297FBD5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4BB06-45EF-4D30-BE15-13CC3EE9B0A5}">
      <dsp:nvSpPr>
        <dsp:cNvPr id="0" name=""/>
        <dsp:cNvSpPr/>
      </dsp:nvSpPr>
      <dsp:spPr>
        <a:xfrm>
          <a:off x="1353524" y="2312"/>
          <a:ext cx="4757437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Schedule control</a:t>
          </a:r>
        </a:p>
      </dsp:txBody>
      <dsp:txXfrm>
        <a:off x="1353524" y="2312"/>
        <a:ext cx="4757437" cy="1171882"/>
      </dsp:txXfrm>
    </dsp:sp>
    <dsp:sp modelId="{754F822E-BC7D-4362-8D42-779FA1E21EA1}">
      <dsp:nvSpPr>
        <dsp:cNvPr id="0" name=""/>
        <dsp:cNvSpPr/>
      </dsp:nvSpPr>
      <dsp:spPr>
        <a:xfrm>
          <a:off x="0" y="1467165"/>
          <a:ext cx="6110962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1EE9F-ED9D-49D2-98D1-6350A08ACB4D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479D-367A-43C5-BBAF-3DF8E8E8DF4D}">
      <dsp:nvSpPr>
        <dsp:cNvPr id="0" name=""/>
        <dsp:cNvSpPr/>
      </dsp:nvSpPr>
      <dsp:spPr>
        <a:xfrm>
          <a:off x="1353524" y="1467165"/>
          <a:ext cx="4757437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this time, the manager's job is to make sure the course plan exercises are proceeding as intended.</a:t>
          </a:r>
        </a:p>
      </dsp:txBody>
      <dsp:txXfrm>
        <a:off x="1353524" y="1467165"/>
        <a:ext cx="4757437" cy="1171882"/>
      </dsp:txXfrm>
    </dsp:sp>
    <dsp:sp modelId="{B34E7FDA-9BB4-465E-BF9D-604EDFA01570}">
      <dsp:nvSpPr>
        <dsp:cNvPr id="0" name=""/>
        <dsp:cNvSpPr/>
      </dsp:nvSpPr>
      <dsp:spPr>
        <a:xfrm>
          <a:off x="0" y="2932018"/>
          <a:ext cx="6110962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A84FF-B485-4543-BEAA-733926FAC7E5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599DA-473D-4580-B78C-DF98ED785712}">
      <dsp:nvSpPr>
        <dsp:cNvPr id="0" name=""/>
        <dsp:cNvSpPr/>
      </dsp:nvSpPr>
      <dsp:spPr>
        <a:xfrm>
          <a:off x="1353524" y="2932018"/>
          <a:ext cx="4757437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should also keep an eye on any resource costs that are beyond the intended budget.</a:t>
          </a:r>
        </a:p>
      </dsp:txBody>
      <dsp:txXfrm>
        <a:off x="1353524" y="2932018"/>
        <a:ext cx="4757437" cy="1171882"/>
      </dsp:txXfrm>
    </dsp:sp>
    <dsp:sp modelId="{ABDAC2B6-2C85-4D9C-A873-006FFFE768A4}">
      <dsp:nvSpPr>
        <dsp:cNvPr id="0" name=""/>
        <dsp:cNvSpPr/>
      </dsp:nvSpPr>
      <dsp:spPr>
        <a:xfrm>
          <a:off x="0" y="4396871"/>
          <a:ext cx="6110962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A251-0FFF-4BD5-9458-A1538801EF90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F44D-321D-46FE-AC0C-D399BC96D845}">
      <dsp:nvSpPr>
        <dsp:cNvPr id="0" name=""/>
        <dsp:cNvSpPr/>
      </dsp:nvSpPr>
      <dsp:spPr>
        <a:xfrm>
          <a:off x="1353524" y="4396871"/>
          <a:ext cx="4757437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management should also check to see if any of the active stakeholders are unable to complete tasks on time, causing the timeline to slip.</a:t>
          </a:r>
        </a:p>
      </dsp:txBody>
      <dsp:txXfrm>
        <a:off x="1353524" y="4396871"/>
        <a:ext cx="4757437" cy="1171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F3EE-6963-445A-AD31-75F4F4A8C359}">
      <dsp:nvSpPr>
        <dsp:cNvPr id="0" name=""/>
        <dsp:cNvSpPr/>
      </dsp:nvSpPr>
      <dsp:spPr>
        <a:xfrm>
          <a:off x="1794295" y="2372"/>
          <a:ext cx="2941398" cy="147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website testing procedure meets the acceptance criteria established during quality planning. It consists of inspection.</a:t>
          </a:r>
        </a:p>
      </dsp:txBody>
      <dsp:txXfrm>
        <a:off x="1837370" y="45447"/>
        <a:ext cx="2855248" cy="1384549"/>
      </dsp:txXfrm>
    </dsp:sp>
    <dsp:sp modelId="{67F516A4-4511-4AD5-BBC5-79CE37FEB94A}">
      <dsp:nvSpPr>
        <dsp:cNvPr id="0" name=""/>
        <dsp:cNvSpPr/>
      </dsp:nvSpPr>
      <dsp:spPr>
        <a:xfrm>
          <a:off x="1794295" y="1693676"/>
          <a:ext cx="2941398" cy="147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Quality Requirements:</a:t>
          </a:r>
          <a:endParaRPr lang="en-US" sz="1700" kern="1200" dirty="0"/>
        </a:p>
      </dsp:txBody>
      <dsp:txXfrm>
        <a:off x="1837370" y="1736751"/>
        <a:ext cx="2855248" cy="1384549"/>
      </dsp:txXfrm>
    </dsp:sp>
    <dsp:sp modelId="{9E88FB38-AE12-45FA-9C91-840755B48FFC}">
      <dsp:nvSpPr>
        <dsp:cNvPr id="0" name=""/>
        <dsp:cNvSpPr/>
      </dsp:nvSpPr>
      <dsp:spPr>
        <a:xfrm rot="18289469">
          <a:off x="4293827" y="1556127"/>
          <a:ext cx="20602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60291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72466" y="1531866"/>
        <a:ext cx="103014" cy="103014"/>
      </dsp:txXfrm>
    </dsp:sp>
    <dsp:sp modelId="{5F5EB384-81B8-4A27-A319-99AE8FBAC1E4}">
      <dsp:nvSpPr>
        <dsp:cNvPr id="0" name=""/>
        <dsp:cNvSpPr/>
      </dsp:nvSpPr>
      <dsp:spPr>
        <a:xfrm>
          <a:off x="5912253" y="2372"/>
          <a:ext cx="2941398" cy="147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 bug-free website</a:t>
          </a:r>
          <a:endParaRPr lang="en-US" sz="1700" kern="1200" dirty="0"/>
        </a:p>
      </dsp:txBody>
      <dsp:txXfrm>
        <a:off x="5955328" y="45447"/>
        <a:ext cx="2855248" cy="1384549"/>
      </dsp:txXfrm>
    </dsp:sp>
    <dsp:sp modelId="{938D78D3-1F09-47EA-8833-60DA1EC82B86}">
      <dsp:nvSpPr>
        <dsp:cNvPr id="0" name=""/>
        <dsp:cNvSpPr/>
      </dsp:nvSpPr>
      <dsp:spPr>
        <a:xfrm>
          <a:off x="4735693" y="2401779"/>
          <a:ext cx="117655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6559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4559" y="2399612"/>
        <a:ext cx="58827" cy="58827"/>
      </dsp:txXfrm>
    </dsp:sp>
    <dsp:sp modelId="{30C5B8F5-A644-4B42-BF8A-0E80F4CC60E5}">
      <dsp:nvSpPr>
        <dsp:cNvPr id="0" name=""/>
        <dsp:cNvSpPr/>
      </dsp:nvSpPr>
      <dsp:spPr>
        <a:xfrm>
          <a:off x="5912253" y="1693676"/>
          <a:ext cx="2941398" cy="147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Compatibility across all platforms</a:t>
          </a:r>
          <a:endParaRPr lang="en-US" sz="1700" kern="1200" dirty="0"/>
        </a:p>
      </dsp:txBody>
      <dsp:txXfrm>
        <a:off x="5955328" y="1736751"/>
        <a:ext cx="2855248" cy="1384549"/>
      </dsp:txXfrm>
    </dsp:sp>
    <dsp:sp modelId="{62447494-B3E7-4664-A66A-990F27274FB1}">
      <dsp:nvSpPr>
        <dsp:cNvPr id="0" name=""/>
        <dsp:cNvSpPr/>
      </dsp:nvSpPr>
      <dsp:spPr>
        <a:xfrm rot="3310531">
          <a:off x="4293827" y="3247432"/>
          <a:ext cx="206029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60291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72466" y="3223170"/>
        <a:ext cx="103014" cy="103014"/>
      </dsp:txXfrm>
    </dsp:sp>
    <dsp:sp modelId="{F412BA92-6CBE-4930-907F-7B2794C2575E}">
      <dsp:nvSpPr>
        <dsp:cNvPr id="0" name=""/>
        <dsp:cNvSpPr/>
      </dsp:nvSpPr>
      <dsp:spPr>
        <a:xfrm>
          <a:off x="5912253" y="3384980"/>
          <a:ext cx="2941398" cy="147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High-quality articles and videos</a:t>
          </a:r>
          <a:endParaRPr lang="en-US" sz="1700" kern="1200" dirty="0"/>
        </a:p>
      </dsp:txBody>
      <dsp:txXfrm>
        <a:off x="5955328" y="3428055"/>
        <a:ext cx="2855248" cy="138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138F-49A7-4F18-A5B8-3A2513B24A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6393-E911-4189-BDA8-8371B113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two-people-shakehands-205813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in-black-suit-jacket-standing-near-railings-3778876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holding-barbell-84113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human-fist-163431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two-people-shakehands-205813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https://www.pexels.com/photo/photo-of-two-people-shakehands-2058130/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https://www.pexels.com/photo/man-in-black-suit-jacket-standing-near-railings-3778876/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https://www.pexels.com/photo/person-holding-barbell-841130/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https://www.pexels.com/photo/human-fist-163431/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is provided by </a:t>
            </a:r>
            <a:r>
              <a:rPr lang="en-US">
                <a:hlinkClick r:id="rId3"/>
              </a:rPr>
              <a:t>https://www.free-power-point-templates.com/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Links</a:t>
            </a:r>
            <a:r>
              <a:rPr lang="en-US" dirty="0"/>
              <a:t>:</a:t>
            </a:r>
          </a:p>
          <a:p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://www.pexels.com/photo/photo-of-two-people-shakehands-2058130/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7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6958ABB-54B7-467D-9B14-DB7664E440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1" y="904875"/>
            <a:ext cx="3200400" cy="439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8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90425" y="3716323"/>
            <a:ext cx="5339256" cy="2622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lang="en-GB"/>
            </a:lvl1pPr>
          </a:lstStyle>
          <a:p>
            <a:endParaRPr lang="en-GB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F6941202-0B24-427F-8E11-13A423FCF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2321" y="3716322"/>
            <a:ext cx="5339256" cy="2622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lang="en-GB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33FE3B6-B100-4C38-BDAD-FE2937AE1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704848"/>
            <a:ext cx="12192000" cy="3467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067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free-power-point-template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56D97-44CF-4676-B615-30100F1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77D6-BD26-4F2F-9760-C833E915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BFB3-D77A-4F66-B808-EB858FA8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68D9-90B7-4881-978C-17F1F23523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2995-9A2C-416B-A2AB-0896AB379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90BA-CBB9-4F95-B2E4-B47AB35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AA7C-9855-4DF6-A874-C9D17EF233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DC35E-807C-424F-B310-BFD5C260A4E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EBB0C-8A03-4940-9BE4-61BC87B9524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99584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077D9D6-5E9E-4604-8E24-E7C0D3ABA9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F097F7-C7A7-49EF-98FC-941D7845B4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5063A3-7953-459D-BDA7-FCD830638044}"/>
              </a:ext>
            </a:extLst>
          </p:cNvPr>
          <p:cNvGrpSpPr/>
          <p:nvPr/>
        </p:nvGrpSpPr>
        <p:grpSpPr>
          <a:xfrm>
            <a:off x="8745886" y="-1456716"/>
            <a:ext cx="4844326" cy="4288302"/>
            <a:chOff x="8745886" y="-1456716"/>
            <a:chExt cx="4844326" cy="4288302"/>
          </a:xfrm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275FE54D-9227-4E6F-98BF-016499CA0475}"/>
                </a:ext>
              </a:extLst>
            </p:cNvPr>
            <p:cNvSpPr/>
            <p:nvPr/>
          </p:nvSpPr>
          <p:spPr>
            <a:xfrm rot="18900000">
              <a:off x="8745886" y="-1456716"/>
              <a:ext cx="4286250" cy="42883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DD2BFFA-1368-4D64-95DD-1D1A8E695824}"/>
                </a:ext>
              </a:extLst>
            </p:cNvPr>
            <p:cNvSpPr/>
            <p:nvPr/>
          </p:nvSpPr>
          <p:spPr>
            <a:xfrm rot="18900000">
              <a:off x="9303962" y="-1456415"/>
              <a:ext cx="4286250" cy="428625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7CAE7B-1523-41B2-A818-716727C167F0}"/>
              </a:ext>
            </a:extLst>
          </p:cNvPr>
          <p:cNvGrpSpPr/>
          <p:nvPr/>
        </p:nvGrpSpPr>
        <p:grpSpPr>
          <a:xfrm>
            <a:off x="-895685" y="4317701"/>
            <a:ext cx="3094030" cy="2738902"/>
            <a:chOff x="-895685" y="4317701"/>
            <a:chExt cx="3094030" cy="2738902"/>
          </a:xfrm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18EFDD67-E965-447C-8267-51DE35B70048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383D590-528A-4B5A-9C0C-4F9B442EDB9C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443B1B-7872-4790-91CB-6DDA8725B1F9}"/>
              </a:ext>
            </a:extLst>
          </p:cNvPr>
          <p:cNvSpPr txBox="1"/>
          <p:nvPr/>
        </p:nvSpPr>
        <p:spPr>
          <a:xfrm>
            <a:off x="1441745" y="3575251"/>
            <a:ext cx="9308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INTERVIEW PREAPARATION WEBSITE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D7E67-91EC-4AD0-AF07-D60EDF9612D0}"/>
              </a:ext>
            </a:extLst>
          </p:cNvPr>
          <p:cNvSpPr txBox="1"/>
          <p:nvPr/>
        </p:nvSpPr>
        <p:spPr>
          <a:xfrm>
            <a:off x="3655727" y="4996048"/>
            <a:ext cx="7791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JIGAR PATEL   - 0794004</a:t>
            </a:r>
          </a:p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DHRUMI PATEL- 0793770</a:t>
            </a:r>
          </a:p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BHAKTI </a:t>
            </a:r>
            <a:r>
              <a:rPr lang="en-US" sz="2000" spc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BHATT - 0788808</a:t>
            </a:r>
            <a:endParaRPr lang="en-US" sz="2000" spc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SMIT ARORA   - 0795650</a:t>
            </a:r>
          </a:p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VISMAY LAD    - 0794141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9C344-7051-8B5C-8FF0-2A5369F8B42F}"/>
              </a:ext>
            </a:extLst>
          </p:cNvPr>
          <p:cNvSpPr txBox="1"/>
          <p:nvPr/>
        </p:nvSpPr>
        <p:spPr>
          <a:xfrm>
            <a:off x="4895871" y="4287827"/>
            <a:ext cx="779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5146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E5F3C-D72B-6F11-4325-990FCBA66554}"/>
              </a:ext>
            </a:extLst>
          </p:cNvPr>
          <p:cNvSpPr txBox="1"/>
          <p:nvPr/>
        </p:nvSpPr>
        <p:spPr>
          <a:xfrm>
            <a:off x="640080" y="5897879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RACI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80040-D3B5-4FCB-C8CE-12080F6DC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2" r="1" b="1"/>
          <a:stretch/>
        </p:blipFill>
        <p:spPr>
          <a:xfrm>
            <a:off x="465221" y="320040"/>
            <a:ext cx="11373853" cy="535886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580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8821A-1D5D-4E9F-F3BB-C5307D143738}"/>
              </a:ext>
            </a:extLst>
          </p:cNvPr>
          <p:cNvSpPr txBox="1"/>
          <p:nvPr/>
        </p:nvSpPr>
        <p:spPr>
          <a:xfrm>
            <a:off x="640080" y="6047974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Cost &amp; Budget</a:t>
            </a:r>
            <a:endParaRPr lang="en-US" sz="4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0A83E-6683-EEEF-5C76-BA335842B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r="1" b="1"/>
          <a:stretch/>
        </p:blipFill>
        <p:spPr>
          <a:xfrm>
            <a:off x="513347" y="640080"/>
            <a:ext cx="11229474" cy="515112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2059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3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0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1B9A-55C5-8D8F-246D-FCC5B0C4245B}"/>
              </a:ext>
            </a:extLst>
          </p:cNvPr>
          <p:cNvSpPr txBox="1"/>
          <p:nvPr/>
        </p:nvSpPr>
        <p:spPr>
          <a:xfrm>
            <a:off x="629640" y="630935"/>
            <a:ext cx="5107366" cy="20967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Resource Work Activities Chart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A65037-8B0C-1BA5-1039-44156F5E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1" y="2128069"/>
            <a:ext cx="11493311" cy="457498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7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16A4F-D226-6427-29EC-5C60684C5302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38C2ED2-3183-21D4-A8CB-A230BCFC9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95918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60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16A4F-D226-6427-29EC-5C60684C5302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Monitoring and Controlling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38C2ED2-3183-21D4-A8CB-A230BCFC9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88378"/>
              </p:ext>
            </p:extLst>
          </p:nvPr>
        </p:nvGraphicFramePr>
        <p:xfrm>
          <a:off x="5155380" y="1988283"/>
          <a:ext cx="5744684" cy="486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11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50B9D-B22F-C196-C34F-6CD62F14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6" y="433137"/>
            <a:ext cx="7730557" cy="61120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7A72C1-B89A-4035-C9E1-41E721659F65}"/>
              </a:ext>
            </a:extLst>
          </p:cNvPr>
          <p:cNvSpPr txBox="1"/>
          <p:nvPr/>
        </p:nvSpPr>
        <p:spPr>
          <a:xfrm>
            <a:off x="8792809" y="2659559"/>
            <a:ext cx="3176337" cy="769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Change Log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AF618-3A43-4C91-DB90-8B779BCEA3CC}"/>
              </a:ext>
            </a:extLst>
          </p:cNvPr>
          <p:cNvCxnSpPr/>
          <p:nvPr/>
        </p:nvCxnSpPr>
        <p:spPr>
          <a:xfrm>
            <a:off x="8646695" y="2101516"/>
            <a:ext cx="0" cy="19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6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92DF6-CC34-4DC4-9334-D43BB7836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437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78DA5C-3170-84CE-F575-52307C7920BD}"/>
              </a:ext>
            </a:extLst>
          </p:cNvPr>
          <p:cNvSpPr txBox="1">
            <a:spLocks/>
          </p:cNvSpPr>
          <p:nvPr/>
        </p:nvSpPr>
        <p:spPr>
          <a:xfrm>
            <a:off x="982980" y="891539"/>
            <a:ext cx="3134807" cy="507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Schedule and cost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60204-C393-4F3C-8ACC-5771824A2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C7C6CC-C2B9-9B8B-F214-0DAEFC9BAD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228137"/>
              </p:ext>
            </p:extLst>
          </p:nvPr>
        </p:nvGraphicFramePr>
        <p:xfrm>
          <a:off x="5261530" y="643467"/>
          <a:ext cx="611096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8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7F5D2-536A-FE51-EEA8-744C330D9D5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Performing Quality Control</a:t>
            </a:r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C5E24637-9481-4948-6632-229C546E2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879923"/>
              </p:ext>
            </p:extLst>
          </p:nvPr>
        </p:nvGraphicFramePr>
        <p:xfrm>
          <a:off x="838200" y="1828800"/>
          <a:ext cx="10647947" cy="485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01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60562-B1F2-EAC1-3F58-0984108F48C8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5F261BBC-80CE-CBE0-C50C-4667BE0BD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72263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0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077D9D6-5E9E-4604-8E24-E7C0D3ABA9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F097F7-C7A7-49EF-98FC-941D7845B4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275FE54D-9227-4E6F-98BF-016499CA0475}"/>
              </a:ext>
            </a:extLst>
          </p:cNvPr>
          <p:cNvSpPr/>
          <p:nvPr/>
        </p:nvSpPr>
        <p:spPr>
          <a:xfrm rot="18900000">
            <a:off x="8745886" y="-1456716"/>
            <a:ext cx="4286250" cy="4288302"/>
          </a:xfrm>
          <a:custGeom>
            <a:avLst/>
            <a:gdLst/>
            <a:ahLst/>
            <a:cxnLst/>
            <a:rect l="l" t="t" r="r" b="b"/>
            <a:pathLst>
              <a:path w="2653030" h="2654300">
                <a:moveTo>
                  <a:pt x="0" y="1535430"/>
                </a:moveTo>
                <a:lnTo>
                  <a:pt x="0" y="1463040"/>
                </a:lnTo>
                <a:lnTo>
                  <a:pt x="1463040" y="0"/>
                </a:lnTo>
                <a:lnTo>
                  <a:pt x="1535430" y="0"/>
                </a:lnTo>
                <a:lnTo>
                  <a:pt x="0" y="1535430"/>
                </a:lnTo>
                <a:close/>
                <a:moveTo>
                  <a:pt x="1681480" y="0"/>
                </a:moveTo>
                <a:lnTo>
                  <a:pt x="1609090" y="0"/>
                </a:lnTo>
                <a:lnTo>
                  <a:pt x="0" y="1607820"/>
                </a:lnTo>
                <a:lnTo>
                  <a:pt x="0" y="1680210"/>
                </a:lnTo>
                <a:lnTo>
                  <a:pt x="1681480" y="0"/>
                </a:lnTo>
                <a:close/>
                <a:moveTo>
                  <a:pt x="1390650" y="0"/>
                </a:moveTo>
                <a:lnTo>
                  <a:pt x="1318260" y="0"/>
                </a:lnTo>
                <a:lnTo>
                  <a:pt x="0" y="1318260"/>
                </a:lnTo>
                <a:lnTo>
                  <a:pt x="0" y="1390650"/>
                </a:lnTo>
                <a:lnTo>
                  <a:pt x="1390650" y="0"/>
                </a:lnTo>
                <a:close/>
                <a:moveTo>
                  <a:pt x="1245870" y="0"/>
                </a:moveTo>
                <a:lnTo>
                  <a:pt x="1173480" y="0"/>
                </a:lnTo>
                <a:lnTo>
                  <a:pt x="0" y="1173480"/>
                </a:lnTo>
                <a:lnTo>
                  <a:pt x="0" y="1245870"/>
                </a:lnTo>
                <a:lnTo>
                  <a:pt x="1245870" y="0"/>
                </a:lnTo>
                <a:close/>
                <a:moveTo>
                  <a:pt x="1826260" y="0"/>
                </a:moveTo>
                <a:lnTo>
                  <a:pt x="1753870" y="0"/>
                </a:lnTo>
                <a:lnTo>
                  <a:pt x="0" y="1753870"/>
                </a:lnTo>
                <a:lnTo>
                  <a:pt x="0" y="1826260"/>
                </a:lnTo>
                <a:lnTo>
                  <a:pt x="1826260" y="0"/>
                </a:lnTo>
                <a:close/>
                <a:moveTo>
                  <a:pt x="2260600" y="0"/>
                </a:moveTo>
                <a:lnTo>
                  <a:pt x="2188210" y="0"/>
                </a:lnTo>
                <a:lnTo>
                  <a:pt x="0" y="2188210"/>
                </a:lnTo>
                <a:lnTo>
                  <a:pt x="0" y="2260600"/>
                </a:lnTo>
                <a:lnTo>
                  <a:pt x="2260600" y="0"/>
                </a:lnTo>
                <a:close/>
                <a:moveTo>
                  <a:pt x="2551430" y="0"/>
                </a:moveTo>
                <a:lnTo>
                  <a:pt x="2479040" y="0"/>
                </a:lnTo>
                <a:lnTo>
                  <a:pt x="0" y="2479040"/>
                </a:lnTo>
                <a:lnTo>
                  <a:pt x="0" y="2551430"/>
                </a:lnTo>
                <a:lnTo>
                  <a:pt x="2551430" y="0"/>
                </a:lnTo>
                <a:close/>
                <a:moveTo>
                  <a:pt x="2405380" y="0"/>
                </a:moveTo>
                <a:lnTo>
                  <a:pt x="2332990" y="0"/>
                </a:lnTo>
                <a:lnTo>
                  <a:pt x="0" y="2332990"/>
                </a:lnTo>
                <a:lnTo>
                  <a:pt x="0" y="2405380"/>
                </a:lnTo>
                <a:lnTo>
                  <a:pt x="2405380" y="0"/>
                </a:lnTo>
                <a:close/>
                <a:moveTo>
                  <a:pt x="2115820" y="0"/>
                </a:moveTo>
                <a:lnTo>
                  <a:pt x="2043430" y="0"/>
                </a:lnTo>
                <a:lnTo>
                  <a:pt x="0" y="2043430"/>
                </a:lnTo>
                <a:lnTo>
                  <a:pt x="0" y="2115820"/>
                </a:lnTo>
                <a:lnTo>
                  <a:pt x="2115820" y="0"/>
                </a:lnTo>
                <a:close/>
                <a:moveTo>
                  <a:pt x="375920" y="0"/>
                </a:moveTo>
                <a:lnTo>
                  <a:pt x="303530" y="0"/>
                </a:lnTo>
                <a:lnTo>
                  <a:pt x="0" y="303530"/>
                </a:lnTo>
                <a:lnTo>
                  <a:pt x="0" y="375920"/>
                </a:lnTo>
                <a:lnTo>
                  <a:pt x="375920" y="0"/>
                </a:lnTo>
                <a:close/>
                <a:moveTo>
                  <a:pt x="1101090" y="0"/>
                </a:moveTo>
                <a:lnTo>
                  <a:pt x="1028700" y="0"/>
                </a:lnTo>
                <a:lnTo>
                  <a:pt x="0" y="1028700"/>
                </a:lnTo>
                <a:lnTo>
                  <a:pt x="0" y="1101090"/>
                </a:lnTo>
                <a:lnTo>
                  <a:pt x="1101090" y="0"/>
                </a:lnTo>
                <a:close/>
                <a:moveTo>
                  <a:pt x="2653030" y="0"/>
                </a:moveTo>
                <a:lnTo>
                  <a:pt x="2623820" y="0"/>
                </a:lnTo>
                <a:lnTo>
                  <a:pt x="0" y="2623820"/>
                </a:lnTo>
                <a:lnTo>
                  <a:pt x="0" y="2653030"/>
                </a:lnTo>
                <a:lnTo>
                  <a:pt x="43180" y="2653030"/>
                </a:lnTo>
                <a:lnTo>
                  <a:pt x="2653030" y="43180"/>
                </a:lnTo>
                <a:lnTo>
                  <a:pt x="2653030" y="0"/>
                </a:lnTo>
                <a:close/>
                <a:moveTo>
                  <a:pt x="520700" y="0"/>
                </a:moveTo>
                <a:lnTo>
                  <a:pt x="448310" y="0"/>
                </a:lnTo>
                <a:lnTo>
                  <a:pt x="0" y="448310"/>
                </a:lnTo>
                <a:lnTo>
                  <a:pt x="0" y="520700"/>
                </a:lnTo>
                <a:lnTo>
                  <a:pt x="520700" y="0"/>
                </a:lnTo>
                <a:close/>
                <a:moveTo>
                  <a:pt x="85090" y="0"/>
                </a:moveTo>
                <a:lnTo>
                  <a:pt x="12700" y="0"/>
                </a:lnTo>
                <a:lnTo>
                  <a:pt x="0" y="12700"/>
                </a:lnTo>
                <a:lnTo>
                  <a:pt x="0" y="85090"/>
                </a:lnTo>
                <a:lnTo>
                  <a:pt x="85090" y="0"/>
                </a:lnTo>
                <a:close/>
                <a:moveTo>
                  <a:pt x="231140" y="0"/>
                </a:moveTo>
                <a:lnTo>
                  <a:pt x="158750" y="0"/>
                </a:lnTo>
                <a:lnTo>
                  <a:pt x="0" y="157480"/>
                </a:lnTo>
                <a:lnTo>
                  <a:pt x="0" y="229870"/>
                </a:lnTo>
                <a:lnTo>
                  <a:pt x="231140" y="0"/>
                </a:lnTo>
                <a:close/>
                <a:moveTo>
                  <a:pt x="0" y="956310"/>
                </a:moveTo>
                <a:lnTo>
                  <a:pt x="956310" y="0"/>
                </a:lnTo>
                <a:lnTo>
                  <a:pt x="883920" y="0"/>
                </a:lnTo>
                <a:lnTo>
                  <a:pt x="0" y="882650"/>
                </a:lnTo>
                <a:lnTo>
                  <a:pt x="0" y="956310"/>
                </a:lnTo>
                <a:close/>
                <a:moveTo>
                  <a:pt x="665480" y="0"/>
                </a:moveTo>
                <a:lnTo>
                  <a:pt x="593090" y="0"/>
                </a:lnTo>
                <a:lnTo>
                  <a:pt x="0" y="593090"/>
                </a:lnTo>
                <a:lnTo>
                  <a:pt x="0" y="665480"/>
                </a:lnTo>
                <a:lnTo>
                  <a:pt x="665480" y="0"/>
                </a:lnTo>
                <a:close/>
                <a:moveTo>
                  <a:pt x="810260" y="0"/>
                </a:moveTo>
                <a:lnTo>
                  <a:pt x="737870" y="0"/>
                </a:lnTo>
                <a:lnTo>
                  <a:pt x="0" y="737870"/>
                </a:lnTo>
                <a:lnTo>
                  <a:pt x="0" y="810260"/>
                </a:lnTo>
                <a:lnTo>
                  <a:pt x="810260" y="0"/>
                </a:lnTo>
                <a:close/>
                <a:moveTo>
                  <a:pt x="1971040" y="0"/>
                </a:moveTo>
                <a:lnTo>
                  <a:pt x="1898650" y="0"/>
                </a:lnTo>
                <a:lnTo>
                  <a:pt x="0" y="1898650"/>
                </a:lnTo>
                <a:lnTo>
                  <a:pt x="0" y="1971040"/>
                </a:lnTo>
                <a:lnTo>
                  <a:pt x="1971040" y="0"/>
                </a:lnTo>
                <a:close/>
                <a:moveTo>
                  <a:pt x="2653030" y="1783080"/>
                </a:moveTo>
                <a:lnTo>
                  <a:pt x="2653030" y="1710690"/>
                </a:lnTo>
                <a:lnTo>
                  <a:pt x="1710690" y="2653030"/>
                </a:lnTo>
                <a:lnTo>
                  <a:pt x="1783080" y="2653030"/>
                </a:lnTo>
                <a:lnTo>
                  <a:pt x="2653030" y="1783080"/>
                </a:lnTo>
                <a:close/>
                <a:moveTo>
                  <a:pt x="2653030" y="1927860"/>
                </a:moveTo>
                <a:lnTo>
                  <a:pt x="2653030" y="1855470"/>
                </a:lnTo>
                <a:lnTo>
                  <a:pt x="1855470" y="2653030"/>
                </a:lnTo>
                <a:lnTo>
                  <a:pt x="1927860" y="2653030"/>
                </a:lnTo>
                <a:lnTo>
                  <a:pt x="2653030" y="1927860"/>
                </a:lnTo>
                <a:close/>
                <a:moveTo>
                  <a:pt x="2653030" y="2072640"/>
                </a:moveTo>
                <a:lnTo>
                  <a:pt x="2653030" y="2000250"/>
                </a:lnTo>
                <a:lnTo>
                  <a:pt x="2000250" y="2653030"/>
                </a:lnTo>
                <a:lnTo>
                  <a:pt x="2072640" y="2653030"/>
                </a:lnTo>
                <a:lnTo>
                  <a:pt x="2653030" y="2072640"/>
                </a:lnTo>
                <a:close/>
                <a:moveTo>
                  <a:pt x="2653030" y="1638300"/>
                </a:moveTo>
                <a:lnTo>
                  <a:pt x="2653030" y="1565910"/>
                </a:lnTo>
                <a:lnTo>
                  <a:pt x="1564640" y="2654300"/>
                </a:lnTo>
                <a:lnTo>
                  <a:pt x="1637030" y="2654300"/>
                </a:lnTo>
                <a:lnTo>
                  <a:pt x="2653030" y="1638300"/>
                </a:lnTo>
                <a:close/>
                <a:moveTo>
                  <a:pt x="2217420" y="2653030"/>
                </a:moveTo>
                <a:lnTo>
                  <a:pt x="2653030" y="2217420"/>
                </a:lnTo>
                <a:lnTo>
                  <a:pt x="2653030" y="2145030"/>
                </a:lnTo>
                <a:lnTo>
                  <a:pt x="2145030" y="2653030"/>
                </a:lnTo>
                <a:lnTo>
                  <a:pt x="2217420" y="2653030"/>
                </a:lnTo>
                <a:close/>
                <a:moveTo>
                  <a:pt x="2653030" y="2580640"/>
                </a:moveTo>
                <a:lnTo>
                  <a:pt x="2580640" y="2653030"/>
                </a:lnTo>
                <a:lnTo>
                  <a:pt x="2653030" y="2653030"/>
                </a:lnTo>
                <a:lnTo>
                  <a:pt x="2653030" y="2580640"/>
                </a:lnTo>
                <a:close/>
                <a:moveTo>
                  <a:pt x="2653030" y="2508250"/>
                </a:moveTo>
                <a:lnTo>
                  <a:pt x="2653030" y="2435860"/>
                </a:lnTo>
                <a:lnTo>
                  <a:pt x="2435860" y="2653030"/>
                </a:lnTo>
                <a:lnTo>
                  <a:pt x="2508250" y="2653030"/>
                </a:lnTo>
                <a:lnTo>
                  <a:pt x="2653030" y="2508250"/>
                </a:lnTo>
                <a:close/>
                <a:moveTo>
                  <a:pt x="2653030" y="2363470"/>
                </a:moveTo>
                <a:lnTo>
                  <a:pt x="2653030" y="2291080"/>
                </a:lnTo>
                <a:lnTo>
                  <a:pt x="2291080" y="2653030"/>
                </a:lnTo>
                <a:lnTo>
                  <a:pt x="2363470" y="2653030"/>
                </a:lnTo>
                <a:lnTo>
                  <a:pt x="2653030" y="2363470"/>
                </a:lnTo>
                <a:close/>
                <a:moveTo>
                  <a:pt x="2653030" y="1492250"/>
                </a:moveTo>
                <a:lnTo>
                  <a:pt x="2653030" y="1419860"/>
                </a:lnTo>
                <a:lnTo>
                  <a:pt x="1419860" y="2653030"/>
                </a:lnTo>
                <a:lnTo>
                  <a:pt x="1492250" y="2653030"/>
                </a:lnTo>
                <a:lnTo>
                  <a:pt x="2653030" y="1492250"/>
                </a:lnTo>
                <a:close/>
                <a:moveTo>
                  <a:pt x="2653030" y="187960"/>
                </a:moveTo>
                <a:lnTo>
                  <a:pt x="2653030" y="115570"/>
                </a:lnTo>
                <a:lnTo>
                  <a:pt x="115570" y="2653030"/>
                </a:lnTo>
                <a:lnTo>
                  <a:pt x="187960" y="2653030"/>
                </a:lnTo>
                <a:lnTo>
                  <a:pt x="2653030" y="187960"/>
                </a:lnTo>
                <a:close/>
                <a:moveTo>
                  <a:pt x="2653030" y="622300"/>
                </a:moveTo>
                <a:lnTo>
                  <a:pt x="2653030" y="549910"/>
                </a:lnTo>
                <a:lnTo>
                  <a:pt x="549910" y="2653030"/>
                </a:lnTo>
                <a:lnTo>
                  <a:pt x="622300" y="2653030"/>
                </a:lnTo>
                <a:lnTo>
                  <a:pt x="2653030" y="622300"/>
                </a:lnTo>
                <a:close/>
                <a:moveTo>
                  <a:pt x="2653030" y="477520"/>
                </a:moveTo>
                <a:lnTo>
                  <a:pt x="2653030" y="405130"/>
                </a:lnTo>
                <a:lnTo>
                  <a:pt x="405130" y="2653030"/>
                </a:lnTo>
                <a:lnTo>
                  <a:pt x="477520" y="2653030"/>
                </a:lnTo>
                <a:lnTo>
                  <a:pt x="2653030" y="477520"/>
                </a:lnTo>
                <a:close/>
                <a:moveTo>
                  <a:pt x="2653030" y="1347470"/>
                </a:moveTo>
                <a:lnTo>
                  <a:pt x="2653030" y="1275080"/>
                </a:lnTo>
                <a:lnTo>
                  <a:pt x="1275080" y="2653030"/>
                </a:lnTo>
                <a:lnTo>
                  <a:pt x="1347470" y="2653030"/>
                </a:lnTo>
                <a:lnTo>
                  <a:pt x="2653030" y="1347470"/>
                </a:lnTo>
                <a:close/>
                <a:moveTo>
                  <a:pt x="2653030" y="767080"/>
                </a:moveTo>
                <a:lnTo>
                  <a:pt x="2653030" y="694690"/>
                </a:lnTo>
                <a:lnTo>
                  <a:pt x="694690" y="2653030"/>
                </a:lnTo>
                <a:lnTo>
                  <a:pt x="767080" y="2653030"/>
                </a:lnTo>
                <a:lnTo>
                  <a:pt x="2653030" y="767080"/>
                </a:lnTo>
                <a:close/>
                <a:moveTo>
                  <a:pt x="2653030" y="332740"/>
                </a:moveTo>
                <a:lnTo>
                  <a:pt x="2653030" y="260350"/>
                </a:lnTo>
                <a:lnTo>
                  <a:pt x="260350" y="2653030"/>
                </a:lnTo>
                <a:lnTo>
                  <a:pt x="332740" y="2653030"/>
                </a:lnTo>
                <a:lnTo>
                  <a:pt x="2653030" y="332740"/>
                </a:lnTo>
                <a:close/>
                <a:moveTo>
                  <a:pt x="2653030" y="1202690"/>
                </a:moveTo>
                <a:lnTo>
                  <a:pt x="2653030" y="1130300"/>
                </a:lnTo>
                <a:lnTo>
                  <a:pt x="1130300" y="2653030"/>
                </a:lnTo>
                <a:lnTo>
                  <a:pt x="1202690" y="2653030"/>
                </a:lnTo>
                <a:lnTo>
                  <a:pt x="2653030" y="1202690"/>
                </a:lnTo>
                <a:close/>
                <a:moveTo>
                  <a:pt x="2653030" y="913130"/>
                </a:moveTo>
                <a:lnTo>
                  <a:pt x="2653030" y="840740"/>
                </a:lnTo>
                <a:lnTo>
                  <a:pt x="840740" y="2653030"/>
                </a:lnTo>
                <a:lnTo>
                  <a:pt x="913130" y="2653030"/>
                </a:lnTo>
                <a:lnTo>
                  <a:pt x="2653030" y="913130"/>
                </a:lnTo>
                <a:close/>
                <a:moveTo>
                  <a:pt x="2653030" y="1057910"/>
                </a:moveTo>
                <a:lnTo>
                  <a:pt x="2653030" y="985520"/>
                </a:lnTo>
                <a:lnTo>
                  <a:pt x="985520" y="2653030"/>
                </a:lnTo>
                <a:lnTo>
                  <a:pt x="1057910" y="2653030"/>
                </a:lnTo>
                <a:lnTo>
                  <a:pt x="2653030" y="10579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DD2BFFA-1368-4D64-95DD-1D1A8E695824}"/>
              </a:ext>
            </a:extLst>
          </p:cNvPr>
          <p:cNvSpPr/>
          <p:nvPr/>
        </p:nvSpPr>
        <p:spPr>
          <a:xfrm rot="18900000">
            <a:off x="9303962" y="-1456415"/>
            <a:ext cx="4286250" cy="4286250"/>
          </a:xfrm>
          <a:custGeom>
            <a:avLst/>
            <a:gdLst/>
            <a:ahLst/>
            <a:cxnLst/>
            <a:rect l="l" t="t" r="r" b="b"/>
            <a:pathLst>
              <a:path w="1913890" h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18EFDD67-E965-447C-8267-51DE35B70048}"/>
              </a:ext>
            </a:extLst>
          </p:cNvPr>
          <p:cNvSpPr/>
          <p:nvPr/>
        </p:nvSpPr>
        <p:spPr>
          <a:xfrm rot="18900000">
            <a:off x="-895685" y="4317701"/>
            <a:ext cx="2737592" cy="2738902"/>
          </a:xfrm>
          <a:custGeom>
            <a:avLst/>
            <a:gdLst/>
            <a:ahLst/>
            <a:cxnLst/>
            <a:rect l="l" t="t" r="r" b="b"/>
            <a:pathLst>
              <a:path w="2653030" h="2654300">
                <a:moveTo>
                  <a:pt x="0" y="1535430"/>
                </a:moveTo>
                <a:lnTo>
                  <a:pt x="0" y="1463040"/>
                </a:lnTo>
                <a:lnTo>
                  <a:pt x="1463040" y="0"/>
                </a:lnTo>
                <a:lnTo>
                  <a:pt x="1535430" y="0"/>
                </a:lnTo>
                <a:lnTo>
                  <a:pt x="0" y="1535430"/>
                </a:lnTo>
                <a:close/>
                <a:moveTo>
                  <a:pt x="1681480" y="0"/>
                </a:moveTo>
                <a:lnTo>
                  <a:pt x="1609090" y="0"/>
                </a:lnTo>
                <a:lnTo>
                  <a:pt x="0" y="1607820"/>
                </a:lnTo>
                <a:lnTo>
                  <a:pt x="0" y="1680210"/>
                </a:lnTo>
                <a:lnTo>
                  <a:pt x="1681480" y="0"/>
                </a:lnTo>
                <a:close/>
                <a:moveTo>
                  <a:pt x="1390650" y="0"/>
                </a:moveTo>
                <a:lnTo>
                  <a:pt x="1318260" y="0"/>
                </a:lnTo>
                <a:lnTo>
                  <a:pt x="0" y="1318260"/>
                </a:lnTo>
                <a:lnTo>
                  <a:pt x="0" y="1390650"/>
                </a:lnTo>
                <a:lnTo>
                  <a:pt x="1390650" y="0"/>
                </a:lnTo>
                <a:close/>
                <a:moveTo>
                  <a:pt x="1245870" y="0"/>
                </a:moveTo>
                <a:lnTo>
                  <a:pt x="1173480" y="0"/>
                </a:lnTo>
                <a:lnTo>
                  <a:pt x="0" y="1173480"/>
                </a:lnTo>
                <a:lnTo>
                  <a:pt x="0" y="1245870"/>
                </a:lnTo>
                <a:lnTo>
                  <a:pt x="1245870" y="0"/>
                </a:lnTo>
                <a:close/>
                <a:moveTo>
                  <a:pt x="1826260" y="0"/>
                </a:moveTo>
                <a:lnTo>
                  <a:pt x="1753870" y="0"/>
                </a:lnTo>
                <a:lnTo>
                  <a:pt x="0" y="1753870"/>
                </a:lnTo>
                <a:lnTo>
                  <a:pt x="0" y="1826260"/>
                </a:lnTo>
                <a:lnTo>
                  <a:pt x="1826260" y="0"/>
                </a:lnTo>
                <a:close/>
                <a:moveTo>
                  <a:pt x="2260600" y="0"/>
                </a:moveTo>
                <a:lnTo>
                  <a:pt x="2188210" y="0"/>
                </a:lnTo>
                <a:lnTo>
                  <a:pt x="0" y="2188210"/>
                </a:lnTo>
                <a:lnTo>
                  <a:pt x="0" y="2260600"/>
                </a:lnTo>
                <a:lnTo>
                  <a:pt x="2260600" y="0"/>
                </a:lnTo>
                <a:close/>
                <a:moveTo>
                  <a:pt x="2551430" y="0"/>
                </a:moveTo>
                <a:lnTo>
                  <a:pt x="2479040" y="0"/>
                </a:lnTo>
                <a:lnTo>
                  <a:pt x="0" y="2479040"/>
                </a:lnTo>
                <a:lnTo>
                  <a:pt x="0" y="2551430"/>
                </a:lnTo>
                <a:lnTo>
                  <a:pt x="2551430" y="0"/>
                </a:lnTo>
                <a:close/>
                <a:moveTo>
                  <a:pt x="2405380" y="0"/>
                </a:moveTo>
                <a:lnTo>
                  <a:pt x="2332990" y="0"/>
                </a:lnTo>
                <a:lnTo>
                  <a:pt x="0" y="2332990"/>
                </a:lnTo>
                <a:lnTo>
                  <a:pt x="0" y="2405380"/>
                </a:lnTo>
                <a:lnTo>
                  <a:pt x="2405380" y="0"/>
                </a:lnTo>
                <a:close/>
                <a:moveTo>
                  <a:pt x="2115820" y="0"/>
                </a:moveTo>
                <a:lnTo>
                  <a:pt x="2043430" y="0"/>
                </a:lnTo>
                <a:lnTo>
                  <a:pt x="0" y="2043430"/>
                </a:lnTo>
                <a:lnTo>
                  <a:pt x="0" y="2115820"/>
                </a:lnTo>
                <a:lnTo>
                  <a:pt x="2115820" y="0"/>
                </a:lnTo>
                <a:close/>
                <a:moveTo>
                  <a:pt x="375920" y="0"/>
                </a:moveTo>
                <a:lnTo>
                  <a:pt x="303530" y="0"/>
                </a:lnTo>
                <a:lnTo>
                  <a:pt x="0" y="303530"/>
                </a:lnTo>
                <a:lnTo>
                  <a:pt x="0" y="375920"/>
                </a:lnTo>
                <a:lnTo>
                  <a:pt x="375920" y="0"/>
                </a:lnTo>
                <a:close/>
                <a:moveTo>
                  <a:pt x="1101090" y="0"/>
                </a:moveTo>
                <a:lnTo>
                  <a:pt x="1028700" y="0"/>
                </a:lnTo>
                <a:lnTo>
                  <a:pt x="0" y="1028700"/>
                </a:lnTo>
                <a:lnTo>
                  <a:pt x="0" y="1101090"/>
                </a:lnTo>
                <a:lnTo>
                  <a:pt x="1101090" y="0"/>
                </a:lnTo>
                <a:close/>
                <a:moveTo>
                  <a:pt x="2653030" y="0"/>
                </a:moveTo>
                <a:lnTo>
                  <a:pt x="2623820" y="0"/>
                </a:lnTo>
                <a:lnTo>
                  <a:pt x="0" y="2623820"/>
                </a:lnTo>
                <a:lnTo>
                  <a:pt x="0" y="2653030"/>
                </a:lnTo>
                <a:lnTo>
                  <a:pt x="43180" y="2653030"/>
                </a:lnTo>
                <a:lnTo>
                  <a:pt x="2653030" y="43180"/>
                </a:lnTo>
                <a:lnTo>
                  <a:pt x="2653030" y="0"/>
                </a:lnTo>
                <a:close/>
                <a:moveTo>
                  <a:pt x="520700" y="0"/>
                </a:moveTo>
                <a:lnTo>
                  <a:pt x="448310" y="0"/>
                </a:lnTo>
                <a:lnTo>
                  <a:pt x="0" y="448310"/>
                </a:lnTo>
                <a:lnTo>
                  <a:pt x="0" y="520700"/>
                </a:lnTo>
                <a:lnTo>
                  <a:pt x="520700" y="0"/>
                </a:lnTo>
                <a:close/>
                <a:moveTo>
                  <a:pt x="85090" y="0"/>
                </a:moveTo>
                <a:lnTo>
                  <a:pt x="12700" y="0"/>
                </a:lnTo>
                <a:lnTo>
                  <a:pt x="0" y="12700"/>
                </a:lnTo>
                <a:lnTo>
                  <a:pt x="0" y="85090"/>
                </a:lnTo>
                <a:lnTo>
                  <a:pt x="85090" y="0"/>
                </a:lnTo>
                <a:close/>
                <a:moveTo>
                  <a:pt x="231140" y="0"/>
                </a:moveTo>
                <a:lnTo>
                  <a:pt x="158750" y="0"/>
                </a:lnTo>
                <a:lnTo>
                  <a:pt x="0" y="157480"/>
                </a:lnTo>
                <a:lnTo>
                  <a:pt x="0" y="229870"/>
                </a:lnTo>
                <a:lnTo>
                  <a:pt x="231140" y="0"/>
                </a:lnTo>
                <a:close/>
                <a:moveTo>
                  <a:pt x="0" y="956310"/>
                </a:moveTo>
                <a:lnTo>
                  <a:pt x="956310" y="0"/>
                </a:lnTo>
                <a:lnTo>
                  <a:pt x="883920" y="0"/>
                </a:lnTo>
                <a:lnTo>
                  <a:pt x="0" y="882650"/>
                </a:lnTo>
                <a:lnTo>
                  <a:pt x="0" y="956310"/>
                </a:lnTo>
                <a:close/>
                <a:moveTo>
                  <a:pt x="665480" y="0"/>
                </a:moveTo>
                <a:lnTo>
                  <a:pt x="593090" y="0"/>
                </a:lnTo>
                <a:lnTo>
                  <a:pt x="0" y="593090"/>
                </a:lnTo>
                <a:lnTo>
                  <a:pt x="0" y="665480"/>
                </a:lnTo>
                <a:lnTo>
                  <a:pt x="665480" y="0"/>
                </a:lnTo>
                <a:close/>
                <a:moveTo>
                  <a:pt x="810260" y="0"/>
                </a:moveTo>
                <a:lnTo>
                  <a:pt x="737870" y="0"/>
                </a:lnTo>
                <a:lnTo>
                  <a:pt x="0" y="737870"/>
                </a:lnTo>
                <a:lnTo>
                  <a:pt x="0" y="810260"/>
                </a:lnTo>
                <a:lnTo>
                  <a:pt x="810260" y="0"/>
                </a:lnTo>
                <a:close/>
                <a:moveTo>
                  <a:pt x="1971040" y="0"/>
                </a:moveTo>
                <a:lnTo>
                  <a:pt x="1898650" y="0"/>
                </a:lnTo>
                <a:lnTo>
                  <a:pt x="0" y="1898650"/>
                </a:lnTo>
                <a:lnTo>
                  <a:pt x="0" y="1971040"/>
                </a:lnTo>
                <a:lnTo>
                  <a:pt x="1971040" y="0"/>
                </a:lnTo>
                <a:close/>
                <a:moveTo>
                  <a:pt x="2653030" y="1783080"/>
                </a:moveTo>
                <a:lnTo>
                  <a:pt x="2653030" y="1710690"/>
                </a:lnTo>
                <a:lnTo>
                  <a:pt x="1710690" y="2653030"/>
                </a:lnTo>
                <a:lnTo>
                  <a:pt x="1783080" y="2653030"/>
                </a:lnTo>
                <a:lnTo>
                  <a:pt x="2653030" y="1783080"/>
                </a:lnTo>
                <a:close/>
                <a:moveTo>
                  <a:pt x="2653030" y="1927860"/>
                </a:moveTo>
                <a:lnTo>
                  <a:pt x="2653030" y="1855470"/>
                </a:lnTo>
                <a:lnTo>
                  <a:pt x="1855470" y="2653030"/>
                </a:lnTo>
                <a:lnTo>
                  <a:pt x="1927860" y="2653030"/>
                </a:lnTo>
                <a:lnTo>
                  <a:pt x="2653030" y="1927860"/>
                </a:lnTo>
                <a:close/>
                <a:moveTo>
                  <a:pt x="2653030" y="2072640"/>
                </a:moveTo>
                <a:lnTo>
                  <a:pt x="2653030" y="2000250"/>
                </a:lnTo>
                <a:lnTo>
                  <a:pt x="2000250" y="2653030"/>
                </a:lnTo>
                <a:lnTo>
                  <a:pt x="2072640" y="2653030"/>
                </a:lnTo>
                <a:lnTo>
                  <a:pt x="2653030" y="2072640"/>
                </a:lnTo>
                <a:close/>
                <a:moveTo>
                  <a:pt x="2653030" y="1638300"/>
                </a:moveTo>
                <a:lnTo>
                  <a:pt x="2653030" y="1565910"/>
                </a:lnTo>
                <a:lnTo>
                  <a:pt x="1564640" y="2654300"/>
                </a:lnTo>
                <a:lnTo>
                  <a:pt x="1637030" y="2654300"/>
                </a:lnTo>
                <a:lnTo>
                  <a:pt x="2653030" y="1638300"/>
                </a:lnTo>
                <a:close/>
                <a:moveTo>
                  <a:pt x="2217420" y="2653030"/>
                </a:moveTo>
                <a:lnTo>
                  <a:pt x="2653030" y="2217420"/>
                </a:lnTo>
                <a:lnTo>
                  <a:pt x="2653030" y="2145030"/>
                </a:lnTo>
                <a:lnTo>
                  <a:pt x="2145030" y="2653030"/>
                </a:lnTo>
                <a:lnTo>
                  <a:pt x="2217420" y="2653030"/>
                </a:lnTo>
                <a:close/>
                <a:moveTo>
                  <a:pt x="2653030" y="2580640"/>
                </a:moveTo>
                <a:lnTo>
                  <a:pt x="2580640" y="2653030"/>
                </a:lnTo>
                <a:lnTo>
                  <a:pt x="2653030" y="2653030"/>
                </a:lnTo>
                <a:lnTo>
                  <a:pt x="2653030" y="2580640"/>
                </a:lnTo>
                <a:close/>
                <a:moveTo>
                  <a:pt x="2653030" y="2508250"/>
                </a:moveTo>
                <a:lnTo>
                  <a:pt x="2653030" y="2435860"/>
                </a:lnTo>
                <a:lnTo>
                  <a:pt x="2435860" y="2653030"/>
                </a:lnTo>
                <a:lnTo>
                  <a:pt x="2508250" y="2653030"/>
                </a:lnTo>
                <a:lnTo>
                  <a:pt x="2653030" y="2508250"/>
                </a:lnTo>
                <a:close/>
                <a:moveTo>
                  <a:pt x="2653030" y="2363470"/>
                </a:moveTo>
                <a:lnTo>
                  <a:pt x="2653030" y="2291080"/>
                </a:lnTo>
                <a:lnTo>
                  <a:pt x="2291080" y="2653030"/>
                </a:lnTo>
                <a:lnTo>
                  <a:pt x="2363470" y="2653030"/>
                </a:lnTo>
                <a:lnTo>
                  <a:pt x="2653030" y="2363470"/>
                </a:lnTo>
                <a:close/>
                <a:moveTo>
                  <a:pt x="2653030" y="1492250"/>
                </a:moveTo>
                <a:lnTo>
                  <a:pt x="2653030" y="1419860"/>
                </a:lnTo>
                <a:lnTo>
                  <a:pt x="1419860" y="2653030"/>
                </a:lnTo>
                <a:lnTo>
                  <a:pt x="1492250" y="2653030"/>
                </a:lnTo>
                <a:lnTo>
                  <a:pt x="2653030" y="1492250"/>
                </a:lnTo>
                <a:close/>
                <a:moveTo>
                  <a:pt x="2653030" y="187960"/>
                </a:moveTo>
                <a:lnTo>
                  <a:pt x="2653030" y="115570"/>
                </a:lnTo>
                <a:lnTo>
                  <a:pt x="115570" y="2653030"/>
                </a:lnTo>
                <a:lnTo>
                  <a:pt x="187960" y="2653030"/>
                </a:lnTo>
                <a:lnTo>
                  <a:pt x="2653030" y="187960"/>
                </a:lnTo>
                <a:close/>
                <a:moveTo>
                  <a:pt x="2653030" y="622300"/>
                </a:moveTo>
                <a:lnTo>
                  <a:pt x="2653030" y="549910"/>
                </a:lnTo>
                <a:lnTo>
                  <a:pt x="549910" y="2653030"/>
                </a:lnTo>
                <a:lnTo>
                  <a:pt x="622300" y="2653030"/>
                </a:lnTo>
                <a:lnTo>
                  <a:pt x="2653030" y="622300"/>
                </a:lnTo>
                <a:close/>
                <a:moveTo>
                  <a:pt x="2653030" y="477520"/>
                </a:moveTo>
                <a:lnTo>
                  <a:pt x="2653030" y="405130"/>
                </a:lnTo>
                <a:lnTo>
                  <a:pt x="405130" y="2653030"/>
                </a:lnTo>
                <a:lnTo>
                  <a:pt x="477520" y="2653030"/>
                </a:lnTo>
                <a:lnTo>
                  <a:pt x="2653030" y="477520"/>
                </a:lnTo>
                <a:close/>
                <a:moveTo>
                  <a:pt x="2653030" y="1347470"/>
                </a:moveTo>
                <a:lnTo>
                  <a:pt x="2653030" y="1275080"/>
                </a:lnTo>
                <a:lnTo>
                  <a:pt x="1275080" y="2653030"/>
                </a:lnTo>
                <a:lnTo>
                  <a:pt x="1347470" y="2653030"/>
                </a:lnTo>
                <a:lnTo>
                  <a:pt x="2653030" y="1347470"/>
                </a:lnTo>
                <a:close/>
                <a:moveTo>
                  <a:pt x="2653030" y="767080"/>
                </a:moveTo>
                <a:lnTo>
                  <a:pt x="2653030" y="694690"/>
                </a:lnTo>
                <a:lnTo>
                  <a:pt x="694690" y="2653030"/>
                </a:lnTo>
                <a:lnTo>
                  <a:pt x="767080" y="2653030"/>
                </a:lnTo>
                <a:lnTo>
                  <a:pt x="2653030" y="767080"/>
                </a:lnTo>
                <a:close/>
                <a:moveTo>
                  <a:pt x="2653030" y="332740"/>
                </a:moveTo>
                <a:lnTo>
                  <a:pt x="2653030" y="260350"/>
                </a:lnTo>
                <a:lnTo>
                  <a:pt x="260350" y="2653030"/>
                </a:lnTo>
                <a:lnTo>
                  <a:pt x="332740" y="2653030"/>
                </a:lnTo>
                <a:lnTo>
                  <a:pt x="2653030" y="332740"/>
                </a:lnTo>
                <a:close/>
                <a:moveTo>
                  <a:pt x="2653030" y="1202690"/>
                </a:moveTo>
                <a:lnTo>
                  <a:pt x="2653030" y="1130300"/>
                </a:lnTo>
                <a:lnTo>
                  <a:pt x="1130300" y="2653030"/>
                </a:lnTo>
                <a:lnTo>
                  <a:pt x="1202690" y="2653030"/>
                </a:lnTo>
                <a:lnTo>
                  <a:pt x="2653030" y="1202690"/>
                </a:lnTo>
                <a:close/>
                <a:moveTo>
                  <a:pt x="2653030" y="913130"/>
                </a:moveTo>
                <a:lnTo>
                  <a:pt x="2653030" y="840740"/>
                </a:lnTo>
                <a:lnTo>
                  <a:pt x="840740" y="2653030"/>
                </a:lnTo>
                <a:lnTo>
                  <a:pt x="913130" y="2653030"/>
                </a:lnTo>
                <a:lnTo>
                  <a:pt x="2653030" y="913130"/>
                </a:lnTo>
                <a:close/>
                <a:moveTo>
                  <a:pt x="2653030" y="1057910"/>
                </a:moveTo>
                <a:lnTo>
                  <a:pt x="2653030" y="985520"/>
                </a:lnTo>
                <a:lnTo>
                  <a:pt x="985520" y="2653030"/>
                </a:lnTo>
                <a:lnTo>
                  <a:pt x="1057910" y="2653030"/>
                </a:lnTo>
                <a:lnTo>
                  <a:pt x="2653030" y="10579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E383D590-528A-4B5A-9C0C-4F9B442EDB9C}"/>
              </a:ext>
            </a:extLst>
          </p:cNvPr>
          <p:cNvSpPr/>
          <p:nvPr/>
        </p:nvSpPr>
        <p:spPr>
          <a:xfrm rot="18900000">
            <a:off x="-539247" y="4317893"/>
            <a:ext cx="2737592" cy="2737591"/>
          </a:xfrm>
          <a:custGeom>
            <a:avLst/>
            <a:gdLst/>
            <a:ahLst/>
            <a:cxnLst/>
            <a:rect l="l" t="t" r="r" b="b"/>
            <a:pathLst>
              <a:path w="1913890" h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43B1B-7872-4790-91CB-6DDA8725B1F9}"/>
              </a:ext>
            </a:extLst>
          </p:cNvPr>
          <p:cNvSpPr txBox="1"/>
          <p:nvPr/>
        </p:nvSpPr>
        <p:spPr>
          <a:xfrm>
            <a:off x="3766967" y="3437445"/>
            <a:ext cx="5656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72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7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3BF74B-685F-4E2F-AE05-373002BA8AD3}"/>
              </a:ext>
            </a:extLst>
          </p:cNvPr>
          <p:cNvGrpSpPr/>
          <p:nvPr/>
        </p:nvGrpSpPr>
        <p:grpSpPr>
          <a:xfrm>
            <a:off x="8328979" y="3729109"/>
            <a:ext cx="5358053" cy="4802188"/>
            <a:chOff x="7908065" y="3772652"/>
            <a:chExt cx="5358053" cy="480218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F28F768-E281-48EA-BB8F-A2E99868C92E}"/>
                </a:ext>
              </a:extLst>
            </p:cNvPr>
            <p:cNvSpPr/>
            <p:nvPr/>
          </p:nvSpPr>
          <p:spPr>
            <a:xfrm rot="18900000">
              <a:off x="7908065" y="3772652"/>
              <a:ext cx="4799890" cy="4802188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tx2">
                <a:lumMod val="50000"/>
                <a:alpha val="90000"/>
              </a:schemeClr>
            </a:solidFill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8FD1C6-0E2C-4687-BF40-36E8A761FB28}"/>
                </a:ext>
              </a:extLst>
            </p:cNvPr>
            <p:cNvSpPr/>
            <p:nvPr/>
          </p:nvSpPr>
          <p:spPr>
            <a:xfrm rot="18900000">
              <a:off x="8466228" y="3773163"/>
              <a:ext cx="4799890" cy="4799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DAA6C0-A495-455D-8981-6BD7E6F60C9F}"/>
              </a:ext>
            </a:extLst>
          </p:cNvPr>
          <p:cNvGrpSpPr/>
          <p:nvPr/>
        </p:nvGrpSpPr>
        <p:grpSpPr>
          <a:xfrm>
            <a:off x="-551790" y="-1341531"/>
            <a:ext cx="2993633" cy="2683061"/>
            <a:chOff x="-648105" y="-806605"/>
            <a:chExt cx="5358053" cy="4802188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BC0D914D-10A3-4BF8-A356-293FB210ACD7}"/>
                </a:ext>
              </a:extLst>
            </p:cNvPr>
            <p:cNvSpPr/>
            <p:nvPr/>
          </p:nvSpPr>
          <p:spPr>
            <a:xfrm rot="18900000">
              <a:off x="-648105" y="-806605"/>
              <a:ext cx="4799890" cy="4802188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tx2">
                <a:lumMod val="50000"/>
                <a:alpha val="90000"/>
              </a:schemeClr>
            </a:solidFill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F1DDCA3-1707-4687-9BCC-0E8D9C257BA1}"/>
                </a:ext>
              </a:extLst>
            </p:cNvPr>
            <p:cNvSpPr/>
            <p:nvPr/>
          </p:nvSpPr>
          <p:spPr>
            <a:xfrm rot="18900000">
              <a:off x="-89942" y="-806094"/>
              <a:ext cx="4799890" cy="4799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867DA5-B4EE-4BC6-936E-EE7CC569D36A}"/>
              </a:ext>
            </a:extLst>
          </p:cNvPr>
          <p:cNvSpPr txBox="1"/>
          <p:nvPr/>
        </p:nvSpPr>
        <p:spPr>
          <a:xfrm>
            <a:off x="2309996" y="926856"/>
            <a:ext cx="6639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0A4086B6-CB6A-B78B-968D-C0415723C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963436"/>
              </p:ext>
            </p:extLst>
          </p:nvPr>
        </p:nvGraphicFramePr>
        <p:xfrm>
          <a:off x="1447799" y="1573187"/>
          <a:ext cx="6788070" cy="489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1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9AAEC1-F756-4960-86C3-5A2F60F2A23D}"/>
              </a:ext>
            </a:extLst>
          </p:cNvPr>
          <p:cNvGrpSpPr/>
          <p:nvPr/>
        </p:nvGrpSpPr>
        <p:grpSpPr>
          <a:xfrm rot="21094182">
            <a:off x="10489376" y="4750228"/>
            <a:ext cx="3094030" cy="2738902"/>
            <a:chOff x="10823204" y="-750686"/>
            <a:chExt cx="3094030" cy="273890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2AC22B7-7653-4D8D-9B10-19AB529B0E70}"/>
                </a:ext>
              </a:extLst>
            </p:cNvPr>
            <p:cNvSpPr/>
            <p:nvPr/>
          </p:nvSpPr>
          <p:spPr>
            <a:xfrm rot="18900000">
              <a:off x="10823204" y="-750686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C14138-02D5-42A5-8B8C-DC2C62FAAAF6}"/>
                </a:ext>
              </a:extLst>
            </p:cNvPr>
            <p:cNvSpPr/>
            <p:nvPr/>
          </p:nvSpPr>
          <p:spPr>
            <a:xfrm rot="18900000">
              <a:off x="11179642" y="-750494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24AE07-4CD7-4BB4-8E96-A3597A171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53166"/>
              </p:ext>
            </p:extLst>
          </p:nvPr>
        </p:nvGraphicFramePr>
        <p:xfrm>
          <a:off x="709864" y="1608406"/>
          <a:ext cx="10070432" cy="48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CD1075-8CAA-221D-A2CA-CB3F1F2133AE}"/>
              </a:ext>
            </a:extLst>
          </p:cNvPr>
          <p:cNvSpPr txBox="1"/>
          <p:nvPr/>
        </p:nvSpPr>
        <p:spPr>
          <a:xfrm>
            <a:off x="709864" y="441157"/>
            <a:ext cx="7668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imes New Roman" panose="02020603050405020304" pitchFamily="18" charset="0"/>
              </a:rPr>
              <a:t>Project Initiation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5969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DBCEAAB-B8E6-44DC-A5E0-91C86E515B9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231913-5A9A-418B-9692-C70200D5D06A}"/>
              </a:ext>
            </a:extLst>
          </p:cNvPr>
          <p:cNvSpPr txBox="1"/>
          <p:nvPr/>
        </p:nvSpPr>
        <p:spPr>
          <a:xfrm>
            <a:off x="1459851" y="470141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24">
            <a:extLst>
              <a:ext uri="{FF2B5EF4-FFF2-40B4-BE49-F238E27FC236}">
                <a16:creationId xmlns:a16="http://schemas.microsoft.com/office/drawing/2014/main" id="{DD8336EC-857E-6AB4-959C-5E6A438B3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1" r="8305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CB20BF-3DB1-2943-A97C-3B5F6CFE7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5156"/>
              </p:ext>
            </p:extLst>
          </p:nvPr>
        </p:nvGraphicFramePr>
        <p:xfrm>
          <a:off x="508879" y="2128888"/>
          <a:ext cx="5820780" cy="377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179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0799A972-9CD8-40BC-8E74-A8C7277C2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275F9CE-B2A1-42D7-B790-845600000CBB}"/>
              </a:ext>
            </a:extLst>
          </p:cNvPr>
          <p:cNvGrpSpPr/>
          <p:nvPr/>
        </p:nvGrpSpPr>
        <p:grpSpPr>
          <a:xfrm>
            <a:off x="-1009986" y="-1193801"/>
            <a:ext cx="3346785" cy="2962646"/>
            <a:chOff x="-895685" y="4317701"/>
            <a:chExt cx="3094030" cy="2738902"/>
          </a:xfrm>
        </p:grpSpPr>
        <p:sp>
          <p:nvSpPr>
            <p:cNvPr id="237" name="Freeform 4">
              <a:extLst>
                <a:ext uri="{FF2B5EF4-FFF2-40B4-BE49-F238E27FC236}">
                  <a16:creationId xmlns:a16="http://schemas.microsoft.com/office/drawing/2014/main" id="{1557D3FC-E2D6-4AB0-A890-C516DE561C74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id="{A6024100-56FF-4218-A6BC-D16C196DF8C5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A66CD93-D3A4-4AC0-BD3C-50B0E53315DF}"/>
              </a:ext>
            </a:extLst>
          </p:cNvPr>
          <p:cNvGrpSpPr/>
          <p:nvPr/>
        </p:nvGrpSpPr>
        <p:grpSpPr>
          <a:xfrm>
            <a:off x="11192260" y="5918922"/>
            <a:ext cx="1639528" cy="1451345"/>
            <a:chOff x="-895685" y="4317701"/>
            <a:chExt cx="3094030" cy="2738902"/>
          </a:xfrm>
        </p:grpSpPr>
        <p:sp>
          <p:nvSpPr>
            <p:cNvPr id="241" name="Freeform 4">
              <a:extLst>
                <a:ext uri="{FF2B5EF4-FFF2-40B4-BE49-F238E27FC236}">
                  <a16:creationId xmlns:a16="http://schemas.microsoft.com/office/drawing/2014/main" id="{FBDB29CA-93F5-4097-9D1E-BF2613988E6C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704FEB7B-BEBD-4540-BD5B-01B00FF7B1AF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A72B32-AEDA-7558-F416-BB84C8F2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619" y="401054"/>
            <a:ext cx="5741918" cy="62564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24C9FB-026C-5AD4-E83B-5EB2037F3773}"/>
              </a:ext>
            </a:extLst>
          </p:cNvPr>
          <p:cNvSpPr txBox="1"/>
          <p:nvPr/>
        </p:nvSpPr>
        <p:spPr>
          <a:xfrm>
            <a:off x="650883" y="3044279"/>
            <a:ext cx="4598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Charter</a:t>
            </a:r>
            <a:endParaRPr lang="en-C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3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9A2A06-BF0B-5760-E1F3-A1AC7E700223}"/>
              </a:ext>
            </a:extLst>
          </p:cNvPr>
          <p:cNvSpPr txBox="1"/>
          <p:nvPr/>
        </p:nvSpPr>
        <p:spPr>
          <a:xfrm>
            <a:off x="801098" y="1396289"/>
            <a:ext cx="5277333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Charter</a:t>
            </a:r>
          </a:p>
        </p:txBody>
      </p:sp>
      <p:sp>
        <p:nvSpPr>
          <p:cNvPr id="3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071BBB-D6E4-E238-1974-91CACE27D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31589" b="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10321B4-DF5A-772F-215A-7D959BB28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375391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98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A0765-9698-6A08-9530-9F3C48497B9E}"/>
              </a:ext>
            </a:extLst>
          </p:cNvPr>
          <p:cNvSpPr txBox="1"/>
          <p:nvPr/>
        </p:nvSpPr>
        <p:spPr>
          <a:xfrm>
            <a:off x="838201" y="624568"/>
            <a:ext cx="3351755" cy="541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Planning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A2416761-974B-51EC-FE5E-459071E0A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82508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8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9914-7B3B-688F-11F4-9512E9E59111}"/>
              </a:ext>
            </a:extLst>
          </p:cNvPr>
          <p:cNvSpPr txBox="1"/>
          <p:nvPr/>
        </p:nvSpPr>
        <p:spPr>
          <a:xfrm>
            <a:off x="629640" y="630935"/>
            <a:ext cx="5107366" cy="20967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Breakdown Structure(WBS)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72A2FBB-F6B6-DA32-37D3-1EC9D192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1" y="2311072"/>
            <a:ext cx="11724948" cy="429916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91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5A82A-FBAF-F519-DEC5-5700F3389E8C}"/>
              </a:ext>
            </a:extLst>
          </p:cNvPr>
          <p:cNvSpPr txBox="1"/>
          <p:nvPr/>
        </p:nvSpPr>
        <p:spPr>
          <a:xfrm>
            <a:off x="8153400" y="818457"/>
            <a:ext cx="3589420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Breakdown Structure(WBS)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19179-F56F-1D73-7832-9548C121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0" y="566915"/>
            <a:ext cx="5688619" cy="5962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3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0117-job-interview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F49100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699</Words>
  <Application>Microsoft Office PowerPoint</Application>
  <PresentationFormat>Widescreen</PresentationFormat>
  <Paragraphs>91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Tw Cen MT</vt:lpstr>
      <vt:lpstr>30117-job-interview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FPPT</dc:creator>
  <cp:lastModifiedBy>Jigar Pankajbhai Patel</cp:lastModifiedBy>
  <cp:revision>30</cp:revision>
  <dcterms:created xsi:type="dcterms:W3CDTF">2020-07-22T08:58:05Z</dcterms:created>
  <dcterms:modified xsi:type="dcterms:W3CDTF">2022-11-29T06:50:09Z</dcterms:modified>
</cp:coreProperties>
</file>