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Walter Turncoat"/>
      <p:regular r:id="rId21"/>
    </p:embeddedFon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E85C29-9C0A-4132-94D6-F1D39D7D11F8}">
  <a:tblStyle styleId="{89E85C29-9C0A-4132-94D6-F1D39D7D11F8}"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regular.fntdata"/><Relationship Id="rId21" Type="http://schemas.openxmlformats.org/officeDocument/2006/relationships/font" Target="fonts/WalterTurncoat-regular.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cb9af1d1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cb9af1d1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e07f628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e07f628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cb9af1d15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cb9af1d15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e07f6278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e07f6278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be07f6278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be07f6278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cb9af1d15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cb9af1d15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cb9af1d1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cb9af1d1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cb9af1d15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cb9af1d15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a5412ef3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a5412ef3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cb9af1d15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cb9af1d15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e32cc3e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e32cc3e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cb9af1d15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cb9af1d15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e07f6278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e07f6278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 Id="rId3" Type="http://schemas.openxmlformats.org/officeDocument/2006/relationships/image" Target="../media/image9.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20.png"/><Relationship Id="rId4" Type="http://schemas.openxmlformats.org/officeDocument/2006/relationships/image" Target="../media/image13.png"/><Relationship Id="rId11" Type="http://schemas.openxmlformats.org/officeDocument/2006/relationships/image" Target="../media/image24.png"/><Relationship Id="rId10" Type="http://schemas.openxmlformats.org/officeDocument/2006/relationships/image" Target="../media/image22.png"/><Relationship Id="rId9" Type="http://schemas.openxmlformats.org/officeDocument/2006/relationships/image" Target="../media/image19.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3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2.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 Id="rId3"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 Id="rId3"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 Id="rId3"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 Id="rId3"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1566608" y="152400"/>
            <a:ext cx="5978616" cy="4838700"/>
          </a:xfrm>
          <a:prstGeom prst="rect">
            <a:avLst/>
          </a:prstGeom>
          <a:noFill/>
          <a:ln>
            <a:noFill/>
          </a:ln>
        </p:spPr>
      </p:pic>
      <p:sp>
        <p:nvSpPr>
          <p:cNvPr id="11" name="Google Shape;11;p2"/>
          <p:cNvSpPr txBox="1"/>
          <p:nvPr>
            <p:ph type="ctrTitle"/>
          </p:nvPr>
        </p:nvSpPr>
        <p:spPr>
          <a:xfrm>
            <a:off x="2323325" y="793100"/>
            <a:ext cx="4497300" cy="35574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grpSp>
        <p:nvGrpSpPr>
          <p:cNvPr id="12" name="Google Shape;12;p2"/>
          <p:cNvGrpSpPr/>
          <p:nvPr/>
        </p:nvGrpSpPr>
        <p:grpSpPr>
          <a:xfrm>
            <a:off x="7408764" y="2591125"/>
            <a:ext cx="1690607" cy="2184456"/>
            <a:chOff x="7408764" y="2591125"/>
            <a:chExt cx="1690607" cy="2184456"/>
          </a:xfrm>
        </p:grpSpPr>
        <p:grpSp>
          <p:nvGrpSpPr>
            <p:cNvPr id="13" name="Google Shape;13;p2"/>
            <p:cNvGrpSpPr/>
            <p:nvPr/>
          </p:nvGrpSpPr>
          <p:grpSpPr>
            <a:xfrm>
              <a:off x="7995213" y="4383200"/>
              <a:ext cx="593753" cy="392380"/>
              <a:chOff x="7995213" y="4383200"/>
              <a:chExt cx="593753" cy="392380"/>
            </a:xfrm>
          </p:grpSpPr>
          <p:sp>
            <p:nvSpPr>
              <p:cNvPr id="14" name="Google Shape;14;p2"/>
              <p:cNvSpPr/>
              <p:nvPr/>
            </p:nvSpPr>
            <p:spPr>
              <a:xfrm>
                <a:off x="7995213" y="43832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5" name="Google Shape;15;p2"/>
              <p:cNvSpPr/>
              <p:nvPr/>
            </p:nvSpPr>
            <p:spPr>
              <a:xfrm flipH="1">
                <a:off x="8457328" y="43832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sp>
          <p:nvSpPr>
            <p:cNvPr id="16" name="Google Shape;16;p2"/>
            <p:cNvSpPr/>
            <p:nvPr/>
          </p:nvSpPr>
          <p:spPr>
            <a:xfrm rot="1286208">
              <a:off x="8683842" y="4116954"/>
              <a:ext cx="383408" cy="248348"/>
            </a:xfrm>
            <a:custGeom>
              <a:rect b="b" l="l" r="r" t="t"/>
              <a:pathLst>
                <a:path extrusionOk="0" h="16288" w="25146">
                  <a:moveTo>
                    <a:pt x="0" y="0"/>
                  </a:moveTo>
                  <a:cubicBezTo>
                    <a:pt x="9272" y="3711"/>
                    <a:pt x="18751" y="8617"/>
                    <a:pt x="25146" y="16288"/>
                  </a:cubicBezTo>
                </a:path>
              </a:pathLst>
            </a:custGeom>
            <a:noFill/>
            <a:ln cap="rnd" cmpd="sng" w="38100">
              <a:solidFill>
                <a:schemeClr val="dk1"/>
              </a:solidFill>
              <a:prstDash val="solid"/>
              <a:round/>
              <a:headEnd len="med" w="med" type="none"/>
              <a:tailEnd len="med" w="med" type="none"/>
            </a:ln>
          </p:spPr>
        </p:sp>
        <p:sp>
          <p:nvSpPr>
            <p:cNvPr id="17" name="Google Shape;17;p2"/>
            <p:cNvSpPr/>
            <p:nvPr/>
          </p:nvSpPr>
          <p:spPr>
            <a:xfrm rot="7382472">
              <a:off x="7425676" y="4045949"/>
              <a:ext cx="383364" cy="248319"/>
            </a:xfrm>
            <a:custGeom>
              <a:rect b="b" l="l" r="r" t="t"/>
              <a:pathLst>
                <a:path extrusionOk="0" h="16288" w="25146">
                  <a:moveTo>
                    <a:pt x="0" y="0"/>
                  </a:moveTo>
                  <a:cubicBezTo>
                    <a:pt x="9272" y="3711"/>
                    <a:pt x="18751" y="8617"/>
                    <a:pt x="25146" y="16288"/>
                  </a:cubicBezTo>
                </a:path>
              </a:pathLst>
            </a:custGeom>
            <a:noFill/>
            <a:ln cap="rnd" cmpd="sng" w="38100">
              <a:solidFill>
                <a:schemeClr val="dk1"/>
              </a:solidFill>
              <a:prstDash val="solid"/>
              <a:round/>
              <a:headEnd len="med" w="med" type="none"/>
              <a:tailEnd len="med" w="med" type="none"/>
            </a:ln>
          </p:spPr>
        </p:sp>
        <p:pic>
          <p:nvPicPr>
            <p:cNvPr id="18" name="Google Shape;18;p2"/>
            <p:cNvPicPr preferRelativeResize="0"/>
            <p:nvPr/>
          </p:nvPicPr>
          <p:blipFill>
            <a:blip r:embed="rId3">
              <a:alphaModFix/>
            </a:blip>
            <a:stretch>
              <a:fillRect/>
            </a:stretch>
          </p:blipFill>
          <p:spPr>
            <a:xfrm>
              <a:off x="7716146" y="2591125"/>
              <a:ext cx="1151884" cy="1884475"/>
            </a:xfrm>
            <a:prstGeom prst="rect">
              <a:avLst/>
            </a:prstGeom>
            <a:noFill/>
            <a:ln>
              <a:noFill/>
            </a:ln>
          </p:spPr>
        </p:pic>
        <p:sp>
          <p:nvSpPr>
            <p:cNvPr id="19" name="Google Shape;19;p2"/>
            <p:cNvSpPr/>
            <p:nvPr/>
          </p:nvSpPr>
          <p:spPr>
            <a:xfrm>
              <a:off x="8291550" y="3767976"/>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8002284" y="3780499"/>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rot="2699884">
              <a:off x="7991638" y="3650470"/>
              <a:ext cx="524796" cy="584716"/>
            </a:xfrm>
            <a:custGeom>
              <a:rect b="b" l="l" r="r" t="t"/>
              <a:pathLst>
                <a:path extrusionOk="0" h="11144" w="10002">
                  <a:moveTo>
                    <a:pt x="0" y="11144"/>
                  </a:moveTo>
                  <a:cubicBezTo>
                    <a:pt x="4895" y="10166"/>
                    <a:pt x="10002" y="4991"/>
                    <a:pt x="10002" y="0"/>
                  </a:cubicBezTo>
                </a:path>
              </a:pathLst>
            </a:custGeom>
            <a:noFill/>
            <a:ln cap="rnd" cmpd="sng" w="38100">
              <a:solidFill>
                <a:schemeClr val="lt1"/>
              </a:solidFill>
              <a:prstDash val="solid"/>
              <a:round/>
              <a:headEnd len="med" w="med" type="none"/>
              <a:tailEnd len="med" w="med" type="none"/>
            </a:ln>
          </p:spPr>
        </p:sp>
      </p:grpSp>
      <p:grpSp>
        <p:nvGrpSpPr>
          <p:cNvPr id="22" name="Google Shape;22;p2"/>
          <p:cNvGrpSpPr/>
          <p:nvPr/>
        </p:nvGrpSpPr>
        <p:grpSpPr>
          <a:xfrm>
            <a:off x="174105" y="3016343"/>
            <a:ext cx="1561058" cy="1763848"/>
            <a:chOff x="174105" y="3016343"/>
            <a:chExt cx="1561058" cy="1763848"/>
          </a:xfrm>
        </p:grpSpPr>
        <p:grpSp>
          <p:nvGrpSpPr>
            <p:cNvPr id="23" name="Google Shape;23;p2"/>
            <p:cNvGrpSpPr/>
            <p:nvPr/>
          </p:nvGrpSpPr>
          <p:grpSpPr>
            <a:xfrm>
              <a:off x="878674" y="4387822"/>
              <a:ext cx="477532" cy="392369"/>
              <a:chOff x="3019540" y="1608452"/>
              <a:chExt cx="440488" cy="361931"/>
            </a:xfrm>
          </p:grpSpPr>
          <p:sp>
            <p:nvSpPr>
              <p:cNvPr id="24" name="Google Shape;24;p2"/>
              <p:cNvSpPr/>
              <p:nvPr/>
            </p:nvSpPr>
            <p:spPr>
              <a:xfrm flipH="1">
                <a:off x="3338602" y="1608452"/>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25" name="Google Shape;25;p2"/>
              <p:cNvSpPr/>
              <p:nvPr/>
            </p:nvSpPr>
            <p:spPr>
              <a:xfrm flipH="1">
                <a:off x="3019540" y="1608452"/>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26" name="Google Shape;26;p2"/>
            <p:cNvPicPr preferRelativeResize="0"/>
            <p:nvPr/>
          </p:nvPicPr>
          <p:blipFill>
            <a:blip r:embed="rId4">
              <a:alphaModFix/>
            </a:blip>
            <a:stretch>
              <a:fillRect/>
            </a:stretch>
          </p:blipFill>
          <p:spPr>
            <a:xfrm flipH="1">
              <a:off x="327482" y="3016343"/>
              <a:ext cx="1407681" cy="1459257"/>
            </a:xfrm>
            <a:prstGeom prst="rect">
              <a:avLst/>
            </a:prstGeom>
            <a:noFill/>
            <a:ln>
              <a:noFill/>
            </a:ln>
          </p:spPr>
        </p:pic>
        <p:sp>
          <p:nvSpPr>
            <p:cNvPr id="27" name="Google Shape;27;p2"/>
            <p:cNvSpPr/>
            <p:nvPr/>
          </p:nvSpPr>
          <p:spPr>
            <a:xfrm rot="-10145659">
              <a:off x="200227" y="3936639"/>
              <a:ext cx="271074" cy="302024"/>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28" name="Google Shape;28;p2"/>
            <p:cNvSpPr/>
            <p:nvPr/>
          </p:nvSpPr>
          <p:spPr>
            <a:xfrm flipH="1">
              <a:off x="1077809" y="344339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flipH="1">
              <a:off x="1394530" y="341859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8" name="Shape 158"/>
        <p:cNvGrpSpPr/>
        <p:nvPr/>
      </p:nvGrpSpPr>
      <p:grpSpPr>
        <a:xfrm>
          <a:off x="0" y="0"/>
          <a:ext cx="0" cy="0"/>
          <a:chOff x="0" y="0"/>
          <a:chExt cx="0" cy="0"/>
        </a:xfrm>
      </p:grpSpPr>
      <p:sp>
        <p:nvSpPr>
          <p:cNvPr id="159" name="Google Shape;159;p11"/>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60" name="Google Shape;160;p11"/>
          <p:cNvGrpSpPr/>
          <p:nvPr/>
        </p:nvGrpSpPr>
        <p:grpSpPr>
          <a:xfrm>
            <a:off x="329788" y="4081200"/>
            <a:ext cx="8484419" cy="1041759"/>
            <a:chOff x="329788" y="4081200"/>
            <a:chExt cx="8484419" cy="1041759"/>
          </a:xfrm>
        </p:grpSpPr>
        <p:sp>
          <p:nvSpPr>
            <p:cNvPr id="161" name="Google Shape;161;p11"/>
            <p:cNvSpPr/>
            <p:nvPr/>
          </p:nvSpPr>
          <p:spPr>
            <a:xfrm flipH="1">
              <a:off x="2483177"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62" name="Google Shape;162;p11"/>
            <p:cNvSpPr/>
            <p:nvPr/>
          </p:nvSpPr>
          <p:spPr>
            <a:xfrm flipH="1">
              <a:off x="2290603"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63" name="Google Shape;163;p11"/>
            <p:cNvSpPr/>
            <p:nvPr/>
          </p:nvSpPr>
          <p:spPr>
            <a:xfrm>
              <a:off x="501300"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64" name="Google Shape;164;p11"/>
            <p:cNvSpPr/>
            <p:nvPr/>
          </p:nvSpPr>
          <p:spPr>
            <a:xfrm flipH="1">
              <a:off x="758564"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65" name="Google Shape;165;p11"/>
            <p:cNvSpPr/>
            <p:nvPr/>
          </p:nvSpPr>
          <p:spPr>
            <a:xfrm>
              <a:off x="1274015" y="4925729"/>
              <a:ext cx="168163" cy="181080"/>
            </a:xfrm>
            <a:custGeom>
              <a:rect b="b" l="l" r="r" t="t"/>
              <a:pathLst>
                <a:path extrusionOk="0" h="12002" w="11144">
                  <a:moveTo>
                    <a:pt x="11144" y="0"/>
                  </a:moveTo>
                  <a:lnTo>
                    <a:pt x="3429" y="12002"/>
                  </a:lnTo>
                  <a:lnTo>
                    <a:pt x="0" y="9144"/>
                  </a:lnTo>
                </a:path>
              </a:pathLst>
            </a:custGeom>
            <a:noFill/>
            <a:ln cap="rnd" cmpd="sng" w="38100">
              <a:solidFill>
                <a:schemeClr val="dk1"/>
              </a:solidFill>
              <a:prstDash val="solid"/>
              <a:round/>
              <a:headEnd len="med" w="med" type="none"/>
              <a:tailEnd len="med" w="med" type="none"/>
            </a:ln>
          </p:spPr>
        </p:sp>
        <p:sp>
          <p:nvSpPr>
            <p:cNvPr id="166" name="Google Shape;166;p11"/>
            <p:cNvSpPr/>
            <p:nvPr/>
          </p:nvSpPr>
          <p:spPr>
            <a:xfrm>
              <a:off x="1517285"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67" name="Google Shape;167;p11"/>
            <p:cNvSpPr/>
            <p:nvPr/>
          </p:nvSpPr>
          <p:spPr>
            <a:xfrm>
              <a:off x="3194293" y="4900109"/>
              <a:ext cx="74300" cy="222850"/>
            </a:xfrm>
            <a:custGeom>
              <a:rect b="b" l="l" r="r" t="t"/>
              <a:pathLst>
                <a:path extrusionOk="0" h="8914" w="2972">
                  <a:moveTo>
                    <a:pt x="0" y="0"/>
                  </a:moveTo>
                  <a:lnTo>
                    <a:pt x="0" y="8914"/>
                  </a:lnTo>
                  <a:lnTo>
                    <a:pt x="2972" y="8914"/>
                  </a:lnTo>
                </a:path>
              </a:pathLst>
            </a:custGeom>
            <a:noFill/>
            <a:ln cap="rnd" cmpd="sng" w="38100">
              <a:solidFill>
                <a:schemeClr val="dk1"/>
              </a:solidFill>
              <a:prstDash val="solid"/>
              <a:round/>
              <a:headEnd len="med" w="med" type="none"/>
              <a:tailEnd len="med" w="med" type="none"/>
            </a:ln>
          </p:spPr>
        </p:sp>
        <p:sp>
          <p:nvSpPr>
            <p:cNvPr id="168" name="Google Shape;168;p11"/>
            <p:cNvSpPr/>
            <p:nvPr/>
          </p:nvSpPr>
          <p:spPr>
            <a:xfrm>
              <a:off x="3346693" y="4900109"/>
              <a:ext cx="74300" cy="222850"/>
            </a:xfrm>
            <a:custGeom>
              <a:rect b="b" l="l" r="r" t="t"/>
              <a:pathLst>
                <a:path extrusionOk="0" h="8914" w="2972">
                  <a:moveTo>
                    <a:pt x="0" y="0"/>
                  </a:moveTo>
                  <a:lnTo>
                    <a:pt x="0" y="8914"/>
                  </a:lnTo>
                  <a:lnTo>
                    <a:pt x="2972" y="8914"/>
                  </a:lnTo>
                </a:path>
              </a:pathLst>
            </a:custGeom>
            <a:noFill/>
            <a:ln cap="rnd" cmpd="sng" w="38100">
              <a:solidFill>
                <a:schemeClr val="dk1"/>
              </a:solidFill>
              <a:prstDash val="solid"/>
              <a:round/>
              <a:headEnd len="med" w="med" type="none"/>
              <a:tailEnd len="med" w="med" type="none"/>
            </a:ln>
          </p:spPr>
        </p:sp>
        <p:sp>
          <p:nvSpPr>
            <p:cNvPr id="169" name="Google Shape;169;p11"/>
            <p:cNvSpPr/>
            <p:nvPr/>
          </p:nvSpPr>
          <p:spPr>
            <a:xfrm>
              <a:off x="4121250" y="4918525"/>
              <a:ext cx="242250" cy="122750"/>
            </a:xfrm>
            <a:custGeom>
              <a:rect b="b" l="l" r="r" t="t"/>
              <a:pathLst>
                <a:path extrusionOk="0" h="4910" w="9690">
                  <a:moveTo>
                    <a:pt x="0" y="0"/>
                  </a:moveTo>
                  <a:lnTo>
                    <a:pt x="3747" y="4910"/>
                  </a:lnTo>
                  <a:lnTo>
                    <a:pt x="8140" y="905"/>
                  </a:lnTo>
                  <a:lnTo>
                    <a:pt x="9690" y="3230"/>
                  </a:lnTo>
                </a:path>
              </a:pathLst>
            </a:custGeom>
            <a:noFill/>
            <a:ln cap="rnd" cmpd="sng" w="38100">
              <a:solidFill>
                <a:schemeClr val="dk1"/>
              </a:solidFill>
              <a:prstDash val="solid"/>
              <a:round/>
              <a:headEnd len="med" w="med" type="none"/>
              <a:tailEnd len="med" w="med" type="none"/>
            </a:ln>
          </p:spPr>
        </p:sp>
        <p:sp>
          <p:nvSpPr>
            <p:cNvPr id="170" name="Google Shape;170;p11"/>
            <p:cNvSpPr/>
            <p:nvPr/>
          </p:nvSpPr>
          <p:spPr>
            <a:xfrm flipH="1">
              <a:off x="3948593" y="4900109"/>
              <a:ext cx="74300" cy="222850"/>
            </a:xfrm>
            <a:custGeom>
              <a:rect b="b" l="l" r="r" t="t"/>
              <a:pathLst>
                <a:path extrusionOk="0" h="8914" w="2972">
                  <a:moveTo>
                    <a:pt x="0" y="0"/>
                  </a:moveTo>
                  <a:lnTo>
                    <a:pt x="0" y="8914"/>
                  </a:lnTo>
                  <a:lnTo>
                    <a:pt x="2972" y="8914"/>
                  </a:lnTo>
                </a:path>
              </a:pathLst>
            </a:custGeom>
            <a:noFill/>
            <a:ln cap="rnd" cmpd="sng" w="38100">
              <a:solidFill>
                <a:schemeClr val="dk1"/>
              </a:solidFill>
              <a:prstDash val="solid"/>
              <a:round/>
              <a:headEnd len="med" w="med" type="none"/>
              <a:tailEnd len="med" w="med" type="none"/>
            </a:ln>
          </p:spPr>
        </p:sp>
        <p:sp>
          <p:nvSpPr>
            <p:cNvPr id="171" name="Google Shape;171;p11"/>
            <p:cNvSpPr/>
            <p:nvPr/>
          </p:nvSpPr>
          <p:spPr>
            <a:xfrm>
              <a:off x="8284998"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72" name="Google Shape;172;p11"/>
            <p:cNvSpPr/>
            <p:nvPr/>
          </p:nvSpPr>
          <p:spPr>
            <a:xfrm>
              <a:off x="4958397"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73" name="Google Shape;173;p11"/>
            <p:cNvSpPr/>
            <p:nvPr/>
          </p:nvSpPr>
          <p:spPr>
            <a:xfrm flipH="1">
              <a:off x="5893602"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74" name="Google Shape;174;p11"/>
            <p:cNvSpPr/>
            <p:nvPr/>
          </p:nvSpPr>
          <p:spPr>
            <a:xfrm flipH="1">
              <a:off x="5701028"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75" name="Google Shape;175;p11"/>
            <p:cNvSpPr/>
            <p:nvPr/>
          </p:nvSpPr>
          <p:spPr>
            <a:xfrm>
              <a:off x="4779100"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76" name="Google Shape;176;p11"/>
            <p:cNvSpPr/>
            <p:nvPr/>
          </p:nvSpPr>
          <p:spPr>
            <a:xfrm flipH="1">
              <a:off x="8479339"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77" name="Google Shape;177;p11"/>
            <p:cNvSpPr/>
            <p:nvPr/>
          </p:nvSpPr>
          <p:spPr>
            <a:xfrm>
              <a:off x="6413178" y="4925729"/>
              <a:ext cx="168163" cy="181080"/>
            </a:xfrm>
            <a:custGeom>
              <a:rect b="b" l="l" r="r" t="t"/>
              <a:pathLst>
                <a:path extrusionOk="0" h="12002" w="11144">
                  <a:moveTo>
                    <a:pt x="11144" y="0"/>
                  </a:moveTo>
                  <a:lnTo>
                    <a:pt x="3429" y="12002"/>
                  </a:lnTo>
                  <a:lnTo>
                    <a:pt x="0" y="9144"/>
                  </a:lnTo>
                </a:path>
              </a:pathLst>
            </a:custGeom>
            <a:noFill/>
            <a:ln cap="rnd" cmpd="sng" w="38100">
              <a:solidFill>
                <a:schemeClr val="dk1"/>
              </a:solidFill>
              <a:prstDash val="solid"/>
              <a:round/>
              <a:headEnd len="med" w="med" type="none"/>
              <a:tailEnd len="med" w="med" type="none"/>
            </a:ln>
          </p:spPr>
        </p:sp>
        <p:sp>
          <p:nvSpPr>
            <p:cNvPr id="178" name="Google Shape;178;p11"/>
            <p:cNvSpPr/>
            <p:nvPr/>
          </p:nvSpPr>
          <p:spPr>
            <a:xfrm>
              <a:off x="6656447" y="49044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79" name="Google Shape;179;p11"/>
            <p:cNvSpPr/>
            <p:nvPr/>
          </p:nvSpPr>
          <p:spPr>
            <a:xfrm flipH="1" rot="-772385">
              <a:off x="7297125" y="4931449"/>
              <a:ext cx="242258" cy="122754"/>
            </a:xfrm>
            <a:custGeom>
              <a:rect b="b" l="l" r="r" t="t"/>
              <a:pathLst>
                <a:path extrusionOk="0" h="4910" w="9690">
                  <a:moveTo>
                    <a:pt x="0" y="0"/>
                  </a:moveTo>
                  <a:lnTo>
                    <a:pt x="3747" y="4910"/>
                  </a:lnTo>
                  <a:lnTo>
                    <a:pt x="8140" y="905"/>
                  </a:lnTo>
                  <a:lnTo>
                    <a:pt x="9690" y="3230"/>
                  </a:lnTo>
                </a:path>
              </a:pathLst>
            </a:custGeom>
            <a:noFill/>
            <a:ln cap="rnd" cmpd="sng" w="38100">
              <a:solidFill>
                <a:schemeClr val="dk1"/>
              </a:solidFill>
              <a:prstDash val="solid"/>
              <a:round/>
              <a:headEnd len="med" w="med" type="none"/>
              <a:tailEnd len="med" w="med" type="none"/>
            </a:ln>
          </p:spPr>
        </p:sp>
        <p:sp>
          <p:nvSpPr>
            <p:cNvPr id="180" name="Google Shape;180;p11"/>
            <p:cNvSpPr/>
            <p:nvPr/>
          </p:nvSpPr>
          <p:spPr>
            <a:xfrm>
              <a:off x="7637737" y="4900109"/>
              <a:ext cx="74300" cy="222850"/>
            </a:xfrm>
            <a:custGeom>
              <a:rect b="b" l="l" r="r" t="t"/>
              <a:pathLst>
                <a:path extrusionOk="0" h="8914" w="2972">
                  <a:moveTo>
                    <a:pt x="0" y="0"/>
                  </a:moveTo>
                  <a:lnTo>
                    <a:pt x="0" y="8914"/>
                  </a:lnTo>
                  <a:lnTo>
                    <a:pt x="2972" y="8914"/>
                  </a:lnTo>
                </a:path>
              </a:pathLst>
            </a:custGeom>
            <a:noFill/>
            <a:ln cap="rnd" cmpd="sng" w="38100">
              <a:solidFill>
                <a:schemeClr val="dk1"/>
              </a:solidFill>
              <a:prstDash val="solid"/>
              <a:round/>
              <a:headEnd len="med" w="med" type="none"/>
              <a:tailEnd len="med" w="med" type="none"/>
            </a:ln>
          </p:spPr>
        </p:sp>
        <p:pic>
          <p:nvPicPr>
            <p:cNvPr id="181" name="Google Shape;181;p11"/>
            <p:cNvPicPr preferRelativeResize="0"/>
            <p:nvPr/>
          </p:nvPicPr>
          <p:blipFill>
            <a:blip r:embed="rId2">
              <a:alphaModFix/>
            </a:blip>
            <a:stretch>
              <a:fillRect/>
            </a:stretch>
          </p:blipFill>
          <p:spPr>
            <a:xfrm flipH="1">
              <a:off x="5568301" y="4081200"/>
              <a:ext cx="534466" cy="874375"/>
            </a:xfrm>
            <a:prstGeom prst="rect">
              <a:avLst/>
            </a:prstGeom>
            <a:noFill/>
            <a:ln>
              <a:noFill/>
            </a:ln>
          </p:spPr>
        </p:pic>
        <p:pic>
          <p:nvPicPr>
            <p:cNvPr id="182" name="Google Shape;182;p11"/>
            <p:cNvPicPr preferRelativeResize="0"/>
            <p:nvPr/>
          </p:nvPicPr>
          <p:blipFill>
            <a:blip r:embed="rId3">
              <a:alphaModFix/>
            </a:blip>
            <a:stretch>
              <a:fillRect/>
            </a:stretch>
          </p:blipFill>
          <p:spPr>
            <a:xfrm>
              <a:off x="2115641" y="4081200"/>
              <a:ext cx="534466" cy="874375"/>
            </a:xfrm>
            <a:prstGeom prst="rect">
              <a:avLst/>
            </a:prstGeom>
            <a:noFill/>
            <a:ln>
              <a:noFill/>
            </a:ln>
          </p:spPr>
        </p:pic>
        <p:pic>
          <p:nvPicPr>
            <p:cNvPr id="183" name="Google Shape;183;p11"/>
            <p:cNvPicPr preferRelativeResize="0"/>
            <p:nvPr/>
          </p:nvPicPr>
          <p:blipFill>
            <a:blip r:embed="rId4">
              <a:alphaModFix/>
            </a:blip>
            <a:stretch>
              <a:fillRect/>
            </a:stretch>
          </p:blipFill>
          <p:spPr>
            <a:xfrm>
              <a:off x="1188383" y="4278497"/>
              <a:ext cx="653153" cy="677078"/>
            </a:xfrm>
            <a:prstGeom prst="rect">
              <a:avLst/>
            </a:prstGeom>
            <a:noFill/>
            <a:ln>
              <a:noFill/>
            </a:ln>
          </p:spPr>
        </p:pic>
        <p:pic>
          <p:nvPicPr>
            <p:cNvPr id="184" name="Google Shape;184;p11"/>
            <p:cNvPicPr preferRelativeResize="0"/>
            <p:nvPr/>
          </p:nvPicPr>
          <p:blipFill>
            <a:blip r:embed="rId5">
              <a:alphaModFix/>
            </a:blip>
            <a:stretch>
              <a:fillRect/>
            </a:stretch>
          </p:blipFill>
          <p:spPr>
            <a:xfrm>
              <a:off x="3761275" y="4278497"/>
              <a:ext cx="667508" cy="677078"/>
            </a:xfrm>
            <a:prstGeom prst="rect">
              <a:avLst/>
            </a:prstGeom>
            <a:noFill/>
            <a:ln>
              <a:noFill/>
            </a:ln>
          </p:spPr>
        </p:pic>
        <p:pic>
          <p:nvPicPr>
            <p:cNvPr id="185" name="Google Shape;185;p11"/>
            <p:cNvPicPr preferRelativeResize="0"/>
            <p:nvPr/>
          </p:nvPicPr>
          <p:blipFill>
            <a:blip r:embed="rId6">
              <a:alphaModFix/>
            </a:blip>
            <a:stretch>
              <a:fillRect/>
            </a:stretch>
          </p:blipFill>
          <p:spPr>
            <a:xfrm flipH="1">
              <a:off x="2924212" y="4256964"/>
              <a:ext cx="715358" cy="698611"/>
            </a:xfrm>
            <a:prstGeom prst="rect">
              <a:avLst/>
            </a:prstGeom>
            <a:noFill/>
            <a:ln>
              <a:noFill/>
            </a:ln>
          </p:spPr>
        </p:pic>
        <p:pic>
          <p:nvPicPr>
            <p:cNvPr id="186" name="Google Shape;186;p11"/>
            <p:cNvPicPr preferRelativeResize="0"/>
            <p:nvPr/>
          </p:nvPicPr>
          <p:blipFill>
            <a:blip r:embed="rId7">
              <a:alphaModFix/>
            </a:blip>
            <a:stretch>
              <a:fillRect/>
            </a:stretch>
          </p:blipFill>
          <p:spPr>
            <a:xfrm>
              <a:off x="6300672" y="4256964"/>
              <a:ext cx="715358" cy="698611"/>
            </a:xfrm>
            <a:prstGeom prst="rect">
              <a:avLst/>
            </a:prstGeom>
            <a:noFill/>
            <a:ln>
              <a:noFill/>
            </a:ln>
          </p:spPr>
        </p:pic>
        <p:pic>
          <p:nvPicPr>
            <p:cNvPr id="187" name="Google Shape;187;p11"/>
            <p:cNvPicPr preferRelativeResize="0"/>
            <p:nvPr/>
          </p:nvPicPr>
          <p:blipFill>
            <a:blip r:embed="rId8">
              <a:alphaModFix/>
            </a:blip>
            <a:stretch>
              <a:fillRect/>
            </a:stretch>
          </p:blipFill>
          <p:spPr>
            <a:xfrm>
              <a:off x="8077315" y="4445972"/>
              <a:ext cx="736891" cy="509603"/>
            </a:xfrm>
            <a:prstGeom prst="rect">
              <a:avLst/>
            </a:prstGeom>
            <a:noFill/>
            <a:ln>
              <a:noFill/>
            </a:ln>
          </p:spPr>
        </p:pic>
        <p:pic>
          <p:nvPicPr>
            <p:cNvPr id="188" name="Google Shape;188;p11"/>
            <p:cNvPicPr preferRelativeResize="0"/>
            <p:nvPr/>
          </p:nvPicPr>
          <p:blipFill>
            <a:blip r:embed="rId9">
              <a:alphaModFix/>
            </a:blip>
            <a:stretch>
              <a:fillRect/>
            </a:stretch>
          </p:blipFill>
          <p:spPr>
            <a:xfrm>
              <a:off x="329788" y="4445972"/>
              <a:ext cx="736891" cy="509603"/>
            </a:xfrm>
            <a:prstGeom prst="rect">
              <a:avLst/>
            </a:prstGeom>
            <a:noFill/>
            <a:ln>
              <a:noFill/>
            </a:ln>
          </p:spPr>
        </p:pic>
        <p:pic>
          <p:nvPicPr>
            <p:cNvPr id="189" name="Google Shape;189;p11"/>
            <p:cNvPicPr preferRelativeResize="0"/>
            <p:nvPr/>
          </p:nvPicPr>
          <p:blipFill>
            <a:blip r:embed="rId10">
              <a:alphaModFix/>
            </a:blip>
            <a:stretch>
              <a:fillRect/>
            </a:stretch>
          </p:blipFill>
          <p:spPr>
            <a:xfrm>
              <a:off x="4550488" y="4276104"/>
              <a:ext cx="667508" cy="679471"/>
            </a:xfrm>
            <a:prstGeom prst="rect">
              <a:avLst/>
            </a:prstGeom>
            <a:noFill/>
            <a:ln>
              <a:noFill/>
            </a:ln>
          </p:spPr>
        </p:pic>
        <p:pic>
          <p:nvPicPr>
            <p:cNvPr id="190" name="Google Shape;190;p11"/>
            <p:cNvPicPr preferRelativeResize="0"/>
            <p:nvPr/>
          </p:nvPicPr>
          <p:blipFill>
            <a:blip r:embed="rId11">
              <a:alphaModFix/>
            </a:blip>
            <a:stretch>
              <a:fillRect/>
            </a:stretch>
          </p:blipFill>
          <p:spPr>
            <a:xfrm>
              <a:off x="7213935" y="4276104"/>
              <a:ext cx="741676" cy="679471"/>
            </a:xfrm>
            <a:prstGeom prst="rect">
              <a:avLst/>
            </a:prstGeom>
            <a:noFill/>
            <a:ln>
              <a:noFill/>
            </a:ln>
          </p:spPr>
        </p:pic>
        <p:sp>
          <p:nvSpPr>
            <p:cNvPr id="191" name="Google Shape;191;p11"/>
            <p:cNvSpPr/>
            <p:nvPr/>
          </p:nvSpPr>
          <p:spPr>
            <a:xfrm>
              <a:off x="4896942" y="4662673"/>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1"/>
            <p:cNvSpPr/>
            <p:nvPr/>
          </p:nvSpPr>
          <p:spPr>
            <a:xfrm>
              <a:off x="4755021" y="4650887"/>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1"/>
            <p:cNvSpPr/>
            <p:nvPr/>
          </p:nvSpPr>
          <p:spPr>
            <a:xfrm>
              <a:off x="8426917" y="4646004"/>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1"/>
            <p:cNvSpPr/>
            <p:nvPr/>
          </p:nvSpPr>
          <p:spPr>
            <a:xfrm>
              <a:off x="8284996" y="4634218"/>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1"/>
            <p:cNvSpPr/>
            <p:nvPr/>
          </p:nvSpPr>
          <p:spPr>
            <a:xfrm>
              <a:off x="1583030" y="4529911"/>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1"/>
            <p:cNvSpPr/>
            <p:nvPr/>
          </p:nvSpPr>
          <p:spPr>
            <a:xfrm>
              <a:off x="1441108" y="4518125"/>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1"/>
            <p:cNvSpPr/>
            <p:nvPr/>
          </p:nvSpPr>
          <p:spPr>
            <a:xfrm flipH="1">
              <a:off x="5767046" y="4577317"/>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1"/>
            <p:cNvSpPr/>
            <p:nvPr/>
          </p:nvSpPr>
          <p:spPr>
            <a:xfrm flipH="1">
              <a:off x="5918283" y="4565531"/>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1"/>
            <p:cNvSpPr/>
            <p:nvPr/>
          </p:nvSpPr>
          <p:spPr>
            <a:xfrm flipH="1">
              <a:off x="3228777" y="4602367"/>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1"/>
            <p:cNvSpPr/>
            <p:nvPr/>
          </p:nvSpPr>
          <p:spPr>
            <a:xfrm flipH="1">
              <a:off x="3380014" y="4590581"/>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1"/>
            <p:cNvSpPr/>
            <p:nvPr/>
          </p:nvSpPr>
          <p:spPr>
            <a:xfrm rot="-311666">
              <a:off x="4096754" y="4630462"/>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1"/>
            <p:cNvSpPr/>
            <p:nvPr/>
          </p:nvSpPr>
          <p:spPr>
            <a:xfrm rot="-392198">
              <a:off x="3942938" y="4634457"/>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1"/>
            <p:cNvSpPr/>
            <p:nvPr/>
          </p:nvSpPr>
          <p:spPr>
            <a:xfrm rot="-311666">
              <a:off x="6638372" y="4644749"/>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1"/>
            <p:cNvSpPr/>
            <p:nvPr/>
          </p:nvSpPr>
          <p:spPr>
            <a:xfrm rot="-392198">
              <a:off x="6484557" y="4648745"/>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1"/>
            <p:cNvSpPr/>
            <p:nvPr/>
          </p:nvSpPr>
          <p:spPr>
            <a:xfrm rot="-311666">
              <a:off x="7699854" y="4645862"/>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1"/>
            <p:cNvSpPr/>
            <p:nvPr/>
          </p:nvSpPr>
          <p:spPr>
            <a:xfrm rot="-392198">
              <a:off x="7546038" y="4649857"/>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1"/>
            <p:cNvSpPr/>
            <p:nvPr/>
          </p:nvSpPr>
          <p:spPr>
            <a:xfrm rot="-311666">
              <a:off x="2463316" y="4605762"/>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1"/>
            <p:cNvSpPr/>
            <p:nvPr/>
          </p:nvSpPr>
          <p:spPr>
            <a:xfrm rot="-392198">
              <a:off x="2309500" y="4609757"/>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1"/>
            <p:cNvSpPr/>
            <p:nvPr/>
          </p:nvSpPr>
          <p:spPr>
            <a:xfrm rot="-311666">
              <a:off x="747579" y="4675687"/>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1"/>
            <p:cNvSpPr/>
            <p:nvPr/>
          </p:nvSpPr>
          <p:spPr>
            <a:xfrm rot="-392198">
              <a:off x="593763" y="4679682"/>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1"/>
            <p:cNvSpPr/>
            <p:nvPr/>
          </p:nvSpPr>
          <p:spPr>
            <a:xfrm rot="1498374">
              <a:off x="4099383" y="4682386"/>
              <a:ext cx="123962" cy="138116"/>
            </a:xfrm>
            <a:custGeom>
              <a:rect b="b" l="l" r="r" t="t"/>
              <a:pathLst>
                <a:path extrusionOk="0" h="11144" w="10002">
                  <a:moveTo>
                    <a:pt x="0" y="11144"/>
                  </a:moveTo>
                  <a:cubicBezTo>
                    <a:pt x="4895" y="10166"/>
                    <a:pt x="10002" y="4991"/>
                    <a:pt x="10002" y="0"/>
                  </a:cubicBezTo>
                </a:path>
              </a:pathLst>
            </a:custGeom>
            <a:noFill/>
            <a:ln cap="rnd" cmpd="sng" w="38100">
              <a:solidFill>
                <a:schemeClr val="lt1"/>
              </a:solidFill>
              <a:prstDash val="solid"/>
              <a:round/>
              <a:headEnd len="med" w="med" type="none"/>
              <a:tailEnd len="med" w="med" type="none"/>
            </a:ln>
          </p:spPr>
        </p:sp>
        <p:sp>
          <p:nvSpPr>
            <p:cNvPr id="212" name="Google Shape;212;p11"/>
            <p:cNvSpPr/>
            <p:nvPr/>
          </p:nvSpPr>
          <p:spPr>
            <a:xfrm rot="2700242">
              <a:off x="579912" y="4640102"/>
              <a:ext cx="251162" cy="279858"/>
            </a:xfrm>
            <a:custGeom>
              <a:rect b="b" l="l" r="r" t="t"/>
              <a:pathLst>
                <a:path extrusionOk="0" h="11144" w="10002">
                  <a:moveTo>
                    <a:pt x="0" y="11144"/>
                  </a:moveTo>
                  <a:cubicBezTo>
                    <a:pt x="4895" y="10166"/>
                    <a:pt x="10002" y="4991"/>
                    <a:pt x="10002" y="0"/>
                  </a:cubicBezTo>
                </a:path>
              </a:pathLst>
            </a:custGeom>
            <a:noFill/>
            <a:ln cap="rnd" cmpd="sng" w="38100">
              <a:solidFill>
                <a:schemeClr val="lt1"/>
              </a:solidFill>
              <a:prstDash val="solid"/>
              <a:round/>
              <a:headEnd len="med" w="med" type="none"/>
              <a:tailEnd len="med" w="med" type="none"/>
            </a:ln>
          </p:spPr>
        </p:sp>
        <p:sp>
          <p:nvSpPr>
            <p:cNvPr id="213" name="Google Shape;213;p11"/>
            <p:cNvSpPr/>
            <p:nvPr/>
          </p:nvSpPr>
          <p:spPr>
            <a:xfrm>
              <a:off x="2328621" y="4644669"/>
              <a:ext cx="170700" cy="170700"/>
            </a:xfrm>
            <a:prstGeom prst="pie">
              <a:avLst>
                <a:gd fmla="val 0" name="adj1"/>
                <a:gd fmla="val 1085293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a:off x="6533530" y="4690100"/>
              <a:ext cx="122700" cy="122700"/>
            </a:xfrm>
            <a:prstGeom prst="pie">
              <a:avLst>
                <a:gd fmla="val 0" name="adj1"/>
                <a:gd fmla="val 1085293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7620925" y="4750629"/>
              <a:ext cx="75900" cy="1056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CUSTOM">
    <p:spTree>
      <p:nvGrpSpPr>
        <p:cNvPr id="216" name="Shape 216"/>
        <p:cNvGrpSpPr/>
        <p:nvPr/>
      </p:nvGrpSpPr>
      <p:grpSpPr>
        <a:xfrm>
          <a:off x="0" y="0"/>
          <a:ext cx="0" cy="0"/>
          <a:chOff x="0" y="0"/>
          <a:chExt cx="0" cy="0"/>
        </a:xfrm>
      </p:grpSpPr>
      <p:sp>
        <p:nvSpPr>
          <p:cNvPr id="217" name="Google Shape;217;p12"/>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218" name="Shape 218"/>
        <p:cNvGrpSpPr/>
        <p:nvPr/>
      </p:nvGrpSpPr>
      <p:grpSpPr>
        <a:xfrm>
          <a:off x="0" y="0"/>
          <a:ext cx="0" cy="0"/>
          <a:chOff x="0" y="0"/>
          <a:chExt cx="0" cy="0"/>
        </a:xfrm>
      </p:grpSpPr>
      <p:sp>
        <p:nvSpPr>
          <p:cNvPr id="219" name="Google Shape;219;p13"/>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0" name="Google Shape;220;p13"/>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1" name="Google Shape;221;p13"/>
          <p:cNvSpPr txBox="1"/>
          <p:nvPr>
            <p:ph idx="12" type="sldNum"/>
          </p:nvPr>
        </p:nvSpPr>
        <p:spPr>
          <a:xfrm>
            <a:off x="8472458" y="4663217"/>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30" name="Shape 30"/>
        <p:cNvGrpSpPr/>
        <p:nvPr/>
      </p:nvGrpSpPr>
      <p:grpSpPr>
        <a:xfrm>
          <a:off x="0" y="0"/>
          <a:ext cx="0" cy="0"/>
          <a:chOff x="0" y="0"/>
          <a:chExt cx="0" cy="0"/>
        </a:xfrm>
      </p:grpSpPr>
      <p:grpSp>
        <p:nvGrpSpPr>
          <p:cNvPr id="31" name="Google Shape;31;p3"/>
          <p:cNvGrpSpPr/>
          <p:nvPr/>
        </p:nvGrpSpPr>
        <p:grpSpPr>
          <a:xfrm>
            <a:off x="7423694" y="2798737"/>
            <a:ext cx="1617944" cy="1829054"/>
            <a:chOff x="7423694" y="2798737"/>
            <a:chExt cx="1617944" cy="1829054"/>
          </a:xfrm>
        </p:grpSpPr>
        <p:grpSp>
          <p:nvGrpSpPr>
            <p:cNvPr id="32" name="Google Shape;32;p3"/>
            <p:cNvGrpSpPr/>
            <p:nvPr/>
          </p:nvGrpSpPr>
          <p:grpSpPr>
            <a:xfrm flipH="1">
              <a:off x="7859537" y="4235422"/>
              <a:ext cx="477532" cy="392369"/>
              <a:chOff x="3019540" y="1608452"/>
              <a:chExt cx="440488" cy="361931"/>
            </a:xfrm>
          </p:grpSpPr>
          <p:sp>
            <p:nvSpPr>
              <p:cNvPr id="33" name="Google Shape;33;p3"/>
              <p:cNvSpPr/>
              <p:nvPr/>
            </p:nvSpPr>
            <p:spPr>
              <a:xfrm flipH="1">
                <a:off x="3338602" y="1608452"/>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34" name="Google Shape;34;p3"/>
              <p:cNvSpPr/>
              <p:nvPr/>
            </p:nvSpPr>
            <p:spPr>
              <a:xfrm flipH="1">
                <a:off x="3019540" y="1608452"/>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35" name="Google Shape;35;p3"/>
            <p:cNvPicPr preferRelativeResize="0"/>
            <p:nvPr/>
          </p:nvPicPr>
          <p:blipFill>
            <a:blip r:embed="rId2">
              <a:alphaModFix/>
            </a:blip>
            <a:stretch>
              <a:fillRect/>
            </a:stretch>
          </p:blipFill>
          <p:spPr>
            <a:xfrm>
              <a:off x="7423694" y="2798737"/>
              <a:ext cx="1541746" cy="1505664"/>
            </a:xfrm>
            <a:prstGeom prst="rect">
              <a:avLst/>
            </a:prstGeom>
            <a:noFill/>
            <a:ln>
              <a:noFill/>
            </a:ln>
          </p:spPr>
        </p:pic>
        <p:sp>
          <p:nvSpPr>
            <p:cNvPr id="36" name="Google Shape;36;p3"/>
            <p:cNvSpPr/>
            <p:nvPr/>
          </p:nvSpPr>
          <p:spPr>
            <a:xfrm flipH="1" rot="10145659">
              <a:off x="8744442" y="3784239"/>
              <a:ext cx="271074" cy="302024"/>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37" name="Google Shape;37;p3"/>
            <p:cNvSpPr/>
            <p:nvPr/>
          </p:nvSpPr>
          <p:spPr>
            <a:xfrm>
              <a:off x="8145101" y="351959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3"/>
            <p:cNvSpPr/>
            <p:nvPr/>
          </p:nvSpPr>
          <p:spPr>
            <a:xfrm>
              <a:off x="7846505" y="349479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9" name="Google Shape;39;p3"/>
          <p:cNvGrpSpPr/>
          <p:nvPr/>
        </p:nvGrpSpPr>
        <p:grpSpPr>
          <a:xfrm>
            <a:off x="234989" y="2839988"/>
            <a:ext cx="1635537" cy="1783192"/>
            <a:chOff x="234989" y="2839988"/>
            <a:chExt cx="1635537" cy="1783192"/>
          </a:xfrm>
        </p:grpSpPr>
        <p:grpSp>
          <p:nvGrpSpPr>
            <p:cNvPr id="40" name="Google Shape;40;p3"/>
            <p:cNvGrpSpPr/>
            <p:nvPr/>
          </p:nvGrpSpPr>
          <p:grpSpPr>
            <a:xfrm>
              <a:off x="782412" y="4230800"/>
              <a:ext cx="593753" cy="392380"/>
              <a:chOff x="7919013" y="4383200"/>
              <a:chExt cx="593753" cy="392380"/>
            </a:xfrm>
          </p:grpSpPr>
          <p:sp>
            <p:nvSpPr>
              <p:cNvPr id="41" name="Google Shape;41;p3"/>
              <p:cNvSpPr/>
              <p:nvPr/>
            </p:nvSpPr>
            <p:spPr>
              <a:xfrm>
                <a:off x="7919013" y="43832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42" name="Google Shape;42;p3"/>
              <p:cNvSpPr/>
              <p:nvPr/>
            </p:nvSpPr>
            <p:spPr>
              <a:xfrm flipH="1">
                <a:off x="8381128" y="43832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sp>
          <p:nvSpPr>
            <p:cNvPr id="43" name="Google Shape;43;p3"/>
            <p:cNvSpPr/>
            <p:nvPr/>
          </p:nvSpPr>
          <p:spPr>
            <a:xfrm rot="-8639560">
              <a:off x="305426" y="3422808"/>
              <a:ext cx="383356" cy="248314"/>
            </a:xfrm>
            <a:custGeom>
              <a:rect b="b" l="l" r="r" t="t"/>
              <a:pathLst>
                <a:path extrusionOk="0" h="16288" w="25146">
                  <a:moveTo>
                    <a:pt x="0" y="0"/>
                  </a:moveTo>
                  <a:cubicBezTo>
                    <a:pt x="9272" y="3711"/>
                    <a:pt x="18751" y="8617"/>
                    <a:pt x="25146" y="16288"/>
                  </a:cubicBezTo>
                </a:path>
              </a:pathLst>
            </a:custGeom>
            <a:noFill/>
            <a:ln cap="rnd" cmpd="sng" w="38100">
              <a:solidFill>
                <a:schemeClr val="dk1"/>
              </a:solidFill>
              <a:prstDash val="solid"/>
              <a:round/>
              <a:headEnd len="med" w="med" type="none"/>
              <a:tailEnd len="med" w="med" type="none"/>
            </a:ln>
          </p:spPr>
        </p:sp>
        <p:sp>
          <p:nvSpPr>
            <p:cNvPr id="44" name="Google Shape;44;p3"/>
            <p:cNvSpPr/>
            <p:nvPr/>
          </p:nvSpPr>
          <p:spPr>
            <a:xfrm flipH="1" rot="8639560">
              <a:off x="1450801" y="3422808"/>
              <a:ext cx="383356" cy="248314"/>
            </a:xfrm>
            <a:custGeom>
              <a:rect b="b" l="l" r="r" t="t"/>
              <a:pathLst>
                <a:path extrusionOk="0" h="16288" w="25146">
                  <a:moveTo>
                    <a:pt x="0" y="0"/>
                  </a:moveTo>
                  <a:cubicBezTo>
                    <a:pt x="9272" y="3711"/>
                    <a:pt x="18751" y="8617"/>
                    <a:pt x="25146" y="16288"/>
                  </a:cubicBezTo>
                </a:path>
              </a:pathLst>
            </a:custGeom>
            <a:noFill/>
            <a:ln cap="rnd" cmpd="sng" w="38100">
              <a:solidFill>
                <a:schemeClr val="dk1"/>
              </a:solidFill>
              <a:prstDash val="solid"/>
              <a:round/>
              <a:headEnd len="med" w="med" type="none"/>
              <a:tailEnd len="med" w="med" type="none"/>
            </a:ln>
          </p:spPr>
        </p:sp>
        <p:pic>
          <p:nvPicPr>
            <p:cNvPr id="45" name="Google Shape;45;p3"/>
            <p:cNvPicPr preferRelativeResize="0"/>
            <p:nvPr/>
          </p:nvPicPr>
          <p:blipFill>
            <a:blip r:embed="rId3">
              <a:alphaModFix/>
            </a:blip>
            <a:stretch>
              <a:fillRect/>
            </a:stretch>
          </p:blipFill>
          <p:spPr>
            <a:xfrm>
              <a:off x="234989" y="2839988"/>
              <a:ext cx="1598465" cy="1464413"/>
            </a:xfrm>
            <a:prstGeom prst="rect">
              <a:avLst/>
            </a:prstGeom>
            <a:noFill/>
            <a:ln>
              <a:noFill/>
            </a:ln>
          </p:spPr>
        </p:pic>
        <p:sp>
          <p:nvSpPr>
            <p:cNvPr id="46" name="Google Shape;46;p3"/>
            <p:cNvSpPr/>
            <p:nvPr/>
          </p:nvSpPr>
          <p:spPr>
            <a:xfrm>
              <a:off x="1154950" y="3615576"/>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3"/>
            <p:cNvSpPr/>
            <p:nvPr/>
          </p:nvSpPr>
          <p:spPr>
            <a:xfrm>
              <a:off x="865684" y="3628099"/>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3"/>
            <p:cNvSpPr/>
            <p:nvPr/>
          </p:nvSpPr>
          <p:spPr>
            <a:xfrm>
              <a:off x="937638" y="3714775"/>
              <a:ext cx="264300" cy="264300"/>
            </a:xfrm>
            <a:prstGeom prst="pie">
              <a:avLst>
                <a:gd fmla="val 0" name="adj1"/>
                <a:gd fmla="val 1085293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9" name="Google Shape;49;p3"/>
          <p:cNvPicPr preferRelativeResize="0"/>
          <p:nvPr/>
        </p:nvPicPr>
        <p:blipFill>
          <a:blip r:embed="rId4">
            <a:alphaModFix/>
          </a:blip>
          <a:stretch>
            <a:fillRect/>
          </a:stretch>
        </p:blipFill>
        <p:spPr>
          <a:xfrm>
            <a:off x="1566608" y="152400"/>
            <a:ext cx="5978616" cy="4838700"/>
          </a:xfrm>
          <a:prstGeom prst="rect">
            <a:avLst/>
          </a:prstGeom>
          <a:noFill/>
          <a:ln>
            <a:noFill/>
          </a:ln>
        </p:spPr>
      </p:pic>
      <p:sp>
        <p:nvSpPr>
          <p:cNvPr id="50" name="Google Shape;50;p3"/>
          <p:cNvSpPr txBox="1"/>
          <p:nvPr>
            <p:ph type="ctrTitle"/>
          </p:nvPr>
        </p:nvSpPr>
        <p:spPr>
          <a:xfrm>
            <a:off x="2332650" y="1867225"/>
            <a:ext cx="4478700" cy="1007700"/>
          </a:xfrm>
          <a:prstGeom prst="rect">
            <a:avLst/>
          </a:prstGeom>
        </p:spPr>
        <p:txBody>
          <a:bodyPr anchorCtr="0" anchor="t" bIns="0" lIns="0" spcFirstLastPara="1" rIns="0"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1" name="Google Shape;51;p3"/>
          <p:cNvSpPr txBox="1"/>
          <p:nvPr>
            <p:ph idx="1" type="subTitle"/>
          </p:nvPr>
        </p:nvSpPr>
        <p:spPr>
          <a:xfrm>
            <a:off x="2332650" y="2971775"/>
            <a:ext cx="4478700" cy="304500"/>
          </a:xfrm>
          <a:prstGeom prst="rect">
            <a:avLst/>
          </a:prstGeom>
        </p:spPr>
        <p:txBody>
          <a:bodyPr anchorCtr="0" anchor="t" bIns="0" lIns="0" spcFirstLastPara="1" rIns="0" wrap="square" tIns="0">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800"/>
              </a:spcBef>
              <a:spcAft>
                <a:spcPts val="0"/>
              </a:spcAft>
              <a:buClr>
                <a:schemeClr val="dk2"/>
              </a:buClr>
              <a:buSzPts val="1800"/>
              <a:buNone/>
              <a:defRPr sz="1800">
                <a:solidFill>
                  <a:schemeClr val="dk2"/>
                </a:solidFill>
              </a:defRPr>
            </a:lvl2pPr>
            <a:lvl3pPr lvl="2" rtl="0" algn="ctr">
              <a:spcBef>
                <a:spcPts val="800"/>
              </a:spcBef>
              <a:spcAft>
                <a:spcPts val="0"/>
              </a:spcAft>
              <a:buClr>
                <a:schemeClr val="dk2"/>
              </a:buClr>
              <a:buSzPts val="1800"/>
              <a:buNone/>
              <a:defRPr sz="1800">
                <a:solidFill>
                  <a:schemeClr val="dk2"/>
                </a:solidFill>
              </a:defRPr>
            </a:lvl3pPr>
            <a:lvl4pPr lvl="3" rtl="0" algn="ctr">
              <a:spcBef>
                <a:spcPts val="800"/>
              </a:spcBef>
              <a:spcAft>
                <a:spcPts val="0"/>
              </a:spcAft>
              <a:buClr>
                <a:schemeClr val="dk2"/>
              </a:buClr>
              <a:buSzPts val="1800"/>
              <a:buNone/>
              <a:defRPr sz="1800">
                <a:solidFill>
                  <a:schemeClr val="dk2"/>
                </a:solidFill>
              </a:defRPr>
            </a:lvl4pPr>
            <a:lvl5pPr lvl="4" rtl="0" algn="ctr">
              <a:spcBef>
                <a:spcPts val="800"/>
              </a:spcBef>
              <a:spcAft>
                <a:spcPts val="0"/>
              </a:spcAft>
              <a:buClr>
                <a:schemeClr val="dk2"/>
              </a:buClr>
              <a:buSzPts val="1800"/>
              <a:buNone/>
              <a:defRPr sz="1800">
                <a:solidFill>
                  <a:schemeClr val="dk2"/>
                </a:solidFill>
              </a:defRPr>
            </a:lvl5pPr>
            <a:lvl6pPr lvl="5" rtl="0" algn="ctr">
              <a:spcBef>
                <a:spcPts val="800"/>
              </a:spcBef>
              <a:spcAft>
                <a:spcPts val="0"/>
              </a:spcAft>
              <a:buClr>
                <a:schemeClr val="dk2"/>
              </a:buClr>
              <a:buSzPts val="1800"/>
              <a:buNone/>
              <a:defRPr sz="1800">
                <a:solidFill>
                  <a:schemeClr val="dk2"/>
                </a:solidFill>
              </a:defRPr>
            </a:lvl6pPr>
            <a:lvl7pPr lvl="6" rtl="0" algn="ctr">
              <a:spcBef>
                <a:spcPts val="800"/>
              </a:spcBef>
              <a:spcAft>
                <a:spcPts val="0"/>
              </a:spcAft>
              <a:buClr>
                <a:schemeClr val="dk2"/>
              </a:buClr>
              <a:buSzPts val="1800"/>
              <a:buNone/>
              <a:defRPr sz="1800">
                <a:solidFill>
                  <a:schemeClr val="dk2"/>
                </a:solidFill>
              </a:defRPr>
            </a:lvl7pPr>
            <a:lvl8pPr lvl="7" rtl="0" algn="ctr">
              <a:spcBef>
                <a:spcPts val="800"/>
              </a:spcBef>
              <a:spcAft>
                <a:spcPts val="0"/>
              </a:spcAft>
              <a:buClr>
                <a:schemeClr val="dk2"/>
              </a:buClr>
              <a:buSzPts val="1800"/>
              <a:buNone/>
              <a:defRPr sz="1800">
                <a:solidFill>
                  <a:schemeClr val="dk2"/>
                </a:solidFill>
              </a:defRPr>
            </a:lvl8pPr>
            <a:lvl9pPr lvl="8" rtl="0" algn="ctr">
              <a:spcBef>
                <a:spcPts val="800"/>
              </a:spcBef>
              <a:spcAft>
                <a:spcPts val="800"/>
              </a:spcAft>
              <a:buClr>
                <a:schemeClr val="dk2"/>
              </a:buClr>
              <a:buSzPts val="1800"/>
              <a:buNone/>
              <a:defRPr sz="18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52" name="Shape 52"/>
        <p:cNvGrpSpPr/>
        <p:nvPr/>
      </p:nvGrpSpPr>
      <p:grpSpPr>
        <a:xfrm>
          <a:off x="0" y="0"/>
          <a:ext cx="0" cy="0"/>
          <a:chOff x="0" y="0"/>
          <a:chExt cx="0" cy="0"/>
        </a:xfrm>
      </p:grpSpPr>
      <p:pic>
        <p:nvPicPr>
          <p:cNvPr id="53" name="Google Shape;53;p4"/>
          <p:cNvPicPr preferRelativeResize="0"/>
          <p:nvPr/>
        </p:nvPicPr>
        <p:blipFill>
          <a:blip r:embed="rId2">
            <a:alphaModFix/>
          </a:blip>
          <a:stretch>
            <a:fillRect/>
          </a:stretch>
        </p:blipFill>
        <p:spPr>
          <a:xfrm>
            <a:off x="1424513" y="275719"/>
            <a:ext cx="4757423" cy="4551961"/>
          </a:xfrm>
          <a:prstGeom prst="rect">
            <a:avLst/>
          </a:prstGeom>
          <a:noFill/>
          <a:ln>
            <a:noFill/>
          </a:ln>
        </p:spPr>
      </p:pic>
      <p:sp>
        <p:nvSpPr>
          <p:cNvPr id="54" name="Google Shape;54;p4"/>
          <p:cNvSpPr txBox="1"/>
          <p:nvPr>
            <p:ph idx="1" type="body"/>
          </p:nvPr>
        </p:nvSpPr>
        <p:spPr>
          <a:xfrm>
            <a:off x="1821650" y="1014450"/>
            <a:ext cx="3672000" cy="3114600"/>
          </a:xfrm>
          <a:prstGeom prst="rect">
            <a:avLst/>
          </a:prstGeom>
        </p:spPr>
        <p:txBody>
          <a:bodyPr anchorCtr="0" anchor="ctr" bIns="0" lIns="0" spcFirstLastPara="1" rIns="0" wrap="square" tIns="0">
            <a:noAutofit/>
          </a:bodyPr>
          <a:lstStyle>
            <a:lvl1pPr indent="-355600" lvl="0" marL="457200" rtl="0" algn="ctr">
              <a:spcBef>
                <a:spcPts val="0"/>
              </a:spcBef>
              <a:spcAft>
                <a:spcPts val="0"/>
              </a:spcAft>
              <a:buClr>
                <a:schemeClr val="dk1"/>
              </a:buClr>
              <a:buSzPts val="2000"/>
              <a:buChar char="➜"/>
              <a:defRPr i="1">
                <a:solidFill>
                  <a:schemeClr val="dk1"/>
                </a:solidFill>
              </a:defRPr>
            </a:lvl1pPr>
            <a:lvl2pPr indent="-381000" lvl="1" marL="914400" rtl="0" algn="ctr">
              <a:spcBef>
                <a:spcPts val="800"/>
              </a:spcBef>
              <a:spcAft>
                <a:spcPts val="0"/>
              </a:spcAft>
              <a:buClr>
                <a:schemeClr val="dk1"/>
              </a:buClr>
              <a:buSzPts val="2400"/>
              <a:buChar char="-"/>
              <a:defRPr i="1">
                <a:solidFill>
                  <a:schemeClr val="dk1"/>
                </a:solidFill>
              </a:defRPr>
            </a:lvl2pPr>
            <a:lvl3pPr indent="-381000" lvl="2" marL="1371600" rtl="0" algn="ctr">
              <a:spcBef>
                <a:spcPts val="800"/>
              </a:spcBef>
              <a:spcAft>
                <a:spcPts val="0"/>
              </a:spcAft>
              <a:buClr>
                <a:schemeClr val="dk1"/>
              </a:buClr>
              <a:buSzPts val="2400"/>
              <a:buChar char="-"/>
              <a:defRPr i="1">
                <a:solidFill>
                  <a:schemeClr val="dk1"/>
                </a:solidFill>
              </a:defRPr>
            </a:lvl3pPr>
            <a:lvl4pPr indent="-381000" lvl="3" marL="1828800" rtl="0" algn="ctr">
              <a:spcBef>
                <a:spcPts val="800"/>
              </a:spcBef>
              <a:spcAft>
                <a:spcPts val="0"/>
              </a:spcAft>
              <a:buClr>
                <a:schemeClr val="dk1"/>
              </a:buClr>
              <a:buSzPts val="2400"/>
              <a:buChar char="-"/>
              <a:defRPr i="1">
                <a:solidFill>
                  <a:schemeClr val="dk1"/>
                </a:solidFill>
              </a:defRPr>
            </a:lvl4pPr>
            <a:lvl5pPr indent="-381000" lvl="4" marL="2286000" rtl="0" algn="ctr">
              <a:spcBef>
                <a:spcPts val="800"/>
              </a:spcBef>
              <a:spcAft>
                <a:spcPts val="0"/>
              </a:spcAft>
              <a:buClr>
                <a:schemeClr val="dk1"/>
              </a:buClr>
              <a:buSzPts val="2400"/>
              <a:buChar char="-"/>
              <a:defRPr i="1">
                <a:solidFill>
                  <a:schemeClr val="dk1"/>
                </a:solidFill>
              </a:defRPr>
            </a:lvl5pPr>
            <a:lvl6pPr indent="-381000" lvl="5" marL="2743200" rtl="0" algn="ctr">
              <a:spcBef>
                <a:spcPts val="800"/>
              </a:spcBef>
              <a:spcAft>
                <a:spcPts val="0"/>
              </a:spcAft>
              <a:buClr>
                <a:schemeClr val="dk1"/>
              </a:buClr>
              <a:buSzPts val="2400"/>
              <a:buChar char="-"/>
              <a:defRPr i="1">
                <a:solidFill>
                  <a:schemeClr val="dk1"/>
                </a:solidFill>
              </a:defRPr>
            </a:lvl6pPr>
            <a:lvl7pPr indent="-381000" lvl="6" marL="3200400" rtl="0" algn="ctr">
              <a:spcBef>
                <a:spcPts val="800"/>
              </a:spcBef>
              <a:spcAft>
                <a:spcPts val="0"/>
              </a:spcAft>
              <a:buClr>
                <a:schemeClr val="dk1"/>
              </a:buClr>
              <a:buSzPts val="2400"/>
              <a:buChar char="●"/>
              <a:defRPr i="1">
                <a:solidFill>
                  <a:schemeClr val="dk1"/>
                </a:solidFill>
              </a:defRPr>
            </a:lvl7pPr>
            <a:lvl8pPr indent="-381000" lvl="7" marL="3657600" rtl="0" algn="ctr">
              <a:spcBef>
                <a:spcPts val="800"/>
              </a:spcBef>
              <a:spcAft>
                <a:spcPts val="0"/>
              </a:spcAft>
              <a:buClr>
                <a:schemeClr val="dk1"/>
              </a:buClr>
              <a:buSzPts val="2400"/>
              <a:buChar char="○"/>
              <a:defRPr i="1">
                <a:solidFill>
                  <a:schemeClr val="dk1"/>
                </a:solidFill>
              </a:defRPr>
            </a:lvl8pPr>
            <a:lvl9pPr indent="-381000" lvl="8" marL="4114800" rtl="0" algn="ctr">
              <a:spcBef>
                <a:spcPts val="800"/>
              </a:spcBef>
              <a:spcAft>
                <a:spcPts val="800"/>
              </a:spcAft>
              <a:buClr>
                <a:schemeClr val="dk1"/>
              </a:buClr>
              <a:buSzPts val="2400"/>
              <a:buChar char="■"/>
              <a:defRPr i="1">
                <a:solidFill>
                  <a:schemeClr val="dk1"/>
                </a:solidFill>
              </a:defRPr>
            </a:lvl9pPr>
          </a:lstStyle>
          <a:p/>
        </p:txBody>
      </p:sp>
      <p:sp>
        <p:nvSpPr>
          <p:cNvPr id="55" name="Google Shape;55;p4"/>
          <p:cNvSpPr txBox="1"/>
          <p:nvPr/>
        </p:nvSpPr>
        <p:spPr>
          <a:xfrm>
            <a:off x="2679000" y="275719"/>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dk1"/>
                </a:solidFill>
                <a:latin typeface="Walter Turncoat"/>
                <a:ea typeface="Walter Turncoat"/>
                <a:cs typeface="Walter Turncoat"/>
                <a:sym typeface="Walter Turncoat"/>
              </a:rPr>
              <a:t>“</a:t>
            </a:r>
            <a:endParaRPr sz="9600">
              <a:solidFill>
                <a:schemeClr val="dk1"/>
              </a:solidFill>
              <a:latin typeface="Walter Turncoat"/>
              <a:ea typeface="Walter Turncoat"/>
              <a:cs typeface="Walter Turncoat"/>
              <a:sym typeface="Walter Turncoat"/>
            </a:endParaRPr>
          </a:p>
        </p:txBody>
      </p:sp>
      <p:sp>
        <p:nvSpPr>
          <p:cNvPr id="56" name="Google Shape;56;p4"/>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57" name="Google Shape;57;p4"/>
          <p:cNvGrpSpPr/>
          <p:nvPr/>
        </p:nvGrpSpPr>
        <p:grpSpPr>
          <a:xfrm>
            <a:off x="6077345" y="2421525"/>
            <a:ext cx="1652587" cy="2191979"/>
            <a:chOff x="6077345" y="2421525"/>
            <a:chExt cx="1652587" cy="2191979"/>
          </a:xfrm>
        </p:grpSpPr>
        <p:sp>
          <p:nvSpPr>
            <p:cNvPr id="58" name="Google Shape;58;p4"/>
            <p:cNvSpPr/>
            <p:nvPr/>
          </p:nvSpPr>
          <p:spPr>
            <a:xfrm rot="-9402089">
              <a:off x="6110823" y="3129898"/>
              <a:ext cx="383368" cy="248322"/>
            </a:xfrm>
            <a:custGeom>
              <a:rect b="b" l="l" r="r" t="t"/>
              <a:pathLst>
                <a:path extrusionOk="0" h="16288" w="25146">
                  <a:moveTo>
                    <a:pt x="0" y="0"/>
                  </a:moveTo>
                  <a:cubicBezTo>
                    <a:pt x="9272" y="3711"/>
                    <a:pt x="18751" y="8617"/>
                    <a:pt x="25146" y="16288"/>
                  </a:cubicBezTo>
                </a:path>
              </a:pathLst>
            </a:custGeom>
            <a:noFill/>
            <a:ln cap="rnd" cmpd="sng" w="38100">
              <a:solidFill>
                <a:schemeClr val="dk1"/>
              </a:solidFill>
              <a:prstDash val="solid"/>
              <a:round/>
              <a:headEnd len="med" w="med" type="none"/>
              <a:tailEnd len="med" w="med" type="none"/>
            </a:ln>
          </p:spPr>
        </p:sp>
        <p:grpSp>
          <p:nvGrpSpPr>
            <p:cNvPr id="59" name="Google Shape;59;p4"/>
            <p:cNvGrpSpPr/>
            <p:nvPr/>
          </p:nvGrpSpPr>
          <p:grpSpPr>
            <a:xfrm flipH="1">
              <a:off x="6683849" y="4221134"/>
              <a:ext cx="477532" cy="392369"/>
              <a:chOff x="4104022" y="1595273"/>
              <a:chExt cx="440488" cy="361931"/>
            </a:xfrm>
          </p:grpSpPr>
          <p:sp>
            <p:nvSpPr>
              <p:cNvPr id="60" name="Google Shape;60;p4"/>
              <p:cNvSpPr/>
              <p:nvPr/>
            </p:nvSpPr>
            <p:spPr>
              <a:xfrm flipH="1">
                <a:off x="4423085" y="1595273"/>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61" name="Google Shape;61;p4"/>
              <p:cNvSpPr/>
              <p:nvPr/>
            </p:nvSpPr>
            <p:spPr>
              <a:xfrm flipH="1">
                <a:off x="4104022" y="1595273"/>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62" name="Google Shape;62;p4"/>
            <p:cNvPicPr preferRelativeResize="0"/>
            <p:nvPr/>
          </p:nvPicPr>
          <p:blipFill>
            <a:blip r:embed="rId3">
              <a:alphaModFix/>
            </a:blip>
            <a:stretch>
              <a:fillRect/>
            </a:stretch>
          </p:blipFill>
          <p:spPr>
            <a:xfrm>
              <a:off x="6346671" y="2421525"/>
              <a:ext cx="1151884" cy="1884475"/>
            </a:xfrm>
            <a:prstGeom prst="rect">
              <a:avLst/>
            </a:prstGeom>
            <a:noFill/>
            <a:ln>
              <a:noFill/>
            </a:ln>
          </p:spPr>
        </p:pic>
        <p:sp>
          <p:nvSpPr>
            <p:cNvPr id="63" name="Google Shape;63;p4"/>
            <p:cNvSpPr/>
            <p:nvPr/>
          </p:nvSpPr>
          <p:spPr>
            <a:xfrm flipH="1" rot="10145659">
              <a:off x="7432735" y="3653264"/>
              <a:ext cx="271074" cy="302024"/>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64" name="Google Shape;64;p4"/>
            <p:cNvSpPr/>
            <p:nvPr/>
          </p:nvSpPr>
          <p:spPr>
            <a:xfrm>
              <a:off x="6833395" y="3388622"/>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4"/>
            <p:cNvSpPr/>
            <p:nvPr/>
          </p:nvSpPr>
          <p:spPr>
            <a:xfrm>
              <a:off x="6534799" y="3363823"/>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6" name="Shape 66"/>
        <p:cNvGrpSpPr/>
        <p:nvPr/>
      </p:nvGrpSpPr>
      <p:grpSpPr>
        <a:xfrm>
          <a:off x="0" y="0"/>
          <a:ext cx="0" cy="0"/>
          <a:chOff x="0" y="0"/>
          <a:chExt cx="0" cy="0"/>
        </a:xfrm>
      </p:grpSpPr>
      <p:pic>
        <p:nvPicPr>
          <p:cNvPr id="67" name="Google Shape;67;p5"/>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68" name="Google Shape;68;p5"/>
          <p:cNvSpPr txBox="1"/>
          <p:nvPr>
            <p:ph type="title"/>
          </p:nvPr>
        </p:nvSpPr>
        <p:spPr>
          <a:xfrm>
            <a:off x="548125" y="593125"/>
            <a:ext cx="6167100" cy="3963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
        <p:nvSpPr>
          <p:cNvPr id="69" name="Google Shape;69;p5"/>
          <p:cNvSpPr txBox="1"/>
          <p:nvPr>
            <p:ph idx="1" type="body"/>
          </p:nvPr>
        </p:nvSpPr>
        <p:spPr>
          <a:xfrm>
            <a:off x="548125" y="1271600"/>
            <a:ext cx="6167100" cy="32979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70" name="Google Shape;70;p5"/>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71" name="Google Shape;71;p5"/>
          <p:cNvGrpSpPr/>
          <p:nvPr/>
        </p:nvGrpSpPr>
        <p:grpSpPr>
          <a:xfrm>
            <a:off x="7351600" y="2783674"/>
            <a:ext cx="1613838" cy="1779823"/>
            <a:chOff x="7351600" y="2783674"/>
            <a:chExt cx="1613838" cy="1779823"/>
          </a:xfrm>
        </p:grpSpPr>
        <p:grpSp>
          <p:nvGrpSpPr>
            <p:cNvPr id="72" name="Google Shape;72;p5"/>
            <p:cNvGrpSpPr/>
            <p:nvPr/>
          </p:nvGrpSpPr>
          <p:grpSpPr>
            <a:xfrm flipH="1">
              <a:off x="7859537" y="4171128"/>
              <a:ext cx="477532" cy="392369"/>
              <a:chOff x="3019540" y="1549146"/>
              <a:chExt cx="440488" cy="361931"/>
            </a:xfrm>
          </p:grpSpPr>
          <p:sp>
            <p:nvSpPr>
              <p:cNvPr id="73" name="Google Shape;73;p5"/>
              <p:cNvSpPr/>
              <p:nvPr/>
            </p:nvSpPr>
            <p:spPr>
              <a:xfrm flipH="1">
                <a:off x="3338602" y="1549146"/>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74" name="Google Shape;74;p5"/>
              <p:cNvSpPr/>
              <p:nvPr/>
            </p:nvSpPr>
            <p:spPr>
              <a:xfrm flipH="1">
                <a:off x="3019540" y="1549146"/>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75" name="Google Shape;75;p5"/>
            <p:cNvPicPr preferRelativeResize="0"/>
            <p:nvPr/>
          </p:nvPicPr>
          <p:blipFill>
            <a:blip r:embed="rId3">
              <a:alphaModFix/>
            </a:blip>
            <a:stretch>
              <a:fillRect/>
            </a:stretch>
          </p:blipFill>
          <p:spPr>
            <a:xfrm>
              <a:off x="7351600" y="2783674"/>
              <a:ext cx="1457782" cy="1483911"/>
            </a:xfrm>
            <a:prstGeom prst="rect">
              <a:avLst/>
            </a:prstGeom>
            <a:noFill/>
            <a:ln>
              <a:noFill/>
            </a:ln>
          </p:spPr>
        </p:pic>
        <p:sp>
          <p:nvSpPr>
            <p:cNvPr id="76" name="Google Shape;76;p5"/>
            <p:cNvSpPr/>
            <p:nvPr/>
          </p:nvSpPr>
          <p:spPr>
            <a:xfrm flipH="1" rot="10145659">
              <a:off x="8668242" y="3860439"/>
              <a:ext cx="271074" cy="302024"/>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77" name="Google Shape;77;p5"/>
            <p:cNvSpPr/>
            <p:nvPr/>
          </p:nvSpPr>
          <p:spPr>
            <a:xfrm>
              <a:off x="8068901" y="359579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5"/>
            <p:cNvSpPr/>
            <p:nvPr/>
          </p:nvSpPr>
          <p:spPr>
            <a:xfrm>
              <a:off x="7770305" y="357099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79" name="Shape 79"/>
        <p:cNvGrpSpPr/>
        <p:nvPr/>
      </p:nvGrpSpPr>
      <p:grpSpPr>
        <a:xfrm>
          <a:off x="0" y="0"/>
          <a:ext cx="0" cy="0"/>
          <a:chOff x="0" y="0"/>
          <a:chExt cx="0" cy="0"/>
        </a:xfrm>
      </p:grpSpPr>
      <p:pic>
        <p:nvPicPr>
          <p:cNvPr id="80" name="Google Shape;80;p6"/>
          <p:cNvPicPr preferRelativeResize="0"/>
          <p:nvPr/>
        </p:nvPicPr>
        <p:blipFill>
          <a:blip r:embed="rId2">
            <a:alphaModFix/>
          </a:blip>
          <a:stretch>
            <a:fillRect/>
          </a:stretch>
        </p:blipFill>
        <p:spPr>
          <a:xfrm>
            <a:off x="4393063" y="885825"/>
            <a:ext cx="3603500" cy="3738574"/>
          </a:xfrm>
          <a:prstGeom prst="rect">
            <a:avLst/>
          </a:prstGeom>
          <a:noFill/>
          <a:ln>
            <a:noFill/>
          </a:ln>
        </p:spPr>
      </p:pic>
      <p:pic>
        <p:nvPicPr>
          <p:cNvPr id="81" name="Google Shape;81;p6"/>
          <p:cNvPicPr preferRelativeResize="0"/>
          <p:nvPr/>
        </p:nvPicPr>
        <p:blipFill>
          <a:blip r:embed="rId2">
            <a:alphaModFix/>
          </a:blip>
          <a:stretch>
            <a:fillRect/>
          </a:stretch>
        </p:blipFill>
        <p:spPr>
          <a:xfrm flipH="1">
            <a:off x="1147438" y="1314450"/>
            <a:ext cx="3603500" cy="3538551"/>
          </a:xfrm>
          <a:prstGeom prst="rect">
            <a:avLst/>
          </a:prstGeom>
          <a:noFill/>
          <a:ln>
            <a:noFill/>
          </a:ln>
        </p:spPr>
      </p:pic>
      <p:sp>
        <p:nvSpPr>
          <p:cNvPr id="82" name="Google Shape;82;p6"/>
          <p:cNvSpPr txBox="1"/>
          <p:nvPr>
            <p:ph type="title"/>
          </p:nvPr>
        </p:nvSpPr>
        <p:spPr>
          <a:xfrm>
            <a:off x="1488450" y="243075"/>
            <a:ext cx="6167100" cy="396300"/>
          </a:xfrm>
          <a:prstGeom prst="rect">
            <a:avLst/>
          </a:prstGeom>
        </p:spPr>
        <p:txBody>
          <a:bodyPr anchorCtr="0" anchor="t" bIns="0" lIns="0" spcFirstLastPara="1" rIns="0" wrap="square" tIns="0">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3" name="Google Shape;83;p6"/>
          <p:cNvSpPr txBox="1"/>
          <p:nvPr>
            <p:ph idx="1" type="body"/>
          </p:nvPr>
        </p:nvSpPr>
        <p:spPr>
          <a:xfrm>
            <a:off x="1693075" y="1618400"/>
            <a:ext cx="2509800" cy="28893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84" name="Google Shape;84;p6"/>
          <p:cNvSpPr txBox="1"/>
          <p:nvPr>
            <p:ph idx="2" type="body"/>
          </p:nvPr>
        </p:nvSpPr>
        <p:spPr>
          <a:xfrm>
            <a:off x="4939924" y="1313600"/>
            <a:ext cx="2509800" cy="28893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85" name="Google Shape;85;p6"/>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86" name="Google Shape;86;p6"/>
          <p:cNvGrpSpPr/>
          <p:nvPr/>
        </p:nvGrpSpPr>
        <p:grpSpPr>
          <a:xfrm>
            <a:off x="7863411" y="2967400"/>
            <a:ext cx="1420590" cy="1275975"/>
            <a:chOff x="7863411" y="2967400"/>
            <a:chExt cx="1420590" cy="1275975"/>
          </a:xfrm>
        </p:grpSpPr>
        <p:grpSp>
          <p:nvGrpSpPr>
            <p:cNvPr id="87" name="Google Shape;87;p6"/>
            <p:cNvGrpSpPr/>
            <p:nvPr/>
          </p:nvGrpSpPr>
          <p:grpSpPr>
            <a:xfrm>
              <a:off x="8277250" y="3881444"/>
              <a:ext cx="440488" cy="361931"/>
              <a:chOff x="8277250" y="3881444"/>
              <a:chExt cx="440488" cy="361931"/>
            </a:xfrm>
          </p:grpSpPr>
          <p:sp>
            <p:nvSpPr>
              <p:cNvPr id="88" name="Google Shape;88;p6"/>
              <p:cNvSpPr/>
              <p:nvPr/>
            </p:nvSpPr>
            <p:spPr>
              <a:xfrm>
                <a:off x="8277250" y="3881444"/>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89" name="Google Shape;89;p6"/>
              <p:cNvSpPr/>
              <p:nvPr/>
            </p:nvSpPr>
            <p:spPr>
              <a:xfrm>
                <a:off x="8596313" y="3881444"/>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90" name="Google Shape;90;p6"/>
            <p:cNvPicPr preferRelativeResize="0"/>
            <p:nvPr/>
          </p:nvPicPr>
          <p:blipFill>
            <a:blip r:embed="rId3">
              <a:alphaModFix/>
            </a:blip>
            <a:stretch>
              <a:fillRect/>
            </a:stretch>
          </p:blipFill>
          <p:spPr>
            <a:xfrm>
              <a:off x="7863411" y="2967400"/>
              <a:ext cx="1420590" cy="982427"/>
            </a:xfrm>
            <a:prstGeom prst="rect">
              <a:avLst/>
            </a:prstGeom>
            <a:noFill/>
            <a:ln>
              <a:noFill/>
            </a:ln>
          </p:spPr>
        </p:pic>
        <p:sp>
          <p:nvSpPr>
            <p:cNvPr id="91" name="Google Shape;91;p6"/>
            <p:cNvSpPr/>
            <p:nvPr/>
          </p:nvSpPr>
          <p:spPr>
            <a:xfrm>
              <a:off x="8535376" y="3335872"/>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6"/>
            <p:cNvSpPr/>
            <p:nvPr/>
          </p:nvSpPr>
          <p:spPr>
            <a:xfrm>
              <a:off x="8236780" y="3311073"/>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3" name="Google Shape;93;p6"/>
          <p:cNvGrpSpPr/>
          <p:nvPr/>
        </p:nvGrpSpPr>
        <p:grpSpPr>
          <a:xfrm>
            <a:off x="-207150" y="2962110"/>
            <a:ext cx="1286833" cy="1586084"/>
            <a:chOff x="-207150" y="2962110"/>
            <a:chExt cx="1286833" cy="1586084"/>
          </a:xfrm>
        </p:grpSpPr>
        <p:grpSp>
          <p:nvGrpSpPr>
            <p:cNvPr id="94" name="Google Shape;94;p6"/>
            <p:cNvGrpSpPr/>
            <p:nvPr/>
          </p:nvGrpSpPr>
          <p:grpSpPr>
            <a:xfrm>
              <a:off x="120475" y="4186263"/>
              <a:ext cx="547675" cy="361931"/>
              <a:chOff x="120475" y="4186263"/>
              <a:chExt cx="547675" cy="361931"/>
            </a:xfrm>
          </p:grpSpPr>
          <p:sp>
            <p:nvSpPr>
              <p:cNvPr id="95" name="Google Shape;95;p6"/>
              <p:cNvSpPr/>
              <p:nvPr/>
            </p:nvSpPr>
            <p:spPr>
              <a:xfrm>
                <a:off x="120475" y="4186263"/>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96" name="Google Shape;96;p6"/>
              <p:cNvSpPr/>
              <p:nvPr/>
            </p:nvSpPr>
            <p:spPr>
              <a:xfrm flipH="1">
                <a:off x="546725" y="4186263"/>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97" name="Google Shape;97;p6"/>
            <p:cNvPicPr preferRelativeResize="0"/>
            <p:nvPr/>
          </p:nvPicPr>
          <p:blipFill>
            <a:blip r:embed="rId4">
              <a:alphaModFix/>
            </a:blip>
            <a:stretch>
              <a:fillRect/>
            </a:stretch>
          </p:blipFill>
          <p:spPr>
            <a:xfrm>
              <a:off x="-207150" y="2962110"/>
              <a:ext cx="1286833" cy="1305290"/>
            </a:xfrm>
            <a:prstGeom prst="rect">
              <a:avLst/>
            </a:prstGeom>
            <a:noFill/>
            <a:ln>
              <a:noFill/>
            </a:ln>
          </p:spPr>
        </p:pic>
        <p:sp>
          <p:nvSpPr>
            <p:cNvPr id="98" name="Google Shape;98;p6"/>
            <p:cNvSpPr/>
            <p:nvPr/>
          </p:nvSpPr>
          <p:spPr>
            <a:xfrm rot="10576116">
              <a:off x="213730" y="3649426"/>
              <a:ext cx="145541" cy="14604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6"/>
            <p:cNvSpPr/>
            <p:nvPr/>
          </p:nvSpPr>
          <p:spPr>
            <a:xfrm rot="10598995">
              <a:off x="532326" y="3669443"/>
              <a:ext cx="127326" cy="132204"/>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6"/>
            <p:cNvSpPr/>
            <p:nvPr/>
          </p:nvSpPr>
          <p:spPr>
            <a:xfrm rot="2878168">
              <a:off x="140003" y="3477827"/>
              <a:ext cx="592515" cy="660127"/>
            </a:xfrm>
            <a:custGeom>
              <a:rect b="b" l="l" r="r" t="t"/>
              <a:pathLst>
                <a:path extrusionOk="0" h="11144" w="10002">
                  <a:moveTo>
                    <a:pt x="0" y="11144"/>
                  </a:moveTo>
                  <a:cubicBezTo>
                    <a:pt x="4895" y="10166"/>
                    <a:pt x="10002" y="4991"/>
                    <a:pt x="10002" y="0"/>
                  </a:cubicBezTo>
                </a:path>
              </a:pathLst>
            </a:custGeom>
            <a:noFill/>
            <a:ln cap="rnd" cmpd="sng" w="38100">
              <a:solidFill>
                <a:schemeClr val="lt1"/>
              </a:solidFill>
              <a:prstDash val="solid"/>
              <a:round/>
              <a:headEnd len="med" w="med" type="none"/>
              <a:tailEnd len="med" w="med" type="none"/>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1" name="Shape 101"/>
        <p:cNvGrpSpPr/>
        <p:nvPr/>
      </p:nvGrpSpPr>
      <p:grpSpPr>
        <a:xfrm>
          <a:off x="0" y="0"/>
          <a:ext cx="0" cy="0"/>
          <a:chOff x="0" y="0"/>
          <a:chExt cx="0" cy="0"/>
        </a:xfrm>
      </p:grpSpPr>
      <p:pic>
        <p:nvPicPr>
          <p:cNvPr id="102" name="Google Shape;102;p7"/>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03" name="Google Shape;103;p7"/>
          <p:cNvSpPr txBox="1"/>
          <p:nvPr>
            <p:ph type="title"/>
          </p:nvPr>
        </p:nvSpPr>
        <p:spPr>
          <a:xfrm>
            <a:off x="548125" y="593125"/>
            <a:ext cx="6167100" cy="3963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4" name="Google Shape;104;p7"/>
          <p:cNvSpPr txBox="1"/>
          <p:nvPr>
            <p:ph idx="1" type="body"/>
          </p:nvPr>
        </p:nvSpPr>
        <p:spPr>
          <a:xfrm>
            <a:off x="548125" y="1271600"/>
            <a:ext cx="1921200" cy="3307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105" name="Google Shape;105;p7"/>
          <p:cNvSpPr txBox="1"/>
          <p:nvPr>
            <p:ph idx="2" type="body"/>
          </p:nvPr>
        </p:nvSpPr>
        <p:spPr>
          <a:xfrm>
            <a:off x="2671075" y="1271600"/>
            <a:ext cx="1921200" cy="3307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106" name="Google Shape;106;p7"/>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7" name="Google Shape;107;p7"/>
          <p:cNvSpPr txBox="1"/>
          <p:nvPr>
            <p:ph idx="3" type="body"/>
          </p:nvPr>
        </p:nvSpPr>
        <p:spPr>
          <a:xfrm>
            <a:off x="4794026" y="1271600"/>
            <a:ext cx="1921200" cy="3307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grpSp>
        <p:nvGrpSpPr>
          <p:cNvPr id="108" name="Google Shape;108;p7"/>
          <p:cNvGrpSpPr/>
          <p:nvPr/>
        </p:nvGrpSpPr>
        <p:grpSpPr>
          <a:xfrm>
            <a:off x="7403272" y="2876096"/>
            <a:ext cx="1631625" cy="1782785"/>
            <a:chOff x="7403272" y="2876096"/>
            <a:chExt cx="1631625" cy="1782785"/>
          </a:xfrm>
        </p:grpSpPr>
        <p:sp>
          <p:nvSpPr>
            <p:cNvPr id="109" name="Google Shape;109;p7"/>
            <p:cNvSpPr/>
            <p:nvPr/>
          </p:nvSpPr>
          <p:spPr>
            <a:xfrm flipH="1" rot="5652216">
              <a:off x="7426337" y="4025462"/>
              <a:ext cx="250048" cy="278597"/>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110" name="Google Shape;110;p7"/>
            <p:cNvSpPr/>
            <p:nvPr/>
          </p:nvSpPr>
          <p:spPr>
            <a:xfrm rot="682371">
              <a:off x="8759823" y="3818276"/>
              <a:ext cx="250059" cy="278610"/>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sp>
          <p:nvSpPr>
            <p:cNvPr id="111" name="Google Shape;111;p7"/>
            <p:cNvSpPr/>
            <p:nvPr/>
          </p:nvSpPr>
          <p:spPr>
            <a:xfrm>
              <a:off x="7919513" y="42665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12" name="Google Shape;112;p7"/>
            <p:cNvSpPr/>
            <p:nvPr/>
          </p:nvSpPr>
          <p:spPr>
            <a:xfrm flipH="1">
              <a:off x="8381628" y="4266500"/>
              <a:ext cx="131637" cy="392380"/>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pic>
          <p:nvPicPr>
            <p:cNvPr id="113" name="Google Shape;113;p7"/>
            <p:cNvPicPr preferRelativeResize="0"/>
            <p:nvPr/>
          </p:nvPicPr>
          <p:blipFill>
            <a:blip r:embed="rId3">
              <a:alphaModFix/>
            </a:blip>
            <a:stretch>
              <a:fillRect/>
            </a:stretch>
          </p:blipFill>
          <p:spPr>
            <a:xfrm>
              <a:off x="7445529" y="2876096"/>
              <a:ext cx="1541746" cy="1505664"/>
            </a:xfrm>
            <a:prstGeom prst="rect">
              <a:avLst/>
            </a:prstGeom>
            <a:noFill/>
            <a:ln>
              <a:noFill/>
            </a:ln>
          </p:spPr>
        </p:pic>
        <p:sp>
          <p:nvSpPr>
            <p:cNvPr id="114" name="Google Shape;114;p7"/>
            <p:cNvSpPr/>
            <p:nvPr/>
          </p:nvSpPr>
          <p:spPr>
            <a:xfrm rot="-372207">
              <a:off x="8259436" y="3705061"/>
              <a:ext cx="146088" cy="146598"/>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7"/>
            <p:cNvSpPr/>
            <p:nvPr/>
          </p:nvSpPr>
          <p:spPr>
            <a:xfrm rot="-335960">
              <a:off x="7958498" y="3711971"/>
              <a:ext cx="127095" cy="131964"/>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7"/>
            <p:cNvSpPr/>
            <p:nvPr/>
          </p:nvSpPr>
          <p:spPr>
            <a:xfrm>
              <a:off x="8101006" y="3969538"/>
              <a:ext cx="139200" cy="2073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pic>
        <p:nvPicPr>
          <p:cNvPr id="118" name="Google Shape;118;p8"/>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19" name="Google Shape;119;p8"/>
          <p:cNvSpPr txBox="1"/>
          <p:nvPr>
            <p:ph type="title"/>
          </p:nvPr>
        </p:nvSpPr>
        <p:spPr>
          <a:xfrm>
            <a:off x="548125" y="593125"/>
            <a:ext cx="6167100" cy="3963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0" name="Google Shape;120;p8"/>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21" name="Google Shape;121;p8"/>
          <p:cNvGrpSpPr/>
          <p:nvPr/>
        </p:nvGrpSpPr>
        <p:grpSpPr>
          <a:xfrm>
            <a:off x="7445525" y="3242253"/>
            <a:ext cx="1588153" cy="1365478"/>
            <a:chOff x="7445525" y="3242253"/>
            <a:chExt cx="1588153" cy="1365478"/>
          </a:xfrm>
        </p:grpSpPr>
        <p:sp>
          <p:nvSpPr>
            <p:cNvPr id="122" name="Google Shape;122;p8"/>
            <p:cNvSpPr/>
            <p:nvPr/>
          </p:nvSpPr>
          <p:spPr>
            <a:xfrm rot="-5872103">
              <a:off x="8672932" y="4104027"/>
              <a:ext cx="250054" cy="278604"/>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grpSp>
          <p:nvGrpSpPr>
            <p:cNvPr id="123" name="Google Shape;123;p8"/>
            <p:cNvGrpSpPr/>
            <p:nvPr/>
          </p:nvGrpSpPr>
          <p:grpSpPr>
            <a:xfrm>
              <a:off x="7865288" y="4245800"/>
              <a:ext cx="440488" cy="361931"/>
              <a:chOff x="7865288" y="4245800"/>
              <a:chExt cx="440488" cy="361931"/>
            </a:xfrm>
          </p:grpSpPr>
          <p:sp>
            <p:nvSpPr>
              <p:cNvPr id="124" name="Google Shape;124;p8"/>
              <p:cNvSpPr/>
              <p:nvPr/>
            </p:nvSpPr>
            <p:spPr>
              <a:xfrm>
                <a:off x="7865288" y="4245800"/>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25" name="Google Shape;125;p8"/>
              <p:cNvSpPr/>
              <p:nvPr/>
            </p:nvSpPr>
            <p:spPr>
              <a:xfrm>
                <a:off x="8184350" y="4245800"/>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grpSp>
        <p:pic>
          <p:nvPicPr>
            <p:cNvPr id="126" name="Google Shape;126;p8"/>
            <p:cNvPicPr preferRelativeResize="0"/>
            <p:nvPr/>
          </p:nvPicPr>
          <p:blipFill>
            <a:blip r:embed="rId3">
              <a:alphaModFix/>
            </a:blip>
            <a:stretch>
              <a:fillRect/>
            </a:stretch>
          </p:blipFill>
          <p:spPr>
            <a:xfrm>
              <a:off x="7445525" y="3242253"/>
              <a:ext cx="1588153" cy="1098310"/>
            </a:xfrm>
            <a:prstGeom prst="rect">
              <a:avLst/>
            </a:prstGeom>
            <a:noFill/>
            <a:ln>
              <a:noFill/>
            </a:ln>
          </p:spPr>
        </p:pic>
        <p:sp>
          <p:nvSpPr>
            <p:cNvPr id="127" name="Google Shape;127;p8"/>
            <p:cNvSpPr/>
            <p:nvPr/>
          </p:nvSpPr>
          <p:spPr>
            <a:xfrm>
              <a:off x="8118901" y="380019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8"/>
            <p:cNvSpPr/>
            <p:nvPr/>
          </p:nvSpPr>
          <p:spPr>
            <a:xfrm>
              <a:off x="7820305" y="377539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8"/>
            <p:cNvSpPr/>
            <p:nvPr/>
          </p:nvSpPr>
          <p:spPr>
            <a:xfrm rot="-1604051">
              <a:off x="8055619" y="3998073"/>
              <a:ext cx="123815" cy="80218"/>
            </a:xfrm>
            <a:custGeom>
              <a:rect b="b" l="l" r="r" t="t"/>
              <a:pathLst>
                <a:path extrusionOk="0" h="16288" w="25146">
                  <a:moveTo>
                    <a:pt x="0" y="0"/>
                  </a:moveTo>
                  <a:cubicBezTo>
                    <a:pt x="9272" y="3711"/>
                    <a:pt x="18751" y="8617"/>
                    <a:pt x="25146" y="16288"/>
                  </a:cubicBezTo>
                </a:path>
              </a:pathLst>
            </a:custGeom>
            <a:noFill/>
            <a:ln cap="rnd" cmpd="sng" w="38100">
              <a:solidFill>
                <a:schemeClr val="lt1"/>
              </a:solidFill>
              <a:prstDash val="solid"/>
              <a:round/>
              <a:headEnd len="med" w="med" type="none"/>
              <a:tailEnd len="med" w="med" type="none"/>
            </a:ln>
          </p:spPr>
        </p:sp>
        <p:sp>
          <p:nvSpPr>
            <p:cNvPr id="130" name="Google Shape;130;p8"/>
            <p:cNvSpPr/>
            <p:nvPr/>
          </p:nvSpPr>
          <p:spPr>
            <a:xfrm>
              <a:off x="7606243" y="4075800"/>
              <a:ext cx="383500" cy="87900"/>
            </a:xfrm>
            <a:custGeom>
              <a:rect b="b" l="l" r="r" t="t"/>
              <a:pathLst>
                <a:path extrusionOk="0" h="3516" w="15340">
                  <a:moveTo>
                    <a:pt x="142" y="0"/>
                  </a:moveTo>
                  <a:cubicBezTo>
                    <a:pt x="-1459" y="4812"/>
                    <a:pt x="11754" y="4305"/>
                    <a:pt x="15340" y="719"/>
                  </a:cubicBezTo>
                </a:path>
              </a:pathLst>
            </a:custGeom>
            <a:noFill/>
            <a:ln cap="rnd" cmpd="sng" w="38100">
              <a:solidFill>
                <a:schemeClr val="dk1"/>
              </a:solidFill>
              <a:prstDash val="solid"/>
              <a:round/>
              <a:headEnd len="med" w="med" type="none"/>
              <a:tailEnd len="med" w="med" type="none"/>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Round">
  <p:cSld name="TITLE_ONLY_1">
    <p:spTree>
      <p:nvGrpSpPr>
        <p:cNvPr id="131" name="Shape 131"/>
        <p:cNvGrpSpPr/>
        <p:nvPr/>
      </p:nvGrpSpPr>
      <p:grpSpPr>
        <a:xfrm>
          <a:off x="0" y="0"/>
          <a:ext cx="0" cy="0"/>
          <a:chOff x="0" y="0"/>
          <a:chExt cx="0" cy="0"/>
        </a:xfrm>
      </p:grpSpPr>
      <p:pic>
        <p:nvPicPr>
          <p:cNvPr id="132" name="Google Shape;132;p9"/>
          <p:cNvPicPr preferRelativeResize="0"/>
          <p:nvPr/>
        </p:nvPicPr>
        <p:blipFill>
          <a:blip r:embed="rId2">
            <a:alphaModFix/>
          </a:blip>
          <a:stretch>
            <a:fillRect/>
          </a:stretch>
        </p:blipFill>
        <p:spPr>
          <a:xfrm>
            <a:off x="197168" y="199525"/>
            <a:ext cx="7222809" cy="4791576"/>
          </a:xfrm>
          <a:prstGeom prst="rect">
            <a:avLst/>
          </a:prstGeom>
          <a:noFill/>
          <a:ln>
            <a:noFill/>
          </a:ln>
        </p:spPr>
      </p:pic>
      <p:sp>
        <p:nvSpPr>
          <p:cNvPr id="133" name="Google Shape;133;p9"/>
          <p:cNvSpPr txBox="1"/>
          <p:nvPr>
            <p:ph type="title"/>
          </p:nvPr>
        </p:nvSpPr>
        <p:spPr>
          <a:xfrm>
            <a:off x="1345400" y="774100"/>
            <a:ext cx="4641000" cy="3963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4" name="Google Shape;134;p9"/>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35" name="Google Shape;135;p9"/>
          <p:cNvGrpSpPr/>
          <p:nvPr/>
        </p:nvGrpSpPr>
        <p:grpSpPr>
          <a:xfrm>
            <a:off x="7342057" y="3031993"/>
            <a:ext cx="1613321" cy="1704313"/>
            <a:chOff x="7342057" y="3031993"/>
            <a:chExt cx="1613321" cy="1704313"/>
          </a:xfrm>
        </p:grpSpPr>
        <p:sp>
          <p:nvSpPr>
            <p:cNvPr id="136" name="Google Shape;136;p9"/>
            <p:cNvSpPr/>
            <p:nvPr/>
          </p:nvSpPr>
          <p:spPr>
            <a:xfrm>
              <a:off x="7655725" y="4421975"/>
              <a:ext cx="278600" cy="300050"/>
            </a:xfrm>
            <a:custGeom>
              <a:rect b="b" l="l" r="r" t="t"/>
              <a:pathLst>
                <a:path extrusionOk="0" h="12002" w="11144">
                  <a:moveTo>
                    <a:pt x="11144" y="0"/>
                  </a:moveTo>
                  <a:lnTo>
                    <a:pt x="3429" y="12002"/>
                  </a:lnTo>
                  <a:lnTo>
                    <a:pt x="0" y="9144"/>
                  </a:lnTo>
                </a:path>
              </a:pathLst>
            </a:custGeom>
            <a:noFill/>
            <a:ln cap="rnd" cmpd="sng" w="38100">
              <a:solidFill>
                <a:schemeClr val="dk1"/>
              </a:solidFill>
              <a:prstDash val="solid"/>
              <a:round/>
              <a:headEnd len="med" w="med" type="none"/>
              <a:tailEnd len="med" w="med" type="none"/>
            </a:ln>
          </p:spPr>
        </p:sp>
        <p:sp>
          <p:nvSpPr>
            <p:cNvPr id="137" name="Google Shape;137;p9"/>
            <p:cNvSpPr/>
            <p:nvPr/>
          </p:nvSpPr>
          <p:spPr>
            <a:xfrm>
              <a:off x="8085538" y="4374375"/>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pic>
          <p:nvPicPr>
            <p:cNvPr id="138" name="Google Shape;138;p9"/>
            <p:cNvPicPr preferRelativeResize="0"/>
            <p:nvPr/>
          </p:nvPicPr>
          <p:blipFill>
            <a:blip r:embed="rId3">
              <a:alphaModFix/>
            </a:blip>
            <a:stretch>
              <a:fillRect/>
            </a:stretch>
          </p:blipFill>
          <p:spPr>
            <a:xfrm>
              <a:off x="7342057" y="3031993"/>
              <a:ext cx="1407681" cy="1459257"/>
            </a:xfrm>
            <a:prstGeom prst="rect">
              <a:avLst/>
            </a:prstGeom>
            <a:noFill/>
            <a:ln>
              <a:noFill/>
            </a:ln>
          </p:spPr>
        </p:pic>
        <p:sp>
          <p:nvSpPr>
            <p:cNvPr id="139" name="Google Shape;139;p9"/>
            <p:cNvSpPr/>
            <p:nvPr/>
          </p:nvSpPr>
          <p:spPr>
            <a:xfrm>
              <a:off x="8073651" y="356444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9"/>
            <p:cNvSpPr/>
            <p:nvPr/>
          </p:nvSpPr>
          <p:spPr>
            <a:xfrm>
              <a:off x="7775055" y="353964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9"/>
            <p:cNvSpPr/>
            <p:nvPr/>
          </p:nvSpPr>
          <p:spPr>
            <a:xfrm rot="-702395">
              <a:off x="8679665" y="3633972"/>
              <a:ext cx="250050" cy="278600"/>
            </a:xfrm>
            <a:custGeom>
              <a:rect b="b" l="l" r="r" t="t"/>
              <a:pathLst>
                <a:path extrusionOk="0" h="11144" w="10002">
                  <a:moveTo>
                    <a:pt x="0" y="11144"/>
                  </a:moveTo>
                  <a:cubicBezTo>
                    <a:pt x="4895" y="10166"/>
                    <a:pt x="10002" y="4991"/>
                    <a:pt x="10002" y="0"/>
                  </a:cubicBezTo>
                </a:path>
              </a:pathLst>
            </a:custGeom>
            <a:noFill/>
            <a:ln cap="rnd" cmpd="sng" w="38100">
              <a:solidFill>
                <a:schemeClr val="dk1"/>
              </a:solidFill>
              <a:prstDash val="solid"/>
              <a:round/>
              <a:headEnd len="med" w="med" type="none"/>
              <a:tailEnd len="med" w="med" type="none"/>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2" name="Shape 142"/>
        <p:cNvGrpSpPr/>
        <p:nvPr/>
      </p:nvGrpSpPr>
      <p:grpSpPr>
        <a:xfrm>
          <a:off x="0" y="0"/>
          <a:ext cx="0" cy="0"/>
          <a:chOff x="0" y="0"/>
          <a:chExt cx="0" cy="0"/>
        </a:xfrm>
      </p:grpSpPr>
      <p:pic>
        <p:nvPicPr>
          <p:cNvPr id="143" name="Google Shape;143;p10"/>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44" name="Google Shape;144;p10"/>
          <p:cNvSpPr txBox="1"/>
          <p:nvPr>
            <p:ph idx="1" type="body"/>
          </p:nvPr>
        </p:nvSpPr>
        <p:spPr>
          <a:xfrm>
            <a:off x="435775" y="4406300"/>
            <a:ext cx="6350700" cy="3156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145" name="Google Shape;145;p10"/>
          <p:cNvSpPr txBox="1"/>
          <p:nvPr>
            <p:ph idx="12" type="sldNum"/>
          </p:nvPr>
        </p:nvSpPr>
        <p:spPr>
          <a:xfrm>
            <a:off x="8404384" y="199526"/>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46" name="Google Shape;146;p10"/>
          <p:cNvGrpSpPr/>
          <p:nvPr/>
        </p:nvGrpSpPr>
        <p:grpSpPr>
          <a:xfrm>
            <a:off x="7185170" y="2671550"/>
            <a:ext cx="1677505" cy="2096681"/>
            <a:chOff x="7185170" y="2671550"/>
            <a:chExt cx="1677505" cy="2096681"/>
          </a:xfrm>
        </p:grpSpPr>
        <p:sp>
          <p:nvSpPr>
            <p:cNvPr id="147" name="Google Shape;147;p10"/>
            <p:cNvSpPr/>
            <p:nvPr/>
          </p:nvSpPr>
          <p:spPr>
            <a:xfrm>
              <a:off x="7185170" y="4136225"/>
              <a:ext cx="430080" cy="200025"/>
            </a:xfrm>
            <a:custGeom>
              <a:rect b="b" l="l" r="r" t="t"/>
              <a:pathLst>
                <a:path extrusionOk="0" h="5715" w="12288">
                  <a:moveTo>
                    <a:pt x="12288" y="0"/>
                  </a:moveTo>
                  <a:cubicBezTo>
                    <a:pt x="9576" y="3613"/>
                    <a:pt x="4517" y="5715"/>
                    <a:pt x="0" y="5715"/>
                  </a:cubicBezTo>
                </a:path>
              </a:pathLst>
            </a:custGeom>
            <a:noFill/>
            <a:ln cap="rnd" cmpd="sng" w="38100">
              <a:solidFill>
                <a:schemeClr val="dk1"/>
              </a:solidFill>
              <a:prstDash val="solid"/>
              <a:round/>
              <a:headEnd len="med" w="med" type="none"/>
              <a:tailEnd len="med" w="med" type="none"/>
            </a:ln>
          </p:spPr>
        </p:sp>
        <p:sp>
          <p:nvSpPr>
            <p:cNvPr id="148" name="Google Shape;148;p10"/>
            <p:cNvSpPr/>
            <p:nvPr/>
          </p:nvSpPr>
          <p:spPr>
            <a:xfrm>
              <a:off x="8608225" y="4085363"/>
              <a:ext cx="254450" cy="250875"/>
            </a:xfrm>
            <a:custGeom>
              <a:rect b="b" l="l" r="r" t="t"/>
              <a:pathLst>
                <a:path extrusionOk="0" h="10035" w="10178">
                  <a:moveTo>
                    <a:pt x="0" y="1177"/>
                  </a:moveTo>
                  <a:cubicBezTo>
                    <a:pt x="2720" y="-862"/>
                    <a:pt x="9177" y="-121"/>
                    <a:pt x="10001" y="3177"/>
                  </a:cubicBezTo>
                  <a:cubicBezTo>
                    <a:pt x="10708" y="6006"/>
                    <a:pt x="7488" y="10035"/>
                    <a:pt x="4572" y="10035"/>
                  </a:cubicBezTo>
                </a:path>
              </a:pathLst>
            </a:custGeom>
            <a:noFill/>
            <a:ln cap="rnd" cmpd="sng" w="38100">
              <a:solidFill>
                <a:schemeClr val="dk1"/>
              </a:solidFill>
              <a:prstDash val="solid"/>
              <a:round/>
              <a:headEnd len="med" w="med" type="none"/>
              <a:tailEnd len="med" w="med" type="none"/>
            </a:ln>
          </p:spPr>
        </p:sp>
        <p:sp>
          <p:nvSpPr>
            <p:cNvPr id="149" name="Google Shape;149;p10"/>
            <p:cNvSpPr/>
            <p:nvPr/>
          </p:nvSpPr>
          <p:spPr>
            <a:xfrm>
              <a:off x="7891813" y="4406300"/>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sp>
          <p:nvSpPr>
            <p:cNvPr id="150" name="Google Shape;150;p10"/>
            <p:cNvSpPr/>
            <p:nvPr/>
          </p:nvSpPr>
          <p:spPr>
            <a:xfrm>
              <a:off x="8210875" y="4406300"/>
              <a:ext cx="121425" cy="361931"/>
            </a:xfrm>
            <a:custGeom>
              <a:rect b="b" l="l" r="r" t="t"/>
              <a:pathLst>
                <a:path extrusionOk="0" h="13716" w="4857">
                  <a:moveTo>
                    <a:pt x="4857" y="0"/>
                  </a:moveTo>
                  <a:lnTo>
                    <a:pt x="1714" y="6858"/>
                  </a:lnTo>
                  <a:lnTo>
                    <a:pt x="4857" y="13716"/>
                  </a:lnTo>
                  <a:lnTo>
                    <a:pt x="0" y="13716"/>
                  </a:lnTo>
                </a:path>
              </a:pathLst>
            </a:custGeom>
            <a:noFill/>
            <a:ln cap="rnd" cmpd="sng" w="38100">
              <a:solidFill>
                <a:schemeClr val="dk1"/>
              </a:solidFill>
              <a:prstDash val="solid"/>
              <a:round/>
              <a:headEnd len="med" w="med" type="none"/>
              <a:tailEnd len="med" w="med" type="none"/>
            </a:ln>
          </p:spPr>
        </p:sp>
        <p:pic>
          <p:nvPicPr>
            <p:cNvPr id="151" name="Google Shape;151;p10"/>
            <p:cNvPicPr preferRelativeResize="0"/>
            <p:nvPr/>
          </p:nvPicPr>
          <p:blipFill>
            <a:blip r:embed="rId3">
              <a:alphaModFix/>
            </a:blip>
            <a:stretch>
              <a:fillRect/>
            </a:stretch>
          </p:blipFill>
          <p:spPr>
            <a:xfrm>
              <a:off x="7536121" y="2671550"/>
              <a:ext cx="1151884" cy="1884475"/>
            </a:xfrm>
            <a:prstGeom prst="rect">
              <a:avLst/>
            </a:prstGeom>
            <a:noFill/>
            <a:ln>
              <a:noFill/>
            </a:ln>
          </p:spPr>
        </p:pic>
        <p:sp>
          <p:nvSpPr>
            <p:cNvPr id="152" name="Google Shape;152;p10"/>
            <p:cNvSpPr/>
            <p:nvPr/>
          </p:nvSpPr>
          <p:spPr>
            <a:xfrm>
              <a:off x="8118926" y="3754947"/>
              <a:ext cx="145233" cy="145740"/>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0"/>
            <p:cNvSpPr/>
            <p:nvPr/>
          </p:nvSpPr>
          <p:spPr>
            <a:xfrm>
              <a:off x="7820330" y="3730148"/>
              <a:ext cx="127108" cy="13197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0"/>
            <p:cNvSpPr/>
            <p:nvPr/>
          </p:nvSpPr>
          <p:spPr>
            <a:xfrm rot="7381212">
              <a:off x="8216847" y="4057606"/>
              <a:ext cx="123784" cy="80190"/>
            </a:xfrm>
            <a:custGeom>
              <a:rect b="b" l="l" r="r" t="t"/>
              <a:pathLst>
                <a:path extrusionOk="0" h="16288" w="25146">
                  <a:moveTo>
                    <a:pt x="0" y="0"/>
                  </a:moveTo>
                  <a:cubicBezTo>
                    <a:pt x="9272" y="3711"/>
                    <a:pt x="18751" y="8617"/>
                    <a:pt x="25146" y="16288"/>
                  </a:cubicBezTo>
                </a:path>
              </a:pathLst>
            </a:custGeom>
            <a:noFill/>
            <a:ln cap="rnd" cmpd="sng" w="38100">
              <a:solidFill>
                <a:schemeClr val="lt1"/>
              </a:solidFill>
              <a:prstDash val="solid"/>
              <a:round/>
              <a:headEnd len="med" w="med" type="none"/>
              <a:tailEnd len="med" w="med" type="none"/>
            </a:ln>
          </p:spPr>
        </p:sp>
        <p:sp>
          <p:nvSpPr>
            <p:cNvPr id="155" name="Google Shape;155;p10"/>
            <p:cNvSpPr/>
            <p:nvPr/>
          </p:nvSpPr>
          <p:spPr>
            <a:xfrm>
              <a:off x="8068455" y="3653557"/>
              <a:ext cx="347296" cy="348508"/>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0"/>
            <p:cNvSpPr/>
            <p:nvPr/>
          </p:nvSpPr>
          <p:spPr>
            <a:xfrm>
              <a:off x="7687269" y="3637756"/>
              <a:ext cx="305060" cy="3167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0"/>
            <p:cNvSpPr/>
            <p:nvPr/>
          </p:nvSpPr>
          <p:spPr>
            <a:xfrm>
              <a:off x="7990150" y="3797472"/>
              <a:ext cx="82950" cy="15000"/>
            </a:xfrm>
            <a:custGeom>
              <a:rect b="b" l="l" r="r" t="t"/>
              <a:pathLst>
                <a:path extrusionOk="0" h="600" w="3318">
                  <a:moveTo>
                    <a:pt x="0" y="600"/>
                  </a:moveTo>
                  <a:cubicBezTo>
                    <a:pt x="955" y="38"/>
                    <a:pt x="2431" y="-279"/>
                    <a:pt x="3318" y="386"/>
                  </a:cubicBezTo>
                </a:path>
              </a:pathLst>
            </a:custGeom>
            <a:noFill/>
            <a:ln cap="rnd" cmpd="sng" w="38100">
              <a:solidFill>
                <a:schemeClr val="lt1"/>
              </a:solidFill>
              <a:prstDash val="solid"/>
              <a:round/>
              <a:headEnd len="med" w="med" type="none"/>
              <a:tailEnd len="med" w="med" type="none"/>
            </a:ln>
          </p:spPr>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8125" y="593125"/>
            <a:ext cx="6167100" cy="396300"/>
          </a:xfrm>
          <a:prstGeom prst="rect">
            <a:avLst/>
          </a:prstGeom>
          <a:noFill/>
          <a:ln>
            <a:noFill/>
          </a:ln>
        </p:spPr>
        <p:txBody>
          <a:bodyPr anchorCtr="0" anchor="t" bIns="0" lIns="0" spcFirstLastPara="1" rIns="0" wrap="square" tIns="0">
            <a:noAutofit/>
          </a:bodyPr>
          <a:lstStyle>
            <a:lvl1pPr lvl="0"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1pPr>
            <a:lvl2pPr lvl="1"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2pPr>
            <a:lvl3pPr lvl="2"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3pPr>
            <a:lvl4pPr lvl="3"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4pPr>
            <a:lvl5pPr lvl="4"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5pPr>
            <a:lvl6pPr lvl="5"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6pPr>
            <a:lvl7pPr lvl="6"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7pPr>
            <a:lvl8pPr lvl="7"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8pPr>
            <a:lvl9pPr lvl="8"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9pPr>
          </a:lstStyle>
          <a:p/>
        </p:txBody>
      </p:sp>
      <p:sp>
        <p:nvSpPr>
          <p:cNvPr id="7" name="Google Shape;7;p1"/>
          <p:cNvSpPr txBox="1"/>
          <p:nvPr>
            <p:ph idx="1" type="body"/>
          </p:nvPr>
        </p:nvSpPr>
        <p:spPr>
          <a:xfrm>
            <a:off x="548125" y="1271600"/>
            <a:ext cx="6167100" cy="3297900"/>
          </a:xfrm>
          <a:prstGeom prst="rect">
            <a:avLst/>
          </a:prstGeom>
          <a:noFill/>
          <a:ln>
            <a:noFill/>
          </a:ln>
        </p:spPr>
        <p:txBody>
          <a:bodyPr anchorCtr="0" anchor="t" bIns="0" lIns="0" spcFirstLastPara="1" rIns="0" wrap="square" tIns="0">
            <a:noAutofit/>
          </a:bodyPr>
          <a:lstStyle>
            <a:lvl1pPr indent="-355600" lvl="0" marL="457200" rtl="0">
              <a:lnSpc>
                <a:spcPct val="115000"/>
              </a:lnSpc>
              <a:spcBef>
                <a:spcPts val="0"/>
              </a:spcBef>
              <a:spcAft>
                <a:spcPts val="0"/>
              </a:spcAft>
              <a:buClr>
                <a:schemeClr val="accent1"/>
              </a:buClr>
              <a:buSzPts val="2000"/>
              <a:buFont typeface="Nunito"/>
              <a:buChar char="➜"/>
              <a:defRPr sz="2400">
                <a:solidFill>
                  <a:schemeClr val="dk2"/>
                </a:solidFill>
                <a:latin typeface="Nunito"/>
                <a:ea typeface="Nunito"/>
                <a:cs typeface="Nunito"/>
                <a:sym typeface="Nunito"/>
              </a:defRPr>
            </a:lvl1pPr>
            <a:lvl2pPr indent="-381000" lvl="1" marL="9144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2pPr>
            <a:lvl3pPr indent="-381000" lvl="2" marL="13716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3pPr>
            <a:lvl4pPr indent="-381000" lvl="3" marL="18288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4pPr>
            <a:lvl5pPr indent="-381000" lvl="4" marL="2286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5pPr>
            <a:lvl6pPr indent="-381000" lvl="5" marL="27432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6pPr>
            <a:lvl7pPr indent="-381000" lvl="6" marL="32004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7pPr>
            <a:lvl8pPr indent="-381000" lvl="7" marL="36576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8pPr>
            <a:lvl9pPr indent="-381000" lvl="8" marL="4114800" rtl="0">
              <a:lnSpc>
                <a:spcPct val="115000"/>
              </a:lnSpc>
              <a:spcBef>
                <a:spcPts val="800"/>
              </a:spcBef>
              <a:spcAft>
                <a:spcPts val="800"/>
              </a:spcAft>
              <a:buClr>
                <a:schemeClr val="dk2"/>
              </a:buClr>
              <a:buSzPts val="2400"/>
              <a:buFont typeface="Nunito"/>
              <a:buChar char="■"/>
              <a:defRPr sz="24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04384" y="199526"/>
            <a:ext cx="548700" cy="393600"/>
          </a:xfrm>
          <a:prstGeom prst="rect">
            <a:avLst/>
          </a:prstGeom>
          <a:noFill/>
          <a:ln>
            <a:noFill/>
          </a:ln>
        </p:spPr>
        <p:txBody>
          <a:bodyPr anchorCtr="0" anchor="t" bIns="0" lIns="0" spcFirstLastPara="1" rIns="0" wrap="square" tIns="0">
            <a:noAutofit/>
          </a:bodyPr>
          <a:lstStyle>
            <a:lvl1pPr lvl="0" rtl="0" algn="r">
              <a:buNone/>
              <a:defRPr sz="1300">
                <a:solidFill>
                  <a:schemeClr val="lt2"/>
                </a:solidFill>
                <a:latin typeface="Walter Turncoat"/>
                <a:ea typeface="Walter Turncoat"/>
                <a:cs typeface="Walter Turncoat"/>
                <a:sym typeface="Walter Turncoat"/>
              </a:defRPr>
            </a:lvl1pPr>
            <a:lvl2pPr lvl="1" rtl="0" algn="r">
              <a:buNone/>
              <a:defRPr sz="1300">
                <a:solidFill>
                  <a:schemeClr val="lt2"/>
                </a:solidFill>
                <a:latin typeface="Walter Turncoat"/>
                <a:ea typeface="Walter Turncoat"/>
                <a:cs typeface="Walter Turncoat"/>
                <a:sym typeface="Walter Turncoat"/>
              </a:defRPr>
            </a:lvl2pPr>
            <a:lvl3pPr lvl="2" rtl="0" algn="r">
              <a:buNone/>
              <a:defRPr sz="1300">
                <a:solidFill>
                  <a:schemeClr val="lt2"/>
                </a:solidFill>
                <a:latin typeface="Walter Turncoat"/>
                <a:ea typeface="Walter Turncoat"/>
                <a:cs typeface="Walter Turncoat"/>
                <a:sym typeface="Walter Turncoat"/>
              </a:defRPr>
            </a:lvl3pPr>
            <a:lvl4pPr lvl="3" rtl="0" algn="r">
              <a:buNone/>
              <a:defRPr sz="1300">
                <a:solidFill>
                  <a:schemeClr val="lt2"/>
                </a:solidFill>
                <a:latin typeface="Walter Turncoat"/>
                <a:ea typeface="Walter Turncoat"/>
                <a:cs typeface="Walter Turncoat"/>
                <a:sym typeface="Walter Turncoat"/>
              </a:defRPr>
            </a:lvl4pPr>
            <a:lvl5pPr lvl="4" rtl="0" algn="r">
              <a:buNone/>
              <a:defRPr sz="1300">
                <a:solidFill>
                  <a:schemeClr val="lt2"/>
                </a:solidFill>
                <a:latin typeface="Walter Turncoat"/>
                <a:ea typeface="Walter Turncoat"/>
                <a:cs typeface="Walter Turncoat"/>
                <a:sym typeface="Walter Turncoat"/>
              </a:defRPr>
            </a:lvl5pPr>
            <a:lvl6pPr lvl="5" rtl="0" algn="r">
              <a:buNone/>
              <a:defRPr sz="1300">
                <a:solidFill>
                  <a:schemeClr val="lt2"/>
                </a:solidFill>
                <a:latin typeface="Walter Turncoat"/>
                <a:ea typeface="Walter Turncoat"/>
                <a:cs typeface="Walter Turncoat"/>
                <a:sym typeface="Walter Turncoat"/>
              </a:defRPr>
            </a:lvl6pPr>
            <a:lvl7pPr lvl="6" rtl="0" algn="r">
              <a:buNone/>
              <a:defRPr sz="1300">
                <a:solidFill>
                  <a:schemeClr val="lt2"/>
                </a:solidFill>
                <a:latin typeface="Walter Turncoat"/>
                <a:ea typeface="Walter Turncoat"/>
                <a:cs typeface="Walter Turncoat"/>
                <a:sym typeface="Walter Turncoat"/>
              </a:defRPr>
            </a:lvl7pPr>
            <a:lvl8pPr lvl="7" rtl="0" algn="r">
              <a:buNone/>
              <a:defRPr sz="1300">
                <a:solidFill>
                  <a:schemeClr val="lt2"/>
                </a:solidFill>
                <a:latin typeface="Walter Turncoat"/>
                <a:ea typeface="Walter Turncoat"/>
                <a:cs typeface="Walter Turncoat"/>
                <a:sym typeface="Walter Turncoat"/>
              </a:defRPr>
            </a:lvl8pPr>
            <a:lvl9pPr lvl="8" rtl="0" algn="r">
              <a:buNone/>
              <a:defRPr sz="1300">
                <a:solidFill>
                  <a:schemeClr val="lt2"/>
                </a:solidFill>
                <a:latin typeface="Walter Turncoat"/>
                <a:ea typeface="Walter Turncoat"/>
                <a:cs typeface="Walter Turncoat"/>
                <a:sym typeface="Walter Turnco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27.png"/><Relationship Id="rId6" Type="http://schemas.openxmlformats.org/officeDocument/2006/relationships/image" Target="../media/image3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iizuka.cs.tsukuba.ac.jp/projects/colorization/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9.png"/><Relationship Id="rId4" Type="http://schemas.openxmlformats.org/officeDocument/2006/relationships/hyperlink" Target="https://www.google.com/url?sa=i&amp;url=https%3A%2F%2Fwww.independent.co.uk%2Farts-entertainment%2Ftv%2Fnews%2Fwandavision-black-and-white-why-b1788293.html&amp;psig=AOvVaw0DZ9RfpGOvRYw1HrddE_Bg&amp;ust=1613415235948000&amp;source=images&amp;cd=vfe&amp;ved=0CAIQjRxqFwoTCJCY3KaG6u4CFQAAAAAdAAAAABA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4"/>
          <p:cNvSpPr txBox="1"/>
          <p:nvPr>
            <p:ph type="ctrTitle"/>
          </p:nvPr>
        </p:nvSpPr>
        <p:spPr>
          <a:xfrm>
            <a:off x="311700" y="38375"/>
            <a:ext cx="8520600" cy="1248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Computer Vision</a:t>
            </a:r>
            <a:endParaRPr/>
          </a:p>
        </p:txBody>
      </p:sp>
      <p:sp>
        <p:nvSpPr>
          <p:cNvPr id="227" name="Google Shape;227;p14"/>
          <p:cNvSpPr txBox="1"/>
          <p:nvPr>
            <p:ph idx="1" type="subTitle"/>
          </p:nvPr>
        </p:nvSpPr>
        <p:spPr>
          <a:xfrm>
            <a:off x="311700" y="1328300"/>
            <a:ext cx="8520600" cy="516600"/>
          </a:xfrm>
          <a:prstGeom prst="rect">
            <a:avLst/>
          </a:prstGeom>
        </p:spPr>
        <p:txBody>
          <a:bodyPr anchorCtr="0" anchor="t" bIns="0" lIns="0" spcFirstLastPara="1" rIns="0" wrap="square" tIns="0">
            <a:noAutofit/>
          </a:bodyPr>
          <a:lstStyle/>
          <a:p>
            <a:pPr indent="457200" lvl="0" marL="2743200" rtl="0" algn="l">
              <a:spcBef>
                <a:spcPts val="0"/>
              </a:spcBef>
              <a:spcAft>
                <a:spcPts val="0"/>
              </a:spcAft>
              <a:buNone/>
            </a:pPr>
            <a:r>
              <a:rPr lang="en">
                <a:latin typeface="Walter Turncoat"/>
                <a:ea typeface="Walter Turncoat"/>
                <a:cs typeface="Walter Turncoat"/>
                <a:sym typeface="Walter Turncoat"/>
              </a:rPr>
              <a:t>Team 6/6</a:t>
            </a:r>
            <a:endParaRPr>
              <a:latin typeface="Walter Turncoat"/>
              <a:ea typeface="Walter Turncoat"/>
              <a:cs typeface="Walter Turncoat"/>
              <a:sym typeface="Walter Turncoat"/>
            </a:endParaRPr>
          </a:p>
        </p:txBody>
      </p:sp>
      <p:grpSp>
        <p:nvGrpSpPr>
          <p:cNvPr id="228" name="Google Shape;228;p14"/>
          <p:cNvGrpSpPr/>
          <p:nvPr/>
        </p:nvGrpSpPr>
        <p:grpSpPr>
          <a:xfrm>
            <a:off x="499305" y="4107622"/>
            <a:ext cx="653153" cy="844462"/>
            <a:chOff x="4156630" y="2221097"/>
            <a:chExt cx="653153" cy="844462"/>
          </a:xfrm>
        </p:grpSpPr>
        <p:sp>
          <p:nvSpPr>
            <p:cNvPr id="229" name="Google Shape;229;p14"/>
            <p:cNvSpPr/>
            <p:nvPr/>
          </p:nvSpPr>
          <p:spPr>
            <a:xfrm flipH="1">
              <a:off x="4555988" y="2868329"/>
              <a:ext cx="168163" cy="181080"/>
            </a:xfrm>
            <a:custGeom>
              <a:rect b="b" l="l" r="r" t="t"/>
              <a:pathLst>
                <a:path extrusionOk="0" h="12002" w="11144">
                  <a:moveTo>
                    <a:pt x="11144" y="0"/>
                  </a:moveTo>
                  <a:lnTo>
                    <a:pt x="3429" y="12002"/>
                  </a:lnTo>
                  <a:lnTo>
                    <a:pt x="0" y="9144"/>
                  </a:lnTo>
                </a:path>
              </a:pathLst>
            </a:custGeom>
            <a:noFill/>
            <a:ln cap="rnd" cmpd="sng" w="38100">
              <a:solidFill>
                <a:srgbClr val="FFFFFF"/>
              </a:solidFill>
              <a:prstDash val="solid"/>
              <a:round/>
              <a:headEnd len="med" w="med" type="none"/>
              <a:tailEnd len="med" w="med" type="none"/>
            </a:ln>
          </p:spPr>
        </p:sp>
        <p:sp>
          <p:nvSpPr>
            <p:cNvPr id="230" name="Google Shape;230;p14"/>
            <p:cNvSpPr/>
            <p:nvPr/>
          </p:nvSpPr>
          <p:spPr>
            <a:xfrm flipH="1">
              <a:off x="4407590" y="28470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rgbClr val="FFFFFF"/>
              </a:solidFill>
              <a:prstDash val="solid"/>
              <a:round/>
              <a:headEnd len="med" w="med" type="none"/>
              <a:tailEnd len="med" w="med" type="none"/>
            </a:ln>
          </p:spPr>
        </p:sp>
        <p:pic>
          <p:nvPicPr>
            <p:cNvPr id="231" name="Google Shape;231;p14"/>
            <p:cNvPicPr preferRelativeResize="0"/>
            <p:nvPr/>
          </p:nvPicPr>
          <p:blipFill>
            <a:blip r:embed="rId3">
              <a:alphaModFix/>
            </a:blip>
            <a:stretch>
              <a:fillRect/>
            </a:stretch>
          </p:blipFill>
          <p:spPr>
            <a:xfrm flipH="1">
              <a:off x="4156630" y="2221097"/>
              <a:ext cx="653153" cy="677078"/>
            </a:xfrm>
            <a:prstGeom prst="rect">
              <a:avLst/>
            </a:prstGeom>
            <a:noFill/>
            <a:ln>
              <a:noFill/>
            </a:ln>
          </p:spPr>
        </p:pic>
        <p:sp>
          <p:nvSpPr>
            <p:cNvPr id="232" name="Google Shape;232;p14"/>
            <p:cNvSpPr/>
            <p:nvPr/>
          </p:nvSpPr>
          <p:spPr>
            <a:xfrm flipH="1">
              <a:off x="4345677" y="2472511"/>
              <a:ext cx="69459" cy="69702"/>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4"/>
            <p:cNvSpPr/>
            <p:nvPr/>
          </p:nvSpPr>
          <p:spPr>
            <a:xfrm flipH="1">
              <a:off x="4496914" y="2460725"/>
              <a:ext cx="60144" cy="62448"/>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4" name="Google Shape;234;p14"/>
          <p:cNvGrpSpPr/>
          <p:nvPr/>
        </p:nvGrpSpPr>
        <p:grpSpPr>
          <a:xfrm>
            <a:off x="5474683" y="4107622"/>
            <a:ext cx="667508" cy="844462"/>
            <a:chOff x="3169583" y="2221097"/>
            <a:chExt cx="667508" cy="844462"/>
          </a:xfrm>
        </p:grpSpPr>
        <p:sp>
          <p:nvSpPr>
            <p:cNvPr id="235" name="Google Shape;235;p14"/>
            <p:cNvSpPr/>
            <p:nvPr/>
          </p:nvSpPr>
          <p:spPr>
            <a:xfrm flipH="1">
              <a:off x="3234866" y="2861125"/>
              <a:ext cx="242250" cy="122750"/>
            </a:xfrm>
            <a:custGeom>
              <a:rect b="b" l="l" r="r" t="t"/>
              <a:pathLst>
                <a:path extrusionOk="0" h="4910" w="9690">
                  <a:moveTo>
                    <a:pt x="0" y="0"/>
                  </a:moveTo>
                  <a:lnTo>
                    <a:pt x="3747" y="4910"/>
                  </a:lnTo>
                  <a:lnTo>
                    <a:pt x="8140" y="905"/>
                  </a:lnTo>
                  <a:lnTo>
                    <a:pt x="9690" y="3230"/>
                  </a:lnTo>
                </a:path>
              </a:pathLst>
            </a:custGeom>
            <a:noFill/>
            <a:ln cap="rnd" cmpd="sng" w="38100">
              <a:solidFill>
                <a:srgbClr val="FFFFFF"/>
              </a:solidFill>
              <a:prstDash val="solid"/>
              <a:round/>
              <a:headEnd len="med" w="med" type="none"/>
              <a:tailEnd len="med" w="med" type="none"/>
            </a:ln>
          </p:spPr>
        </p:sp>
        <p:sp>
          <p:nvSpPr>
            <p:cNvPr id="236" name="Google Shape;236;p14"/>
            <p:cNvSpPr/>
            <p:nvPr/>
          </p:nvSpPr>
          <p:spPr>
            <a:xfrm>
              <a:off x="3575473" y="2842709"/>
              <a:ext cx="74300" cy="222850"/>
            </a:xfrm>
            <a:custGeom>
              <a:rect b="b" l="l" r="r" t="t"/>
              <a:pathLst>
                <a:path extrusionOk="0" h="8914" w="2972">
                  <a:moveTo>
                    <a:pt x="0" y="0"/>
                  </a:moveTo>
                  <a:lnTo>
                    <a:pt x="0" y="8914"/>
                  </a:lnTo>
                  <a:lnTo>
                    <a:pt x="2972" y="8914"/>
                  </a:lnTo>
                </a:path>
              </a:pathLst>
            </a:custGeom>
            <a:noFill/>
            <a:ln cap="rnd" cmpd="sng" w="38100">
              <a:solidFill>
                <a:srgbClr val="FFFFFF"/>
              </a:solidFill>
              <a:prstDash val="solid"/>
              <a:round/>
              <a:headEnd len="med" w="med" type="none"/>
              <a:tailEnd len="med" w="med" type="none"/>
            </a:ln>
          </p:spPr>
        </p:sp>
        <p:pic>
          <p:nvPicPr>
            <p:cNvPr id="237" name="Google Shape;237;p14"/>
            <p:cNvPicPr preferRelativeResize="0"/>
            <p:nvPr/>
          </p:nvPicPr>
          <p:blipFill>
            <a:blip r:embed="rId4">
              <a:alphaModFix/>
            </a:blip>
            <a:stretch>
              <a:fillRect/>
            </a:stretch>
          </p:blipFill>
          <p:spPr>
            <a:xfrm flipH="1">
              <a:off x="3169583" y="2221097"/>
              <a:ext cx="667508" cy="677078"/>
            </a:xfrm>
            <a:prstGeom prst="rect">
              <a:avLst/>
            </a:prstGeom>
            <a:noFill/>
            <a:ln>
              <a:noFill/>
            </a:ln>
          </p:spPr>
        </p:pic>
        <p:sp>
          <p:nvSpPr>
            <p:cNvPr id="238" name="Google Shape;238;p14"/>
            <p:cNvSpPr/>
            <p:nvPr/>
          </p:nvSpPr>
          <p:spPr>
            <a:xfrm flipH="1" rot="311666">
              <a:off x="3431867" y="2573062"/>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4"/>
            <p:cNvSpPr/>
            <p:nvPr/>
          </p:nvSpPr>
          <p:spPr>
            <a:xfrm flipH="1" rot="392198">
              <a:off x="3595515" y="2577057"/>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4"/>
            <p:cNvSpPr/>
            <p:nvPr/>
          </p:nvSpPr>
          <p:spPr>
            <a:xfrm flipH="1" rot="-1498374">
              <a:off x="3375021" y="2624986"/>
              <a:ext cx="123962" cy="138116"/>
            </a:xfrm>
            <a:custGeom>
              <a:rect b="b" l="l" r="r" t="t"/>
              <a:pathLst>
                <a:path extrusionOk="0" h="11144" w="10002">
                  <a:moveTo>
                    <a:pt x="0" y="11144"/>
                  </a:moveTo>
                  <a:cubicBezTo>
                    <a:pt x="4895" y="10166"/>
                    <a:pt x="10002" y="4991"/>
                    <a:pt x="10002" y="0"/>
                  </a:cubicBezTo>
                </a:path>
              </a:pathLst>
            </a:custGeom>
            <a:noFill/>
            <a:ln cap="rnd" cmpd="sng" w="38100">
              <a:solidFill>
                <a:srgbClr val="24272E"/>
              </a:solidFill>
              <a:prstDash val="solid"/>
              <a:round/>
              <a:headEnd len="med" w="med" type="none"/>
              <a:tailEnd len="med" w="med" type="none"/>
            </a:ln>
          </p:spPr>
        </p:sp>
      </p:grpSp>
      <p:grpSp>
        <p:nvGrpSpPr>
          <p:cNvPr id="241" name="Google Shape;241;p14"/>
          <p:cNvGrpSpPr/>
          <p:nvPr/>
        </p:nvGrpSpPr>
        <p:grpSpPr>
          <a:xfrm>
            <a:off x="2776988" y="4191359"/>
            <a:ext cx="736891" cy="676987"/>
            <a:chOff x="634588" y="3760172"/>
            <a:chExt cx="736891" cy="676987"/>
          </a:xfrm>
        </p:grpSpPr>
        <p:sp>
          <p:nvSpPr>
            <p:cNvPr id="242" name="Google Shape;242;p14"/>
            <p:cNvSpPr/>
            <p:nvPr/>
          </p:nvSpPr>
          <p:spPr>
            <a:xfrm>
              <a:off x="806100" y="42186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rgbClr val="FFFFFF"/>
              </a:solidFill>
              <a:prstDash val="solid"/>
              <a:round/>
              <a:headEnd len="med" w="med" type="none"/>
              <a:tailEnd len="med" w="med" type="none"/>
            </a:ln>
          </p:spPr>
        </p:sp>
        <p:sp>
          <p:nvSpPr>
            <p:cNvPr id="243" name="Google Shape;243;p14"/>
            <p:cNvSpPr/>
            <p:nvPr/>
          </p:nvSpPr>
          <p:spPr>
            <a:xfrm flipH="1">
              <a:off x="1063364" y="42186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rgbClr val="FFFFFF"/>
              </a:solidFill>
              <a:prstDash val="solid"/>
              <a:round/>
              <a:headEnd len="med" w="med" type="none"/>
              <a:tailEnd len="med" w="med" type="none"/>
            </a:ln>
          </p:spPr>
        </p:sp>
        <p:pic>
          <p:nvPicPr>
            <p:cNvPr id="244" name="Google Shape;244;p14"/>
            <p:cNvPicPr preferRelativeResize="0"/>
            <p:nvPr/>
          </p:nvPicPr>
          <p:blipFill>
            <a:blip r:embed="rId5">
              <a:alphaModFix/>
            </a:blip>
            <a:stretch>
              <a:fillRect/>
            </a:stretch>
          </p:blipFill>
          <p:spPr>
            <a:xfrm>
              <a:off x="634588" y="3760172"/>
              <a:ext cx="736891" cy="509603"/>
            </a:xfrm>
            <a:prstGeom prst="rect">
              <a:avLst/>
            </a:prstGeom>
            <a:noFill/>
            <a:ln>
              <a:noFill/>
            </a:ln>
          </p:spPr>
        </p:pic>
        <p:sp>
          <p:nvSpPr>
            <p:cNvPr id="245" name="Google Shape;245;p14"/>
            <p:cNvSpPr/>
            <p:nvPr/>
          </p:nvSpPr>
          <p:spPr>
            <a:xfrm rot="-311666">
              <a:off x="1052379" y="3989887"/>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4"/>
            <p:cNvSpPr/>
            <p:nvPr/>
          </p:nvSpPr>
          <p:spPr>
            <a:xfrm rot="-392198">
              <a:off x="898563" y="3993882"/>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4"/>
            <p:cNvSpPr/>
            <p:nvPr/>
          </p:nvSpPr>
          <p:spPr>
            <a:xfrm rot="2700242">
              <a:off x="884712" y="3954302"/>
              <a:ext cx="251162" cy="279858"/>
            </a:xfrm>
            <a:custGeom>
              <a:rect b="b" l="l" r="r" t="t"/>
              <a:pathLst>
                <a:path extrusionOk="0" h="11144" w="10002">
                  <a:moveTo>
                    <a:pt x="0" y="11144"/>
                  </a:moveTo>
                  <a:cubicBezTo>
                    <a:pt x="4895" y="10166"/>
                    <a:pt x="10002" y="4991"/>
                    <a:pt x="10002" y="0"/>
                  </a:cubicBezTo>
                </a:path>
              </a:pathLst>
            </a:custGeom>
            <a:noFill/>
            <a:ln cap="rnd" cmpd="sng" w="38100">
              <a:solidFill>
                <a:srgbClr val="24272E"/>
              </a:solidFill>
              <a:prstDash val="solid"/>
              <a:round/>
              <a:headEnd len="med" w="med" type="none"/>
              <a:tailEnd len="med" w="med" type="none"/>
            </a:ln>
          </p:spPr>
        </p:sp>
      </p:grpSp>
      <p:grpSp>
        <p:nvGrpSpPr>
          <p:cNvPr id="248" name="Google Shape;248;p14"/>
          <p:cNvGrpSpPr/>
          <p:nvPr/>
        </p:nvGrpSpPr>
        <p:grpSpPr>
          <a:xfrm>
            <a:off x="7809747" y="4096852"/>
            <a:ext cx="715358" cy="865994"/>
            <a:chOff x="4087472" y="3571164"/>
            <a:chExt cx="715358" cy="865994"/>
          </a:xfrm>
        </p:grpSpPr>
        <p:sp>
          <p:nvSpPr>
            <p:cNvPr id="249" name="Google Shape;249;p14"/>
            <p:cNvSpPr/>
            <p:nvPr/>
          </p:nvSpPr>
          <p:spPr>
            <a:xfrm flipH="1">
              <a:off x="4522161" y="4239929"/>
              <a:ext cx="168163" cy="181080"/>
            </a:xfrm>
            <a:custGeom>
              <a:rect b="b" l="l" r="r" t="t"/>
              <a:pathLst>
                <a:path extrusionOk="0" h="12002" w="11144">
                  <a:moveTo>
                    <a:pt x="11144" y="0"/>
                  </a:moveTo>
                  <a:lnTo>
                    <a:pt x="3429" y="12002"/>
                  </a:lnTo>
                  <a:lnTo>
                    <a:pt x="0" y="9144"/>
                  </a:lnTo>
                </a:path>
              </a:pathLst>
            </a:custGeom>
            <a:noFill/>
            <a:ln cap="rnd" cmpd="sng" w="38100">
              <a:solidFill>
                <a:srgbClr val="FFFFFF"/>
              </a:solidFill>
              <a:prstDash val="solid"/>
              <a:round/>
              <a:headEnd len="med" w="med" type="none"/>
              <a:tailEnd len="med" w="med" type="none"/>
            </a:ln>
          </p:spPr>
        </p:sp>
        <p:sp>
          <p:nvSpPr>
            <p:cNvPr id="250" name="Google Shape;250;p14"/>
            <p:cNvSpPr/>
            <p:nvPr/>
          </p:nvSpPr>
          <p:spPr>
            <a:xfrm flipH="1">
              <a:off x="4373762" y="4218697"/>
              <a:ext cx="73292" cy="218462"/>
            </a:xfrm>
            <a:custGeom>
              <a:rect b="b" l="l" r="r" t="t"/>
              <a:pathLst>
                <a:path extrusionOk="0" h="13716" w="4857">
                  <a:moveTo>
                    <a:pt x="4857" y="0"/>
                  </a:moveTo>
                  <a:lnTo>
                    <a:pt x="1714" y="6858"/>
                  </a:lnTo>
                  <a:lnTo>
                    <a:pt x="4857" y="13716"/>
                  </a:lnTo>
                  <a:lnTo>
                    <a:pt x="0" y="13716"/>
                  </a:lnTo>
                </a:path>
              </a:pathLst>
            </a:custGeom>
            <a:noFill/>
            <a:ln cap="rnd" cmpd="sng" w="38100">
              <a:solidFill>
                <a:srgbClr val="FFFFFF"/>
              </a:solidFill>
              <a:prstDash val="solid"/>
              <a:round/>
              <a:headEnd len="med" w="med" type="none"/>
              <a:tailEnd len="med" w="med" type="none"/>
            </a:ln>
          </p:spPr>
        </p:sp>
        <p:pic>
          <p:nvPicPr>
            <p:cNvPr id="251" name="Google Shape;251;p14"/>
            <p:cNvPicPr preferRelativeResize="0"/>
            <p:nvPr/>
          </p:nvPicPr>
          <p:blipFill>
            <a:blip r:embed="rId6">
              <a:alphaModFix/>
            </a:blip>
            <a:stretch>
              <a:fillRect/>
            </a:stretch>
          </p:blipFill>
          <p:spPr>
            <a:xfrm flipH="1">
              <a:off x="4087472" y="3571164"/>
              <a:ext cx="715358" cy="698611"/>
            </a:xfrm>
            <a:prstGeom prst="rect">
              <a:avLst/>
            </a:prstGeom>
            <a:noFill/>
            <a:ln>
              <a:noFill/>
            </a:ln>
          </p:spPr>
        </p:pic>
        <p:sp>
          <p:nvSpPr>
            <p:cNvPr id="252" name="Google Shape;252;p14"/>
            <p:cNvSpPr/>
            <p:nvPr/>
          </p:nvSpPr>
          <p:spPr>
            <a:xfrm flipH="1" rot="311666">
              <a:off x="4395383" y="3958949"/>
              <a:ext cx="69746" cy="69989"/>
            </a:xfrm>
            <a:custGeom>
              <a:rect b="b" l="l" r="r" t="t"/>
              <a:pathLst>
                <a:path extrusionOk="0" h="1267301" w="1262894">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14"/>
            <p:cNvSpPr/>
            <p:nvPr/>
          </p:nvSpPr>
          <p:spPr>
            <a:xfrm flipH="1" rot="392198">
              <a:off x="4559032" y="3962945"/>
              <a:ext cx="59913" cy="62209"/>
            </a:xfrm>
            <a:custGeom>
              <a:rect b="b" l="l" r="r" t="t"/>
              <a:pathLst>
                <a:path extrusionOk="0" h="257519" w="248016">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rgbClr val="2427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4"/>
            <p:cNvSpPr/>
            <p:nvPr/>
          </p:nvSpPr>
          <p:spPr>
            <a:xfrm flipH="1">
              <a:off x="4447271" y="4004300"/>
              <a:ext cx="122700" cy="122700"/>
            </a:xfrm>
            <a:prstGeom prst="pie">
              <a:avLst>
                <a:gd fmla="val 0" name="adj1"/>
                <a:gd fmla="val 10852930" name="adj2"/>
              </a:avLst>
            </a:prstGeom>
            <a:solidFill>
              <a:srgbClr val="242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14"/>
          <p:cNvSpPr txBox="1"/>
          <p:nvPr/>
        </p:nvSpPr>
        <p:spPr>
          <a:xfrm>
            <a:off x="135525" y="3634700"/>
            <a:ext cx="1801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3F3F3"/>
                </a:solidFill>
                <a:latin typeface="Walter Turncoat"/>
                <a:ea typeface="Walter Turncoat"/>
                <a:cs typeface="Walter Turncoat"/>
                <a:sym typeface="Walter Turncoat"/>
              </a:rPr>
              <a:t>Aritra Banerjee</a:t>
            </a:r>
            <a:endParaRPr>
              <a:solidFill>
                <a:srgbClr val="F3F3F3"/>
              </a:solidFill>
              <a:latin typeface="Walter Turncoat"/>
              <a:ea typeface="Walter Turncoat"/>
              <a:cs typeface="Walter Turncoat"/>
              <a:sym typeface="Walter Turncoat"/>
            </a:endParaRPr>
          </a:p>
          <a:p>
            <a:pPr indent="0" lvl="0" marL="0" rtl="0" algn="l">
              <a:spcBef>
                <a:spcPts val="0"/>
              </a:spcBef>
              <a:spcAft>
                <a:spcPts val="0"/>
              </a:spcAft>
              <a:buNone/>
            </a:pPr>
            <a:r>
              <a:rPr lang="en" sz="1200">
                <a:solidFill>
                  <a:srgbClr val="F3F3F3"/>
                </a:solidFill>
                <a:latin typeface="Walter Turncoat"/>
                <a:ea typeface="Walter Turncoat"/>
                <a:cs typeface="Walter Turncoat"/>
                <a:sym typeface="Walter Turncoat"/>
              </a:rPr>
              <a:t>2018102006</a:t>
            </a:r>
            <a:endParaRPr sz="1200">
              <a:solidFill>
                <a:srgbClr val="F3F3F3"/>
              </a:solidFill>
              <a:latin typeface="Walter Turncoat"/>
              <a:ea typeface="Walter Turncoat"/>
              <a:cs typeface="Walter Turncoat"/>
              <a:sym typeface="Walter Turncoat"/>
            </a:endParaRPr>
          </a:p>
        </p:txBody>
      </p:sp>
      <p:sp>
        <p:nvSpPr>
          <p:cNvPr id="256" name="Google Shape;256;p14"/>
          <p:cNvSpPr txBox="1"/>
          <p:nvPr/>
        </p:nvSpPr>
        <p:spPr>
          <a:xfrm>
            <a:off x="2467063" y="3634700"/>
            <a:ext cx="1801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3F3F3"/>
                </a:solidFill>
                <a:latin typeface="Walter Turncoat"/>
                <a:ea typeface="Walter Turncoat"/>
                <a:cs typeface="Walter Turncoat"/>
                <a:sym typeface="Walter Turncoat"/>
              </a:rPr>
              <a:t>Jayati Narang</a:t>
            </a:r>
            <a:endParaRPr>
              <a:solidFill>
                <a:srgbClr val="F3F3F3"/>
              </a:solidFill>
              <a:latin typeface="Walter Turncoat"/>
              <a:ea typeface="Walter Turncoat"/>
              <a:cs typeface="Walter Turncoat"/>
              <a:sym typeface="Walter Turncoat"/>
            </a:endParaRPr>
          </a:p>
          <a:p>
            <a:pPr indent="0" lvl="0" marL="0" rtl="0" algn="l">
              <a:spcBef>
                <a:spcPts val="0"/>
              </a:spcBef>
              <a:spcAft>
                <a:spcPts val="0"/>
              </a:spcAft>
              <a:buNone/>
            </a:pPr>
            <a:r>
              <a:rPr lang="en" sz="1200">
                <a:solidFill>
                  <a:srgbClr val="F3F3F3"/>
                </a:solidFill>
                <a:latin typeface="Walter Turncoat"/>
                <a:ea typeface="Walter Turncoat"/>
                <a:cs typeface="Walter Turncoat"/>
                <a:sym typeface="Walter Turncoat"/>
              </a:rPr>
              <a:t>2018101066</a:t>
            </a:r>
            <a:endParaRPr sz="1200">
              <a:solidFill>
                <a:srgbClr val="F3F3F3"/>
              </a:solidFill>
              <a:latin typeface="Walter Turncoat"/>
              <a:ea typeface="Walter Turncoat"/>
              <a:cs typeface="Walter Turncoat"/>
              <a:sym typeface="Walter Turncoat"/>
            </a:endParaRPr>
          </a:p>
        </p:txBody>
      </p:sp>
      <p:sp>
        <p:nvSpPr>
          <p:cNvPr id="257" name="Google Shape;257;p14"/>
          <p:cNvSpPr txBox="1"/>
          <p:nvPr/>
        </p:nvSpPr>
        <p:spPr>
          <a:xfrm>
            <a:off x="5138413" y="3634700"/>
            <a:ext cx="1801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3F3F3"/>
                </a:solidFill>
                <a:latin typeface="Walter Turncoat"/>
                <a:ea typeface="Walter Turncoat"/>
                <a:cs typeface="Walter Turncoat"/>
                <a:sym typeface="Walter Turncoat"/>
              </a:rPr>
              <a:t>Sahil Bhatt</a:t>
            </a:r>
            <a:endParaRPr>
              <a:solidFill>
                <a:srgbClr val="F3F3F3"/>
              </a:solidFill>
              <a:latin typeface="Walter Turncoat"/>
              <a:ea typeface="Walter Turncoat"/>
              <a:cs typeface="Walter Turncoat"/>
              <a:sym typeface="Walter Turncoat"/>
            </a:endParaRPr>
          </a:p>
          <a:p>
            <a:pPr indent="0" lvl="0" marL="0" rtl="0" algn="l">
              <a:spcBef>
                <a:spcPts val="0"/>
              </a:spcBef>
              <a:spcAft>
                <a:spcPts val="0"/>
              </a:spcAft>
              <a:buNone/>
            </a:pPr>
            <a:r>
              <a:rPr lang="en" sz="1200">
                <a:solidFill>
                  <a:srgbClr val="F3F3F3"/>
                </a:solidFill>
                <a:latin typeface="Walter Turncoat"/>
                <a:ea typeface="Walter Turncoat"/>
                <a:cs typeface="Walter Turncoat"/>
                <a:sym typeface="Walter Turncoat"/>
              </a:rPr>
              <a:t>2018111002</a:t>
            </a:r>
            <a:endParaRPr sz="1200">
              <a:solidFill>
                <a:srgbClr val="F3F3F3"/>
              </a:solidFill>
              <a:latin typeface="Walter Turncoat"/>
              <a:ea typeface="Walter Turncoat"/>
              <a:cs typeface="Walter Turncoat"/>
              <a:sym typeface="Walter Turncoat"/>
            </a:endParaRPr>
          </a:p>
        </p:txBody>
      </p:sp>
      <p:sp>
        <p:nvSpPr>
          <p:cNvPr id="258" name="Google Shape;258;p14"/>
          <p:cNvSpPr txBox="1"/>
          <p:nvPr/>
        </p:nvSpPr>
        <p:spPr>
          <a:xfrm>
            <a:off x="7097100" y="3634700"/>
            <a:ext cx="2046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3F3F3"/>
                </a:solidFill>
                <a:latin typeface="Walter Turncoat"/>
                <a:ea typeface="Walter Turncoat"/>
                <a:cs typeface="Walter Turncoat"/>
                <a:sym typeface="Walter Turncoat"/>
              </a:rPr>
              <a:t>Srivathsan baskaran</a:t>
            </a:r>
            <a:endParaRPr>
              <a:solidFill>
                <a:srgbClr val="F3F3F3"/>
              </a:solidFill>
              <a:latin typeface="Walter Turncoat"/>
              <a:ea typeface="Walter Turncoat"/>
              <a:cs typeface="Walter Turncoat"/>
              <a:sym typeface="Walter Turncoat"/>
            </a:endParaRPr>
          </a:p>
          <a:p>
            <a:pPr indent="0" lvl="0" marL="0" rtl="0" algn="l">
              <a:spcBef>
                <a:spcPts val="0"/>
              </a:spcBef>
              <a:spcAft>
                <a:spcPts val="0"/>
              </a:spcAft>
              <a:buNone/>
            </a:pPr>
            <a:r>
              <a:rPr lang="en" sz="1200">
                <a:solidFill>
                  <a:srgbClr val="F3F3F3"/>
                </a:solidFill>
                <a:latin typeface="Walter Turncoat"/>
                <a:ea typeface="Walter Turncoat"/>
                <a:cs typeface="Walter Turncoat"/>
                <a:sym typeface="Walter Turncoat"/>
              </a:rPr>
              <a:t>2018101049</a:t>
            </a:r>
            <a:endParaRPr sz="1200">
              <a:solidFill>
                <a:srgbClr val="F3F3F3"/>
              </a:solidFill>
              <a:latin typeface="Walter Turncoat"/>
              <a:ea typeface="Walter Turncoat"/>
              <a:cs typeface="Walter Turncoat"/>
              <a:sym typeface="Walter Turncoat"/>
            </a:endParaRPr>
          </a:p>
        </p:txBody>
      </p:sp>
      <p:sp>
        <p:nvSpPr>
          <p:cNvPr id="259" name="Google Shape;259;p14"/>
          <p:cNvSpPr txBox="1"/>
          <p:nvPr/>
        </p:nvSpPr>
        <p:spPr>
          <a:xfrm>
            <a:off x="1683650" y="2132400"/>
            <a:ext cx="5413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FFFFFF"/>
                </a:solidFill>
                <a:latin typeface="Walter Turncoat"/>
                <a:ea typeface="Walter Turncoat"/>
                <a:cs typeface="Walter Turncoat"/>
                <a:sym typeface="Walter Turncoat"/>
              </a:rPr>
              <a:t>IMAGE </a:t>
            </a:r>
            <a:r>
              <a:rPr lang="en" sz="2100">
                <a:solidFill>
                  <a:srgbClr val="E06666"/>
                </a:solidFill>
                <a:latin typeface="Walter Turncoat"/>
                <a:ea typeface="Walter Turncoat"/>
                <a:cs typeface="Walter Turncoat"/>
                <a:sym typeface="Walter Turncoat"/>
              </a:rPr>
              <a:t>C</a:t>
            </a:r>
            <a:r>
              <a:rPr lang="en" sz="2100">
                <a:solidFill>
                  <a:srgbClr val="FFFF00"/>
                </a:solidFill>
                <a:latin typeface="Walter Turncoat"/>
                <a:ea typeface="Walter Turncoat"/>
                <a:cs typeface="Walter Turncoat"/>
                <a:sym typeface="Walter Turncoat"/>
              </a:rPr>
              <a:t>O</a:t>
            </a:r>
            <a:r>
              <a:rPr lang="en" sz="2100">
                <a:solidFill>
                  <a:srgbClr val="00FF00"/>
                </a:solidFill>
                <a:latin typeface="Walter Turncoat"/>
                <a:ea typeface="Walter Turncoat"/>
                <a:cs typeface="Walter Turncoat"/>
                <a:sym typeface="Walter Turncoat"/>
              </a:rPr>
              <a:t>L</a:t>
            </a:r>
            <a:r>
              <a:rPr lang="en" sz="2100">
                <a:solidFill>
                  <a:srgbClr val="6D9EEB"/>
                </a:solidFill>
                <a:latin typeface="Walter Turncoat"/>
                <a:ea typeface="Walter Turncoat"/>
                <a:cs typeface="Walter Turncoat"/>
                <a:sym typeface="Walter Turncoat"/>
              </a:rPr>
              <a:t>O</a:t>
            </a:r>
            <a:r>
              <a:rPr lang="en" sz="2100">
                <a:solidFill>
                  <a:srgbClr val="00FFFF"/>
                </a:solidFill>
                <a:latin typeface="Walter Turncoat"/>
                <a:ea typeface="Walter Turncoat"/>
                <a:cs typeface="Walter Turncoat"/>
                <a:sym typeface="Walter Turncoat"/>
              </a:rPr>
              <a:t>U</a:t>
            </a:r>
            <a:r>
              <a:rPr lang="en" sz="2100">
                <a:solidFill>
                  <a:srgbClr val="FF9900"/>
                </a:solidFill>
                <a:latin typeface="Walter Turncoat"/>
                <a:ea typeface="Walter Turncoat"/>
                <a:cs typeface="Walter Turncoat"/>
                <a:sym typeface="Walter Turncoat"/>
              </a:rPr>
              <a:t>R</a:t>
            </a:r>
            <a:r>
              <a:rPr lang="en" sz="2100">
                <a:solidFill>
                  <a:srgbClr val="EAD1DC"/>
                </a:solidFill>
                <a:latin typeface="Walter Turncoat"/>
                <a:ea typeface="Walter Turncoat"/>
                <a:cs typeface="Walter Turncoat"/>
                <a:sym typeface="Walter Turncoat"/>
              </a:rPr>
              <a:t>I</a:t>
            </a:r>
            <a:r>
              <a:rPr lang="en" sz="2100">
                <a:solidFill>
                  <a:srgbClr val="EA9999"/>
                </a:solidFill>
                <a:latin typeface="Walter Turncoat"/>
                <a:ea typeface="Walter Turncoat"/>
                <a:cs typeface="Walter Turncoat"/>
                <a:sym typeface="Walter Turncoat"/>
              </a:rPr>
              <a:t>N</a:t>
            </a:r>
            <a:r>
              <a:rPr lang="en" sz="2100">
                <a:solidFill>
                  <a:srgbClr val="980000"/>
                </a:solidFill>
                <a:latin typeface="Walter Turncoat"/>
                <a:ea typeface="Walter Turncoat"/>
                <a:cs typeface="Walter Turncoat"/>
                <a:sym typeface="Walter Turncoat"/>
              </a:rPr>
              <a:t>G</a:t>
            </a:r>
            <a:endParaRPr sz="2100">
              <a:solidFill>
                <a:srgbClr val="980000"/>
              </a:solidFill>
              <a:latin typeface="Walter Turncoat"/>
              <a:ea typeface="Walter Turncoat"/>
              <a:cs typeface="Walter Turncoat"/>
              <a:sym typeface="Walter Turnco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3"/>
          <p:cNvSpPr txBox="1"/>
          <p:nvPr>
            <p:ph type="title"/>
          </p:nvPr>
        </p:nvSpPr>
        <p:spPr>
          <a:xfrm>
            <a:off x="1015350" y="892550"/>
            <a:ext cx="5693400" cy="35070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1500" u="sng">
                <a:solidFill>
                  <a:srgbClr val="FFFFFF"/>
                </a:solidFill>
                <a:latin typeface="Nunito"/>
                <a:ea typeface="Nunito"/>
                <a:cs typeface="Nunito"/>
                <a:sym typeface="Nunito"/>
              </a:rPr>
              <a:t>Low-Level Features:</a:t>
            </a:r>
            <a:endParaRPr b="1" sz="1500" u="sng">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lang="en" sz="1500">
                <a:solidFill>
                  <a:srgbClr val="FFFFFF"/>
                </a:solidFill>
                <a:latin typeface="Nunito"/>
                <a:ea typeface="Nunito"/>
                <a:cs typeface="Nunito"/>
                <a:sym typeface="Nunito"/>
              </a:rPr>
              <a:t>We use a 6-layer Convolutional Neural Network to obtain low-level features directly from the input image. The convolution filter is shared between the global features network and the mid-level features network.We use 33 convolution kernels exclusively and a padding of 1  1</a:t>
            </a:r>
            <a:endParaRPr b="1" sz="15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t/>
            </a:r>
            <a:endParaRPr sz="15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b="1" lang="en" sz="1500" u="sng">
                <a:solidFill>
                  <a:srgbClr val="FFFFFF"/>
                </a:solidFill>
                <a:latin typeface="Nunito"/>
                <a:ea typeface="Nunito"/>
                <a:cs typeface="Nunito"/>
                <a:sym typeface="Nunito"/>
              </a:rPr>
              <a:t>Global Image Features:</a:t>
            </a:r>
            <a:endParaRPr b="1" sz="1500" u="sng">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lang="en" sz="1500">
                <a:solidFill>
                  <a:srgbClr val="FFFFFF"/>
                </a:solidFill>
                <a:latin typeface="Nunito"/>
                <a:ea typeface="Nunito"/>
                <a:cs typeface="Nunito"/>
                <a:sym typeface="Nunito"/>
              </a:rPr>
              <a:t>The global image features are obtained by further processing the low-level features with four convolutional layers followed by three fully-connected layers resulting in a 256-dimensional vector </a:t>
            </a:r>
            <a:endParaRPr sz="1500">
              <a:solidFill>
                <a:srgbClr val="FFFFFF"/>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4"/>
          <p:cNvSpPr txBox="1"/>
          <p:nvPr>
            <p:ph type="title"/>
          </p:nvPr>
        </p:nvSpPr>
        <p:spPr>
          <a:xfrm>
            <a:off x="1015350" y="892550"/>
            <a:ext cx="5693400" cy="35070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1400" u="sng">
                <a:latin typeface="Nunito"/>
                <a:ea typeface="Nunito"/>
                <a:cs typeface="Nunito"/>
                <a:sym typeface="Nunito"/>
              </a:rPr>
              <a:t>Mid-Level Features:</a:t>
            </a:r>
            <a:endParaRPr b="1" sz="1400" u="sng">
              <a:latin typeface="Nunito"/>
              <a:ea typeface="Nunito"/>
              <a:cs typeface="Nunito"/>
              <a:sym typeface="Nunito"/>
            </a:endParaRPr>
          </a:p>
          <a:p>
            <a:pPr indent="0" lvl="0" marL="0" rtl="0" algn="l">
              <a:lnSpc>
                <a:spcPct val="115000"/>
              </a:lnSpc>
              <a:spcBef>
                <a:spcPts val="0"/>
              </a:spcBef>
              <a:spcAft>
                <a:spcPts val="0"/>
              </a:spcAft>
              <a:buNone/>
            </a:pPr>
            <a:r>
              <a:rPr lang="en" sz="1400">
                <a:latin typeface="Nunito"/>
                <a:ea typeface="Nunito"/>
                <a:cs typeface="Nunito"/>
                <a:sym typeface="Nunito"/>
              </a:rPr>
              <a:t>The mid-level features are obtained by processing the low-level features further with two convolutional layers.The output is 256-channel mid-level features.</a:t>
            </a:r>
            <a:endParaRPr sz="1400">
              <a:latin typeface="Nunito"/>
              <a:ea typeface="Nunito"/>
              <a:cs typeface="Nunito"/>
              <a:sym typeface="Nunito"/>
            </a:endParaRPr>
          </a:p>
          <a:p>
            <a:pPr indent="0" lvl="0" marL="0" rtl="0" algn="l">
              <a:lnSpc>
                <a:spcPct val="115000"/>
              </a:lnSpc>
              <a:spcBef>
                <a:spcPts val="0"/>
              </a:spcBef>
              <a:spcAft>
                <a:spcPts val="0"/>
              </a:spcAft>
              <a:buNone/>
            </a:pPr>
            <a:r>
              <a:rPr lang="en" sz="1400">
                <a:latin typeface="Nunito"/>
                <a:ea typeface="Nunito"/>
                <a:cs typeface="Nunito"/>
                <a:sym typeface="Nunito"/>
              </a:rPr>
              <a:t>The mid-level features networks are fully convolutional networks, such that the output is a scaled version of the input.</a:t>
            </a:r>
            <a:endParaRPr sz="1400">
              <a:latin typeface="Nunito"/>
              <a:ea typeface="Nunito"/>
              <a:cs typeface="Nunito"/>
              <a:sym typeface="Nunito"/>
            </a:endParaRPr>
          </a:p>
          <a:p>
            <a:pPr indent="0" lvl="0" marL="0" rtl="0" algn="l">
              <a:lnSpc>
                <a:spcPct val="115000"/>
              </a:lnSpc>
              <a:spcBef>
                <a:spcPts val="0"/>
              </a:spcBef>
              <a:spcAft>
                <a:spcPts val="0"/>
              </a:spcAft>
              <a:buNone/>
            </a:pPr>
            <a:r>
              <a:t/>
            </a:r>
            <a:endParaRPr sz="1400">
              <a:latin typeface="Nunito"/>
              <a:ea typeface="Nunito"/>
              <a:cs typeface="Nunito"/>
              <a:sym typeface="Nunito"/>
            </a:endParaRPr>
          </a:p>
          <a:p>
            <a:pPr indent="0" lvl="0" marL="0" rtl="0" algn="l">
              <a:lnSpc>
                <a:spcPct val="115000"/>
              </a:lnSpc>
              <a:spcBef>
                <a:spcPts val="0"/>
              </a:spcBef>
              <a:spcAft>
                <a:spcPts val="0"/>
              </a:spcAft>
              <a:buNone/>
            </a:pPr>
            <a:r>
              <a:rPr b="1" lang="en" sz="1400" u="sng">
                <a:latin typeface="Nunito"/>
                <a:ea typeface="Nunito"/>
                <a:cs typeface="Nunito"/>
                <a:sym typeface="Nunito"/>
              </a:rPr>
              <a:t>Fusion Layer:	</a:t>
            </a:r>
            <a:endParaRPr b="1" sz="1400" u="sng">
              <a:latin typeface="Nunito"/>
              <a:ea typeface="Nunito"/>
              <a:cs typeface="Nunito"/>
              <a:sym typeface="Nunito"/>
            </a:endParaRPr>
          </a:p>
          <a:p>
            <a:pPr indent="0" lvl="0" marL="0" rtl="0" algn="l">
              <a:lnSpc>
                <a:spcPct val="115000"/>
              </a:lnSpc>
              <a:spcBef>
                <a:spcPts val="0"/>
              </a:spcBef>
              <a:spcAft>
                <a:spcPts val="0"/>
              </a:spcAft>
              <a:buNone/>
            </a:pPr>
            <a:r>
              <a:rPr lang="en" sz="1400">
                <a:latin typeface="Nunito"/>
                <a:ea typeface="Nunito"/>
                <a:cs typeface="Nunito"/>
                <a:sym typeface="Nunito"/>
              </a:rPr>
              <a:t>This layer combines the global image features, with the (mid-level) local image features,to produce a H/8 x W/8 x 256-dimensional volume, we introduce a fusion layer. The resulting features are independent of any resolution constraints that the global image features might have.</a:t>
            </a:r>
            <a:endParaRPr b="1" sz="1400" u="sng">
              <a:latin typeface="Nunito"/>
              <a:ea typeface="Nunito"/>
              <a:cs typeface="Nunito"/>
              <a:sym typeface="Nunito"/>
            </a:endParaRPr>
          </a:p>
          <a:p>
            <a:pPr indent="0" lvl="0" marL="0" rtl="0" algn="l">
              <a:lnSpc>
                <a:spcPct val="115000"/>
              </a:lnSpc>
              <a:spcBef>
                <a:spcPts val="0"/>
              </a:spcBef>
              <a:spcAft>
                <a:spcPts val="0"/>
              </a:spcAft>
              <a:buNone/>
            </a:pPr>
            <a:r>
              <a:t/>
            </a:r>
            <a:endParaRPr b="1" sz="1500" u="sng">
              <a:solidFill>
                <a:srgbClr val="FFFFFF"/>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5"/>
          <p:cNvSpPr txBox="1"/>
          <p:nvPr>
            <p:ph type="title"/>
          </p:nvPr>
        </p:nvSpPr>
        <p:spPr>
          <a:xfrm>
            <a:off x="1015900" y="958200"/>
            <a:ext cx="5850900" cy="41853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1400" u="sng">
                <a:solidFill>
                  <a:srgbClr val="FFFFFF"/>
                </a:solidFill>
                <a:latin typeface="Nunito"/>
                <a:ea typeface="Nunito"/>
                <a:cs typeface="Nunito"/>
                <a:sym typeface="Nunito"/>
              </a:rPr>
              <a:t>Colorization Network:</a:t>
            </a:r>
            <a:endParaRPr b="1" sz="1400" u="sng">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lang="en" sz="1400">
                <a:solidFill>
                  <a:srgbClr val="FFFFFF"/>
                </a:solidFill>
                <a:latin typeface="Nunito"/>
                <a:ea typeface="Nunito"/>
                <a:cs typeface="Nunito"/>
                <a:sym typeface="Nunito"/>
              </a:rPr>
              <a:t>We process the fused features using a convolution layer and an upsampling laye</a:t>
            </a:r>
            <a:r>
              <a:rPr lang="en" sz="1400">
                <a:solidFill>
                  <a:srgbClr val="FFFFFF"/>
                </a:solidFill>
                <a:latin typeface="Nunito"/>
                <a:ea typeface="Nunito"/>
                <a:cs typeface="Nunito"/>
                <a:sym typeface="Nunito"/>
              </a:rPr>
              <a:t>r by </a:t>
            </a:r>
            <a:r>
              <a:rPr lang="en" sz="1400">
                <a:solidFill>
                  <a:srgbClr val="FFFFFF"/>
                </a:solidFill>
                <a:latin typeface="Nunito"/>
                <a:ea typeface="Nunito"/>
                <a:cs typeface="Nunito"/>
                <a:sym typeface="Nunito"/>
              </a:rPr>
              <a:t>alternating them.The output layer consists of a convolutional layer with a Sigmoid transfer function that outputs the chrominance of the input grayscale image. We compute the MSE between the output and target output which is then back-propagated through all the networks to update all the parameters of the model.</a:t>
            </a:r>
            <a:endParaRPr sz="14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t/>
            </a:r>
            <a:endParaRPr b="1" sz="14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b="1" lang="en" sz="1400" u="sng">
                <a:solidFill>
                  <a:srgbClr val="FFFFFF"/>
                </a:solidFill>
                <a:latin typeface="Nunito"/>
                <a:ea typeface="Nunito"/>
                <a:cs typeface="Nunito"/>
                <a:sym typeface="Nunito"/>
              </a:rPr>
              <a:t>Colorization with Classification:</a:t>
            </a:r>
            <a:endParaRPr b="1" sz="1400" u="sng">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lang="en" sz="1400">
                <a:solidFill>
                  <a:srgbClr val="FFFFFF"/>
                </a:solidFill>
                <a:latin typeface="Nunito"/>
                <a:ea typeface="Nunito"/>
                <a:cs typeface="Nunito"/>
                <a:sym typeface="Nunito"/>
              </a:rPr>
              <a:t>We optimize the training for colorization by also doing classification with  labels. These labels correspond to a global image tag and can be used to guide the training of the global image features. The color loss affects the entire network, while the classification loss only affects the classification, global, and the shared low-level features network</a:t>
            </a:r>
            <a:endParaRPr b="1" sz="1400" u="sng">
              <a:solidFill>
                <a:srgbClr val="FFFFFF"/>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graphicFrame>
        <p:nvGraphicFramePr>
          <p:cNvPr id="333" name="Google Shape;333;p26"/>
          <p:cNvGraphicFramePr/>
          <p:nvPr/>
        </p:nvGraphicFramePr>
        <p:xfrm>
          <a:off x="2421100" y="643619"/>
          <a:ext cx="3000000" cy="3000000"/>
        </p:xfrm>
        <a:graphic>
          <a:graphicData uri="http://schemas.openxmlformats.org/drawingml/2006/table">
            <a:tbl>
              <a:tblPr>
                <a:noFill/>
                <a:tableStyleId>{89E85C29-9C0A-4132-94D6-F1D39D7D11F8}</a:tableStyleId>
              </a:tblPr>
              <a:tblGrid>
                <a:gridCol w="1075450"/>
                <a:gridCol w="3393400"/>
              </a:tblGrid>
              <a:tr h="494950">
                <a:tc>
                  <a:txBody>
                    <a:bodyPr/>
                    <a:lstStyle/>
                    <a:p>
                      <a:pPr indent="0" lvl="0" marL="0" rtl="0" algn="ctr">
                        <a:spcBef>
                          <a:spcPts val="0"/>
                        </a:spcBef>
                        <a:spcAft>
                          <a:spcPts val="0"/>
                        </a:spcAft>
                        <a:buNone/>
                      </a:pPr>
                      <a:r>
                        <a:rPr lang="en">
                          <a:solidFill>
                            <a:srgbClr val="C6C8D6"/>
                          </a:solidFill>
                          <a:latin typeface="Nunito"/>
                          <a:ea typeface="Nunito"/>
                          <a:cs typeface="Nunito"/>
                          <a:sym typeface="Nunito"/>
                        </a:rPr>
                        <a:t>Date</a:t>
                      </a:r>
                      <a:endParaRPr>
                        <a:solidFill>
                          <a:srgbClr val="C6C8D6"/>
                        </a:solidFill>
                        <a:latin typeface="Nunito"/>
                        <a:ea typeface="Nunito"/>
                        <a:cs typeface="Nunito"/>
                        <a:sym typeface="Nunito"/>
                      </a:endParaRPr>
                    </a:p>
                  </a:txBody>
                  <a:tcPr marT="68575" marB="68575" marR="91425" marL="91425" anchor="ctr">
                    <a:lnL cap="flat" cmpd="sng" w="38100">
                      <a:solidFill>
                        <a:srgbClr val="FF594C">
                          <a:alpha val="0"/>
                        </a:srgbClr>
                      </a:solidFill>
                      <a:prstDash val="solid"/>
                      <a:round/>
                      <a:headEnd len="sm" w="sm" type="none"/>
                      <a:tailEnd len="sm" w="sm" type="none"/>
                    </a:lnL>
                    <a:lnR cap="flat" cmpd="sng" w="9525">
                      <a:solidFill>
                        <a:srgbClr val="6B707C">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C6C8D6"/>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C6C8D6"/>
                          </a:solidFill>
                          <a:latin typeface="Nunito"/>
                          <a:ea typeface="Nunito"/>
                          <a:cs typeface="Nunito"/>
                          <a:sym typeface="Nunito"/>
                        </a:rPr>
                        <a:t>Deliverables</a:t>
                      </a:r>
                      <a:endParaRPr>
                        <a:solidFill>
                          <a:srgbClr val="C6C8D6"/>
                        </a:solidFill>
                        <a:latin typeface="Nunito"/>
                        <a:ea typeface="Nunito"/>
                        <a:cs typeface="Nunito"/>
                        <a:sym typeface="Nunito"/>
                      </a:endParaRPr>
                    </a:p>
                  </a:txBody>
                  <a:tcPr marT="68575" marB="68575" marR="91425" marL="91425" anchor="ctr">
                    <a:lnL cap="flat" cmpd="sng" w="9525">
                      <a:solidFill>
                        <a:srgbClr val="6B707C">
                          <a:alpha val="0"/>
                        </a:srgbClr>
                      </a:solidFill>
                      <a:prstDash val="solid"/>
                      <a:round/>
                      <a:headEnd len="sm" w="sm" type="none"/>
                      <a:tailEnd len="sm" w="sm" type="none"/>
                    </a:lnL>
                    <a:lnR cap="flat" cmpd="sng" w="9525">
                      <a:solidFill>
                        <a:srgbClr val="6B707C">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C6C8D6"/>
                      </a:solidFill>
                      <a:prstDash val="solid"/>
                      <a:round/>
                      <a:headEnd len="sm" w="sm" type="none"/>
                      <a:tailEnd len="sm" w="sm" type="none"/>
                    </a:lnB>
                  </a:tcPr>
                </a:tc>
              </a:tr>
              <a:tr h="1990700">
                <a:tc>
                  <a:txBody>
                    <a:bodyPr/>
                    <a:lstStyle/>
                    <a:p>
                      <a:pPr indent="0" lvl="0" marL="0" rtl="0" algn="ctr">
                        <a:spcBef>
                          <a:spcPts val="0"/>
                        </a:spcBef>
                        <a:spcAft>
                          <a:spcPts val="0"/>
                        </a:spcAft>
                        <a:buNone/>
                      </a:pPr>
                      <a:r>
                        <a:rPr lang="en">
                          <a:solidFill>
                            <a:srgbClr val="C6C8D6"/>
                          </a:solidFill>
                          <a:latin typeface="Nunito"/>
                          <a:ea typeface="Nunito"/>
                          <a:cs typeface="Nunito"/>
                          <a:sym typeface="Nunito"/>
                        </a:rPr>
                        <a:t>March</a:t>
                      </a:r>
                      <a:endParaRPr>
                        <a:solidFill>
                          <a:srgbClr val="C6C8D6"/>
                        </a:solidFill>
                        <a:latin typeface="Nunito"/>
                        <a:ea typeface="Nunito"/>
                        <a:cs typeface="Nunito"/>
                        <a:sym typeface="Nunito"/>
                      </a:endParaRPr>
                    </a:p>
                  </a:txBody>
                  <a:tcPr marT="68575" marB="68575" marR="91425" marL="91425" anchor="ctr">
                    <a:lnL cap="flat" cmpd="sng" w="38100">
                      <a:solidFill>
                        <a:srgbClr val="FF594C">
                          <a:alpha val="0"/>
                        </a:srgbClr>
                      </a:solidFill>
                      <a:prstDash val="solid"/>
                      <a:round/>
                      <a:headEnd len="sm" w="sm" type="none"/>
                      <a:tailEnd len="sm" w="sm" type="none"/>
                    </a:lnL>
                    <a:lnR cap="flat" cmpd="sng" w="9525">
                      <a:solidFill>
                        <a:srgbClr val="6B707C">
                          <a:alpha val="0"/>
                        </a:srgbClr>
                      </a:solidFill>
                      <a:prstDash val="solid"/>
                      <a:round/>
                      <a:headEnd len="sm" w="sm" type="none"/>
                      <a:tailEnd len="sm" w="sm" type="none"/>
                    </a:lnR>
                    <a:lnT cap="flat" cmpd="sng" w="9525">
                      <a:solidFill>
                        <a:srgbClr val="C6C8D6"/>
                      </a:solidFill>
                      <a:prstDash val="solid"/>
                      <a:round/>
                      <a:headEnd len="sm" w="sm" type="none"/>
                      <a:tailEnd len="sm" w="sm" type="none"/>
                    </a:lnT>
                    <a:lnB cap="flat" cmpd="sng" w="9525">
                      <a:solidFill>
                        <a:srgbClr val="C6C8D6"/>
                      </a:solidFill>
                      <a:prstDash val="solid"/>
                      <a:round/>
                      <a:headEnd len="sm" w="sm" type="none"/>
                      <a:tailEnd len="sm" w="sm" type="none"/>
                    </a:lnB>
                  </a:tcPr>
                </a:tc>
                <a:tc>
                  <a:txBody>
                    <a:bodyPr/>
                    <a:lstStyle/>
                    <a:p>
                      <a:pPr indent="0" lvl="0" marL="0" rtl="0" algn="l">
                        <a:spcBef>
                          <a:spcPts val="0"/>
                        </a:spcBef>
                        <a:spcAft>
                          <a:spcPts val="0"/>
                        </a:spcAft>
                        <a:buNone/>
                      </a:pPr>
                      <a:r>
                        <a:rPr b="1" lang="en" u="sng">
                          <a:solidFill>
                            <a:srgbClr val="FFFFFF"/>
                          </a:solidFill>
                          <a:latin typeface="Nunito"/>
                          <a:ea typeface="Nunito"/>
                          <a:cs typeface="Nunito"/>
                          <a:sym typeface="Nunito"/>
                        </a:rPr>
                        <a:t>Mid-evaluation:</a:t>
                      </a:r>
                      <a:endParaRPr b="1" u="sng">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We plan on implementing the Global priors, Lower and Mid-level feature networks (CNN architecture), as described in the paper and previous slides.</a:t>
                      </a:r>
                      <a:endParaRPr>
                        <a:solidFill>
                          <a:srgbClr val="FFFFFF"/>
                        </a:solidFill>
                        <a:latin typeface="Nunito"/>
                        <a:ea typeface="Nunito"/>
                        <a:cs typeface="Nunito"/>
                        <a:sym typeface="Nunito"/>
                      </a:endParaRPr>
                    </a:p>
                  </a:txBody>
                  <a:tcPr marT="68575" marB="68575" marR="91425" marL="91425" anchor="ctr">
                    <a:lnL cap="flat" cmpd="sng" w="9525">
                      <a:solidFill>
                        <a:srgbClr val="6B707C">
                          <a:alpha val="0"/>
                        </a:srgbClr>
                      </a:solidFill>
                      <a:prstDash val="solid"/>
                      <a:round/>
                      <a:headEnd len="sm" w="sm" type="none"/>
                      <a:tailEnd len="sm" w="sm" type="none"/>
                    </a:lnL>
                    <a:lnR cap="flat" cmpd="sng" w="9525">
                      <a:solidFill>
                        <a:srgbClr val="6B707C">
                          <a:alpha val="0"/>
                        </a:srgbClr>
                      </a:solidFill>
                      <a:prstDash val="solid"/>
                      <a:round/>
                      <a:headEnd len="sm" w="sm" type="none"/>
                      <a:tailEnd len="sm" w="sm" type="none"/>
                    </a:lnR>
                    <a:lnT cap="flat" cmpd="sng" w="9525">
                      <a:solidFill>
                        <a:srgbClr val="C6C8D6"/>
                      </a:solidFill>
                      <a:prstDash val="solid"/>
                      <a:round/>
                      <a:headEnd len="sm" w="sm" type="none"/>
                      <a:tailEnd len="sm" w="sm" type="none"/>
                    </a:lnT>
                    <a:lnB cap="flat" cmpd="sng" w="9525">
                      <a:solidFill>
                        <a:srgbClr val="C6C8D6"/>
                      </a:solidFill>
                      <a:prstDash val="solid"/>
                      <a:round/>
                      <a:headEnd len="sm" w="sm" type="none"/>
                      <a:tailEnd len="sm" w="sm" type="none"/>
                    </a:lnB>
                  </a:tcPr>
                </a:tc>
              </a:tr>
              <a:tr h="1392400">
                <a:tc>
                  <a:txBody>
                    <a:bodyPr/>
                    <a:lstStyle/>
                    <a:p>
                      <a:pPr indent="0" lvl="0" marL="0" rtl="0" algn="ctr">
                        <a:spcBef>
                          <a:spcPts val="0"/>
                        </a:spcBef>
                        <a:spcAft>
                          <a:spcPts val="0"/>
                        </a:spcAft>
                        <a:buNone/>
                      </a:pPr>
                      <a:r>
                        <a:rPr lang="en">
                          <a:solidFill>
                            <a:srgbClr val="C6C8D6"/>
                          </a:solidFill>
                          <a:latin typeface="Nunito"/>
                          <a:ea typeface="Nunito"/>
                          <a:cs typeface="Nunito"/>
                          <a:sym typeface="Nunito"/>
                        </a:rPr>
                        <a:t>April</a:t>
                      </a:r>
                      <a:endParaRPr>
                        <a:solidFill>
                          <a:srgbClr val="C6C8D6"/>
                        </a:solidFill>
                        <a:latin typeface="Nunito"/>
                        <a:ea typeface="Nunito"/>
                        <a:cs typeface="Nunito"/>
                        <a:sym typeface="Nunito"/>
                      </a:endParaRPr>
                    </a:p>
                  </a:txBody>
                  <a:tcPr marT="68575" marB="68575" marR="91425" marL="91425" anchor="ctr">
                    <a:lnL cap="flat" cmpd="sng" w="38100">
                      <a:solidFill>
                        <a:srgbClr val="FF594C">
                          <a:alpha val="0"/>
                        </a:srgbClr>
                      </a:solidFill>
                      <a:prstDash val="solid"/>
                      <a:round/>
                      <a:headEnd len="sm" w="sm" type="none"/>
                      <a:tailEnd len="sm" w="sm" type="none"/>
                    </a:lnL>
                    <a:lnR cap="flat" cmpd="sng" w="9525">
                      <a:solidFill>
                        <a:srgbClr val="6B707C">
                          <a:alpha val="0"/>
                        </a:srgbClr>
                      </a:solidFill>
                      <a:prstDash val="solid"/>
                      <a:round/>
                      <a:headEnd len="sm" w="sm" type="none"/>
                      <a:tailEnd len="sm" w="sm" type="none"/>
                    </a:lnR>
                    <a:lnT cap="flat" cmpd="sng" w="9525">
                      <a:solidFill>
                        <a:srgbClr val="C6C8D6"/>
                      </a:solidFill>
                      <a:prstDash val="solid"/>
                      <a:round/>
                      <a:headEnd len="sm" w="sm" type="none"/>
                      <a:tailEnd len="sm" w="sm" type="none"/>
                    </a:lnT>
                    <a:lnB cap="flat" cmpd="sng" w="9525">
                      <a:solidFill>
                        <a:srgbClr val="C6C8D6"/>
                      </a:solidFill>
                      <a:prstDash val="solid"/>
                      <a:round/>
                      <a:headEnd len="sm" w="sm" type="none"/>
                      <a:tailEnd len="sm" w="sm" type="none"/>
                    </a:lnB>
                  </a:tcPr>
                </a:tc>
                <a:tc>
                  <a:txBody>
                    <a:bodyPr/>
                    <a:lstStyle/>
                    <a:p>
                      <a:pPr indent="0" lvl="0" marL="0" rtl="0" algn="l">
                        <a:spcBef>
                          <a:spcPts val="0"/>
                        </a:spcBef>
                        <a:spcAft>
                          <a:spcPts val="0"/>
                        </a:spcAft>
                        <a:buNone/>
                      </a:pPr>
                      <a:r>
                        <a:rPr b="1" lang="en" u="sng">
                          <a:solidFill>
                            <a:srgbClr val="FFFFFF"/>
                          </a:solidFill>
                          <a:latin typeface="Nunito"/>
                          <a:ea typeface="Nunito"/>
                          <a:cs typeface="Nunito"/>
                          <a:sym typeface="Nunito"/>
                        </a:rPr>
                        <a:t>Final-evaluation:</a:t>
                      </a:r>
                      <a:endParaRPr b="1">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Complete implementation of the reference paper (fusion of global and local features, colorization network), with results that can be demonstrated.</a:t>
                      </a:r>
                      <a:endParaRPr>
                        <a:solidFill>
                          <a:srgbClr val="FFFFFF"/>
                        </a:solidFill>
                        <a:latin typeface="Nunito"/>
                        <a:ea typeface="Nunito"/>
                        <a:cs typeface="Nunito"/>
                        <a:sym typeface="Nunito"/>
                      </a:endParaRPr>
                    </a:p>
                  </a:txBody>
                  <a:tcPr marT="68575" marB="68575" marR="91425" marL="91425" anchor="ctr">
                    <a:lnL cap="flat" cmpd="sng" w="9525">
                      <a:solidFill>
                        <a:srgbClr val="6B707C">
                          <a:alpha val="0"/>
                        </a:srgbClr>
                      </a:solidFill>
                      <a:prstDash val="solid"/>
                      <a:round/>
                      <a:headEnd len="sm" w="sm" type="none"/>
                      <a:tailEnd len="sm" w="sm" type="none"/>
                    </a:lnL>
                    <a:lnR cap="flat" cmpd="sng" w="9525">
                      <a:solidFill>
                        <a:srgbClr val="6B707C">
                          <a:alpha val="0"/>
                        </a:srgbClr>
                      </a:solidFill>
                      <a:prstDash val="solid"/>
                      <a:round/>
                      <a:headEnd len="sm" w="sm" type="none"/>
                      <a:tailEnd len="sm" w="sm" type="none"/>
                    </a:lnR>
                    <a:lnT cap="flat" cmpd="sng" w="9525">
                      <a:solidFill>
                        <a:srgbClr val="C6C8D6"/>
                      </a:solidFill>
                      <a:prstDash val="solid"/>
                      <a:round/>
                      <a:headEnd len="sm" w="sm" type="none"/>
                      <a:tailEnd len="sm" w="sm" type="none"/>
                    </a:lnT>
                    <a:lnB cap="flat" cmpd="sng" w="9525">
                      <a:solidFill>
                        <a:srgbClr val="C6C8D6"/>
                      </a:solidFill>
                      <a:prstDash val="solid"/>
                      <a:round/>
                      <a:headEnd len="sm" w="sm" type="none"/>
                      <a:tailEnd len="sm" w="sm" type="none"/>
                    </a:lnB>
                  </a:tcPr>
                </a:tc>
              </a:tr>
            </a:tbl>
          </a:graphicData>
        </a:graphic>
      </p:graphicFrame>
      <p:sp>
        <p:nvSpPr>
          <p:cNvPr id="334" name="Google Shape;334;p26"/>
          <p:cNvSpPr txBox="1"/>
          <p:nvPr/>
        </p:nvSpPr>
        <p:spPr>
          <a:xfrm>
            <a:off x="3181025" y="279725"/>
            <a:ext cx="26985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FFFFFF"/>
                </a:solidFill>
                <a:latin typeface="Walter Turncoat"/>
                <a:ea typeface="Walter Turncoat"/>
                <a:cs typeface="Walter Turncoat"/>
                <a:sym typeface="Walter Turncoat"/>
              </a:rPr>
              <a:t>TIMELINE AND GOALS</a:t>
            </a:r>
            <a:endParaRPr sz="1500">
              <a:solidFill>
                <a:srgbClr val="FFFFFF"/>
              </a:solidFill>
              <a:latin typeface="Walter Turncoat"/>
              <a:ea typeface="Walter Turncoat"/>
              <a:cs typeface="Walter Turncoat"/>
              <a:sym typeface="Walter Turnco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7"/>
          <p:cNvSpPr txBox="1"/>
          <p:nvPr/>
        </p:nvSpPr>
        <p:spPr>
          <a:xfrm>
            <a:off x="1945850" y="1464200"/>
            <a:ext cx="47460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600">
                <a:solidFill>
                  <a:srgbClr val="FFFFFF"/>
                </a:solidFill>
                <a:latin typeface="Walter Turncoat"/>
                <a:ea typeface="Walter Turncoat"/>
                <a:cs typeface="Walter Turncoat"/>
                <a:sym typeface="Walter Turncoat"/>
              </a:rPr>
              <a:t>Thank you</a:t>
            </a:r>
            <a:endParaRPr b="1" sz="6600">
              <a:solidFill>
                <a:srgbClr val="FFFFFF"/>
              </a:solidFill>
              <a:latin typeface="Walter Turncoat"/>
              <a:ea typeface="Walter Turncoat"/>
              <a:cs typeface="Walter Turncoat"/>
              <a:sym typeface="Walter Turnco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5"/>
          <p:cNvSpPr txBox="1"/>
          <p:nvPr>
            <p:ph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OVERVIEW</a:t>
            </a:r>
            <a:endParaRPr/>
          </a:p>
        </p:txBody>
      </p:sp>
      <p:sp>
        <p:nvSpPr>
          <p:cNvPr id="265" name="Google Shape;265;p15"/>
          <p:cNvSpPr txBox="1"/>
          <p:nvPr>
            <p:ph idx="1" type="body"/>
          </p:nvPr>
        </p:nvSpPr>
        <p:spPr>
          <a:xfrm>
            <a:off x="548125" y="1271600"/>
            <a:ext cx="6167100" cy="329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700">
                <a:solidFill>
                  <a:srgbClr val="FFFFFF"/>
                </a:solidFill>
              </a:rPr>
              <a:t>We plan to implement the paper “</a:t>
            </a:r>
            <a:r>
              <a:rPr i="1" lang="en" sz="1700">
                <a:solidFill>
                  <a:srgbClr val="FFFFFF"/>
                </a:solidFill>
              </a:rPr>
              <a:t>Let there be Color!: Joint End-to-end Learning of Global and Local Image Priors for Automatic Image Colorization with Simultaneous Classification</a:t>
            </a:r>
            <a:r>
              <a:rPr lang="en" sz="1700">
                <a:solidFill>
                  <a:srgbClr val="FFFFFF"/>
                </a:solidFill>
              </a:rPr>
              <a:t>”.</a:t>
            </a:r>
            <a:endParaRPr sz="1700">
              <a:solidFill>
                <a:srgbClr val="FFFFFF"/>
              </a:solidFill>
            </a:endParaRPr>
          </a:p>
          <a:p>
            <a:pPr indent="0" lvl="0" marL="0" rtl="0" algn="l">
              <a:spcBef>
                <a:spcPts val="800"/>
              </a:spcBef>
              <a:spcAft>
                <a:spcPts val="0"/>
              </a:spcAft>
              <a:buNone/>
            </a:pPr>
            <a:r>
              <a:rPr lang="en" sz="1700">
                <a:solidFill>
                  <a:srgbClr val="FFFFFF"/>
                </a:solidFill>
              </a:rPr>
              <a:t>Paper link : </a:t>
            </a:r>
            <a:r>
              <a:rPr lang="en" sz="1700" u="sng">
                <a:solidFill>
                  <a:srgbClr val="FFFFFF"/>
                </a:solidFill>
                <a:hlinkClick r:id="rId3">
                  <a:extLst>
                    <a:ext uri="{A12FA001-AC4F-418D-AE19-62706E023703}">
                      <ahyp:hlinkClr val="tx"/>
                    </a:ext>
                  </a:extLst>
                </a:hlinkClick>
              </a:rPr>
              <a:t>Let there be Color!</a:t>
            </a:r>
            <a:endParaRPr sz="1700">
              <a:solidFill>
                <a:srgbClr val="FFFFFF"/>
              </a:solidFill>
            </a:endParaRPr>
          </a:p>
          <a:p>
            <a:pPr indent="0" lvl="0" marL="0" rtl="0" algn="l">
              <a:spcBef>
                <a:spcPts val="800"/>
              </a:spcBef>
              <a:spcAft>
                <a:spcPts val="0"/>
              </a:spcAft>
              <a:buNone/>
            </a:pPr>
            <a:r>
              <a:t/>
            </a:r>
            <a:endParaRPr sz="1700">
              <a:solidFill>
                <a:srgbClr val="FFFFFF"/>
              </a:solidFill>
            </a:endParaRPr>
          </a:p>
          <a:p>
            <a:pPr indent="0" lvl="0" marL="0" rtl="0" algn="l">
              <a:spcBef>
                <a:spcPts val="800"/>
              </a:spcBef>
              <a:spcAft>
                <a:spcPts val="800"/>
              </a:spcAft>
              <a:buNone/>
            </a:pPr>
            <a:r>
              <a:rPr lang="en" sz="1700">
                <a:solidFill>
                  <a:srgbClr val="FFFFFF"/>
                </a:solidFill>
              </a:rPr>
              <a:t>The main objective of our project is develop a model capable of automatically colorizing black and white images.</a:t>
            </a:r>
            <a:endParaRPr sz="17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16"/>
          <p:cNvPicPr preferRelativeResize="0"/>
          <p:nvPr/>
        </p:nvPicPr>
        <p:blipFill>
          <a:blip r:embed="rId3">
            <a:alphaModFix/>
          </a:blip>
          <a:stretch>
            <a:fillRect/>
          </a:stretch>
        </p:blipFill>
        <p:spPr>
          <a:xfrm>
            <a:off x="152400" y="152400"/>
            <a:ext cx="4889751" cy="4467675"/>
          </a:xfrm>
          <a:prstGeom prst="rect">
            <a:avLst/>
          </a:prstGeom>
          <a:noFill/>
          <a:ln cap="flat" cmpd="sng" w="9525">
            <a:solidFill>
              <a:srgbClr val="FFFFFF"/>
            </a:solidFill>
            <a:prstDash val="solid"/>
            <a:round/>
            <a:headEnd len="sm" w="sm" type="none"/>
            <a:tailEnd len="sm" w="sm" type="none"/>
          </a:ln>
        </p:spPr>
      </p:pic>
      <p:sp>
        <p:nvSpPr>
          <p:cNvPr id="271" name="Google Shape;271;p16"/>
          <p:cNvSpPr txBox="1"/>
          <p:nvPr/>
        </p:nvSpPr>
        <p:spPr>
          <a:xfrm>
            <a:off x="5177500" y="2156100"/>
            <a:ext cx="3502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Walter Turncoat"/>
                <a:ea typeface="Walter Turncoat"/>
                <a:cs typeface="Walter Turncoat"/>
                <a:sym typeface="Walter Turncoat"/>
              </a:rPr>
              <a:t> </a:t>
            </a:r>
            <a:endParaRPr sz="1600">
              <a:solidFill>
                <a:srgbClr val="FFFFFF"/>
              </a:solidFill>
              <a:latin typeface="Walter Turncoat"/>
              <a:ea typeface="Walter Turncoat"/>
              <a:cs typeface="Walter Turncoat"/>
              <a:sym typeface="Walter Turncoat"/>
            </a:endParaRPr>
          </a:p>
          <a:p>
            <a:pPr indent="0" lvl="0" marL="0" rtl="0" algn="l">
              <a:spcBef>
                <a:spcPts val="0"/>
              </a:spcBef>
              <a:spcAft>
                <a:spcPts val="0"/>
              </a:spcAft>
              <a:buNone/>
            </a:pPr>
            <a:r>
              <a:rPr lang="en" sz="1600">
                <a:solidFill>
                  <a:srgbClr val="FFFFFF"/>
                </a:solidFill>
                <a:latin typeface="Walter Turncoat"/>
                <a:ea typeface="Walter Turncoat"/>
                <a:cs typeface="Walter Turncoat"/>
                <a:sym typeface="Walter Turncoat"/>
              </a:rPr>
              <a:t>Bringing color to black and white images.</a:t>
            </a:r>
            <a:endParaRPr sz="1600">
              <a:solidFill>
                <a:srgbClr val="FFFFFF"/>
              </a:solidFill>
              <a:latin typeface="Walter Turncoat"/>
              <a:ea typeface="Walter Turncoat"/>
              <a:cs typeface="Walter Turncoat"/>
              <a:sym typeface="Walter Turncoat"/>
            </a:endParaRPr>
          </a:p>
        </p:txBody>
      </p:sp>
      <p:sp>
        <p:nvSpPr>
          <p:cNvPr id="272" name="Google Shape;272;p16"/>
          <p:cNvSpPr txBox="1"/>
          <p:nvPr/>
        </p:nvSpPr>
        <p:spPr>
          <a:xfrm>
            <a:off x="279325" y="4620075"/>
            <a:ext cx="3130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3F3F3"/>
                </a:solidFill>
                <a:latin typeface="Nunito"/>
                <a:ea typeface="Nunito"/>
                <a:cs typeface="Nunito"/>
                <a:sym typeface="Nunito"/>
              </a:rPr>
              <a:t>Image source:  </a:t>
            </a:r>
            <a:r>
              <a:rPr i="1" lang="en" sz="1000" u="sng">
                <a:solidFill>
                  <a:schemeClr val="hlink"/>
                </a:solidFill>
                <a:latin typeface="Nunito"/>
                <a:ea typeface="Nunito"/>
                <a:cs typeface="Nunito"/>
                <a:sym typeface="Nunito"/>
                <a:hlinkClick r:id="rId4"/>
              </a:rPr>
              <a:t>Link</a:t>
            </a:r>
            <a:endParaRPr i="1" sz="1000">
              <a:solidFill>
                <a:srgbClr val="F3F3F3"/>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7"/>
          <p:cNvSpPr txBox="1"/>
          <p:nvPr>
            <p:ph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OBJECTIVES</a:t>
            </a:r>
            <a:endParaRPr/>
          </a:p>
        </p:txBody>
      </p:sp>
      <p:sp>
        <p:nvSpPr>
          <p:cNvPr id="278" name="Google Shape;278;p17"/>
          <p:cNvSpPr txBox="1"/>
          <p:nvPr>
            <p:ph idx="4294967295" type="body"/>
          </p:nvPr>
        </p:nvSpPr>
        <p:spPr>
          <a:xfrm>
            <a:off x="548125" y="1271600"/>
            <a:ext cx="6167100" cy="3297900"/>
          </a:xfrm>
          <a:prstGeom prst="rect">
            <a:avLst/>
          </a:prstGeom>
        </p:spPr>
        <p:txBody>
          <a:bodyPr anchorCtr="0" anchor="t" bIns="0" lIns="0" spcFirstLastPara="1" rIns="0" wrap="square" tIns="0">
            <a:noAutofit/>
          </a:bodyPr>
          <a:lstStyle/>
          <a:p>
            <a:pPr indent="-336550" lvl="0" marL="457200" rtl="0" algn="l">
              <a:spcBef>
                <a:spcPts val="0"/>
              </a:spcBef>
              <a:spcAft>
                <a:spcPts val="0"/>
              </a:spcAft>
              <a:buClr>
                <a:srgbClr val="FFFFFF"/>
              </a:buClr>
              <a:buSzPts val="1700"/>
              <a:buChar char="➜"/>
            </a:pPr>
            <a:r>
              <a:rPr lang="en" sz="1700">
                <a:solidFill>
                  <a:srgbClr val="FFFFFF"/>
                </a:solidFill>
              </a:rPr>
              <a:t>Traditional colorization requires significant user interaction.</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This paper uses a fully automated data-driven approach for colorization of grayscale images.</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In this, we use a combination of global image priors, which are extracted from the entire image, and local image features, which are computed from small image patches, to colorize an image automatically.</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Global priors provide information at an image level such as whether or not the image was taken indoors or outdoors, whether it is day or night, etc.</a:t>
            </a:r>
            <a:endParaRPr sz="1700">
              <a:solidFill>
                <a:srgbClr val="FFFFFF"/>
              </a:solidFill>
            </a:endParaRPr>
          </a:p>
          <a:p>
            <a:pPr indent="0" lvl="0" marL="457200" rtl="0" algn="l">
              <a:spcBef>
                <a:spcPts val="800"/>
              </a:spcBef>
              <a:spcAft>
                <a:spcPts val="800"/>
              </a:spcAft>
              <a:buNone/>
            </a:pPr>
            <a:r>
              <a:t/>
            </a:r>
            <a:endParaRPr sz="17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8"/>
          <p:cNvSpPr txBox="1"/>
          <p:nvPr>
            <p:ph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OBJECTIVES</a:t>
            </a:r>
            <a:endParaRPr/>
          </a:p>
        </p:txBody>
      </p:sp>
      <p:sp>
        <p:nvSpPr>
          <p:cNvPr id="284" name="Google Shape;284;p18"/>
          <p:cNvSpPr txBox="1"/>
          <p:nvPr>
            <p:ph idx="4294967295" type="body"/>
          </p:nvPr>
        </p:nvSpPr>
        <p:spPr>
          <a:xfrm>
            <a:off x="548125" y="1271600"/>
            <a:ext cx="6167100" cy="3297900"/>
          </a:xfrm>
          <a:prstGeom prst="rect">
            <a:avLst/>
          </a:prstGeom>
        </p:spPr>
        <p:txBody>
          <a:bodyPr anchorCtr="0" anchor="t" bIns="0" lIns="0" spcFirstLastPara="1" rIns="0" wrap="square" tIns="0">
            <a:noAutofit/>
          </a:bodyPr>
          <a:lstStyle/>
          <a:p>
            <a:pPr indent="-336550" lvl="0" marL="457200" rtl="0" algn="l">
              <a:spcBef>
                <a:spcPts val="0"/>
              </a:spcBef>
              <a:spcAft>
                <a:spcPts val="0"/>
              </a:spcAft>
              <a:buClr>
                <a:srgbClr val="FFFFFF"/>
              </a:buClr>
              <a:buSzPts val="1700"/>
              <a:buChar char="➜"/>
            </a:pPr>
            <a:r>
              <a:rPr lang="en" sz="1700">
                <a:solidFill>
                  <a:srgbClr val="FFFFFF"/>
                </a:solidFill>
              </a:rPr>
              <a:t>Local features represent the local texture or object at a given location.</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The approach is to use CNN. The global and local features are extracted jointly and then fuse together to perform the final colorization. </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This method requires neither pre-processing nor post-processing.</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To predict the chrominance, CIE L*a*b colorspace is used. </a:t>
            </a:r>
            <a:endParaRPr sz="17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9"/>
          <p:cNvSpPr txBox="1"/>
          <p:nvPr>
            <p:ph idx="1" type="body"/>
          </p:nvPr>
        </p:nvSpPr>
        <p:spPr>
          <a:xfrm>
            <a:off x="368100" y="557125"/>
            <a:ext cx="6350700" cy="3156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3000">
                <a:solidFill>
                  <a:srgbClr val="FFFFFF"/>
                </a:solidFill>
                <a:latin typeface="Walter Turncoat"/>
                <a:ea typeface="Walter Turncoat"/>
                <a:cs typeface="Walter Turncoat"/>
                <a:sym typeface="Walter Turncoat"/>
              </a:rPr>
              <a:t>RELATED WORK</a:t>
            </a:r>
            <a:endParaRPr sz="3000">
              <a:solidFill>
                <a:srgbClr val="FFFFFF"/>
              </a:solidFill>
              <a:latin typeface="Walter Turncoat"/>
              <a:ea typeface="Walter Turncoat"/>
              <a:cs typeface="Walter Turncoat"/>
              <a:sym typeface="Walter Turncoat"/>
            </a:endParaRPr>
          </a:p>
        </p:txBody>
      </p:sp>
      <p:sp>
        <p:nvSpPr>
          <p:cNvPr id="290" name="Google Shape;290;p19"/>
          <p:cNvSpPr txBox="1"/>
          <p:nvPr/>
        </p:nvSpPr>
        <p:spPr>
          <a:xfrm>
            <a:off x="368100" y="1139175"/>
            <a:ext cx="66051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Nunito"/>
                <a:ea typeface="Nunito"/>
                <a:cs typeface="Nunito"/>
                <a:sym typeface="Nunito"/>
              </a:rPr>
              <a:t>There has been a lot of work done a priori in this area. Some notable ones are:</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arenR"/>
            </a:pPr>
            <a:r>
              <a:rPr lang="en">
                <a:solidFill>
                  <a:srgbClr val="FFFFFF"/>
                </a:solidFill>
                <a:latin typeface="Nunito"/>
                <a:ea typeface="Nunito"/>
                <a:cs typeface="Nunito"/>
                <a:sym typeface="Nunito"/>
              </a:rPr>
              <a:t>Chrominance blending based on geodesic distances</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arenR"/>
            </a:pPr>
            <a:r>
              <a:rPr lang="en">
                <a:solidFill>
                  <a:srgbClr val="FFFFFF"/>
                </a:solidFill>
                <a:latin typeface="Nunito"/>
                <a:ea typeface="Nunito"/>
                <a:cs typeface="Nunito"/>
                <a:sym typeface="Nunito"/>
              </a:rPr>
              <a:t>Texture similarity based coloring </a:t>
            </a:r>
            <a:r>
              <a:rPr i="1" lang="en">
                <a:solidFill>
                  <a:srgbClr val="FFFFFF"/>
                </a:solidFill>
                <a:latin typeface="Nunito"/>
                <a:ea typeface="Nunito"/>
                <a:cs typeface="Nunito"/>
                <a:sym typeface="Nunito"/>
              </a:rPr>
              <a:t>(by Luan) </a:t>
            </a:r>
            <a:r>
              <a:rPr lang="en">
                <a:solidFill>
                  <a:srgbClr val="FFFFFF"/>
                </a:solidFill>
                <a:latin typeface="Nunito"/>
                <a:ea typeface="Nunito"/>
                <a:cs typeface="Nunito"/>
                <a:sym typeface="Nunito"/>
              </a:rPr>
              <a:t>which is used in the coloring of cartoons</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arenR"/>
            </a:pPr>
            <a:r>
              <a:rPr lang="en">
                <a:solidFill>
                  <a:srgbClr val="FFFFFF"/>
                </a:solidFill>
                <a:latin typeface="Nunito"/>
                <a:ea typeface="Nunito"/>
                <a:cs typeface="Nunito"/>
                <a:sym typeface="Nunito"/>
              </a:rPr>
              <a:t>Graph-cut based optimization techniques for coloring styles</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arenR"/>
            </a:pPr>
            <a:r>
              <a:rPr lang="en">
                <a:solidFill>
                  <a:srgbClr val="FFFFFF"/>
                </a:solidFill>
                <a:latin typeface="Nunito"/>
                <a:ea typeface="Nunito"/>
                <a:cs typeface="Nunito"/>
                <a:sym typeface="Nunito"/>
              </a:rPr>
              <a:t>Example based colorization robust to illumination differences </a:t>
            </a:r>
            <a:r>
              <a:rPr i="1" lang="en">
                <a:solidFill>
                  <a:srgbClr val="FFFFFF"/>
                </a:solidFill>
                <a:latin typeface="Nunito"/>
                <a:ea typeface="Nunito"/>
                <a:cs typeface="Nunito"/>
                <a:sym typeface="Nunito"/>
              </a:rPr>
              <a:t>(by Liu)</a:t>
            </a:r>
            <a:r>
              <a:rPr lang="en">
                <a:solidFill>
                  <a:srgbClr val="FFFFFF"/>
                </a:solidFill>
                <a:latin typeface="Nunito"/>
                <a:ea typeface="Nunito"/>
                <a:cs typeface="Nunito"/>
                <a:sym typeface="Nunito"/>
              </a:rPr>
              <a:t>. Here, user does not need to give the images, (available from web search)</a:t>
            </a:r>
            <a:endParaRPr>
              <a:solidFill>
                <a:srgbClr val="FFFFFF"/>
              </a:solidFill>
              <a:latin typeface="Nunito"/>
              <a:ea typeface="Nunito"/>
              <a:cs typeface="Nunito"/>
              <a:sym typeface="Nunito"/>
            </a:endParaRPr>
          </a:p>
          <a:p>
            <a:pPr indent="-317500" lvl="0" marL="457200" rtl="0" algn="l">
              <a:lnSpc>
                <a:spcPct val="150000"/>
              </a:lnSpc>
              <a:spcBef>
                <a:spcPts val="0"/>
              </a:spcBef>
              <a:spcAft>
                <a:spcPts val="0"/>
              </a:spcAft>
              <a:buClr>
                <a:srgbClr val="FFFFFF"/>
              </a:buClr>
              <a:buSzPts val="1400"/>
              <a:buFont typeface="Nunito"/>
              <a:buAutoNum type="arabicParenR"/>
            </a:pPr>
            <a:r>
              <a:rPr lang="en">
                <a:solidFill>
                  <a:srgbClr val="FFFFFF"/>
                </a:solidFill>
                <a:latin typeface="Nunito"/>
                <a:ea typeface="Nunito"/>
                <a:cs typeface="Nunito"/>
                <a:sym typeface="Nunito"/>
              </a:rPr>
              <a:t>An automatic approach </a:t>
            </a:r>
            <a:r>
              <a:rPr i="1" lang="en">
                <a:solidFill>
                  <a:srgbClr val="FFFFFF"/>
                </a:solidFill>
                <a:latin typeface="Nunito"/>
                <a:ea typeface="Nunito"/>
                <a:cs typeface="Nunito"/>
                <a:sym typeface="Nunito"/>
              </a:rPr>
              <a:t>(Cheng, 2015)</a:t>
            </a:r>
            <a:r>
              <a:rPr lang="en">
                <a:solidFill>
                  <a:srgbClr val="FFFFFF"/>
                </a:solidFill>
                <a:latin typeface="Nunito"/>
                <a:ea typeface="Nunito"/>
                <a:cs typeface="Nunito"/>
                <a:sym typeface="Nunito"/>
              </a:rPr>
              <a:t> in which multiple features are extracted and patches colorized with the help of neural networks. But the networks require a high-performance segmentation model to work</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0"/>
          <p:cNvSpPr txBox="1"/>
          <p:nvPr/>
        </p:nvSpPr>
        <p:spPr>
          <a:xfrm>
            <a:off x="548125" y="2800025"/>
            <a:ext cx="3375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rgbClr val="F3F3F3"/>
                </a:solidFill>
                <a:latin typeface="Nunito"/>
                <a:ea typeface="Nunito"/>
                <a:cs typeface="Nunito"/>
                <a:sym typeface="Nunito"/>
              </a:rPr>
              <a:t>(</a:t>
            </a:r>
            <a:r>
              <a:rPr i="1" lang="en" sz="900">
                <a:solidFill>
                  <a:srgbClr val="F3F3F3"/>
                </a:solidFill>
                <a:latin typeface="Nunito"/>
                <a:ea typeface="Nunito"/>
                <a:cs typeface="Nunito"/>
                <a:sym typeface="Nunito"/>
              </a:rPr>
              <a:t>Images taken from the reference paper)</a:t>
            </a:r>
            <a:endParaRPr i="1" sz="900">
              <a:solidFill>
                <a:srgbClr val="F3F3F3"/>
              </a:solidFill>
              <a:latin typeface="Nunito"/>
              <a:ea typeface="Nunito"/>
              <a:cs typeface="Nunito"/>
              <a:sym typeface="Nunito"/>
            </a:endParaRPr>
          </a:p>
        </p:txBody>
      </p:sp>
      <p:pic>
        <p:nvPicPr>
          <p:cNvPr id="296" name="Google Shape;296;p20"/>
          <p:cNvPicPr preferRelativeResize="0"/>
          <p:nvPr/>
        </p:nvPicPr>
        <p:blipFill>
          <a:blip r:embed="rId3">
            <a:alphaModFix/>
          </a:blip>
          <a:stretch>
            <a:fillRect/>
          </a:stretch>
        </p:blipFill>
        <p:spPr>
          <a:xfrm>
            <a:off x="6837800" y="171175"/>
            <a:ext cx="1521850" cy="4475675"/>
          </a:xfrm>
          <a:prstGeom prst="rect">
            <a:avLst/>
          </a:prstGeom>
          <a:noFill/>
          <a:ln cap="flat" cmpd="sng" w="19050">
            <a:solidFill>
              <a:srgbClr val="FFFFFF"/>
            </a:solidFill>
            <a:prstDash val="solid"/>
            <a:round/>
            <a:headEnd len="sm" w="sm" type="none"/>
            <a:tailEnd len="sm" w="sm" type="none"/>
          </a:ln>
        </p:spPr>
      </p:pic>
      <p:sp>
        <p:nvSpPr>
          <p:cNvPr id="297" name="Google Shape;297;p20"/>
          <p:cNvSpPr txBox="1"/>
          <p:nvPr>
            <p:ph idx="4294967295"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 </a:t>
            </a:r>
            <a:r>
              <a:rPr lang="en"/>
              <a:t>Results</a:t>
            </a:r>
            <a:endParaRPr/>
          </a:p>
          <a:p>
            <a:pPr indent="0" lvl="0" marL="0" rtl="0" algn="l">
              <a:spcBef>
                <a:spcPts val="0"/>
              </a:spcBef>
              <a:spcAft>
                <a:spcPts val="0"/>
              </a:spcAft>
              <a:buNone/>
            </a:pPr>
            <a:r>
              <a:t/>
            </a:r>
            <a:endParaRPr sz="1600">
              <a:solidFill>
                <a:srgbClr val="EFEFEF"/>
              </a:solidFill>
              <a:latin typeface="Nunito"/>
              <a:ea typeface="Nunito"/>
              <a:cs typeface="Nunito"/>
              <a:sym typeface="Nunito"/>
            </a:endParaRPr>
          </a:p>
          <a:p>
            <a:pPr indent="0" lvl="0" marL="0" rtl="0" algn="l">
              <a:spcBef>
                <a:spcPts val="0"/>
              </a:spcBef>
              <a:spcAft>
                <a:spcPts val="0"/>
              </a:spcAft>
              <a:buNone/>
            </a:pPr>
            <a:r>
              <a:t/>
            </a:r>
            <a:endParaRPr sz="1500"/>
          </a:p>
        </p:txBody>
      </p:sp>
      <p:pic>
        <p:nvPicPr>
          <p:cNvPr id="298" name="Google Shape;298;p20"/>
          <p:cNvPicPr preferRelativeResize="0"/>
          <p:nvPr/>
        </p:nvPicPr>
        <p:blipFill>
          <a:blip r:embed="rId4">
            <a:alphaModFix/>
          </a:blip>
          <a:stretch>
            <a:fillRect/>
          </a:stretch>
        </p:blipFill>
        <p:spPr>
          <a:xfrm>
            <a:off x="4348525" y="149200"/>
            <a:ext cx="1526775" cy="4475675"/>
          </a:xfrm>
          <a:prstGeom prst="rect">
            <a:avLst/>
          </a:prstGeom>
          <a:noFill/>
          <a:ln cap="flat" cmpd="sng" w="19050">
            <a:solidFill>
              <a:srgbClr val="FFFFFF"/>
            </a:solidFill>
            <a:prstDash val="solid"/>
            <a:round/>
            <a:headEnd len="sm" w="sm" type="none"/>
            <a:tailEnd len="sm" w="sm" type="none"/>
          </a:ln>
        </p:spPr>
      </p:pic>
      <p:sp>
        <p:nvSpPr>
          <p:cNvPr id="299" name="Google Shape;299;p20"/>
          <p:cNvSpPr txBox="1"/>
          <p:nvPr/>
        </p:nvSpPr>
        <p:spPr>
          <a:xfrm>
            <a:off x="548125" y="1158000"/>
            <a:ext cx="3545100" cy="905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i="1" lang="en" sz="1300">
                <a:solidFill>
                  <a:srgbClr val="EFEFEF"/>
                </a:solidFill>
                <a:latin typeface="Nunito"/>
                <a:ea typeface="Nunito"/>
                <a:cs typeface="Nunito"/>
                <a:sym typeface="Nunito"/>
              </a:rPr>
              <a:t>To the right, we can see a few results obtained using the image coloring network proposed by the authors on a set of black and white images.</a:t>
            </a:r>
            <a:endParaRPr i="1" sz="1100">
              <a:latin typeface="Nunito"/>
              <a:ea typeface="Nunito"/>
              <a:cs typeface="Nunito"/>
              <a:sym typeface="Nunito"/>
            </a:endParaRPr>
          </a:p>
        </p:txBody>
      </p:sp>
      <p:sp>
        <p:nvSpPr>
          <p:cNvPr id="300" name="Google Shape;300;p20"/>
          <p:cNvSpPr txBox="1"/>
          <p:nvPr/>
        </p:nvSpPr>
        <p:spPr>
          <a:xfrm>
            <a:off x="4298100" y="4624875"/>
            <a:ext cx="1733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Nunito"/>
                <a:ea typeface="Nunito"/>
                <a:cs typeface="Nunito"/>
                <a:sym typeface="Nunito"/>
              </a:rPr>
              <a:t>Black and White images</a:t>
            </a:r>
            <a:endParaRPr sz="1100">
              <a:solidFill>
                <a:srgbClr val="FFFFFF"/>
              </a:solidFill>
              <a:latin typeface="Nunito"/>
              <a:ea typeface="Nunito"/>
              <a:cs typeface="Nunito"/>
              <a:sym typeface="Nunito"/>
            </a:endParaRPr>
          </a:p>
        </p:txBody>
      </p:sp>
      <p:sp>
        <p:nvSpPr>
          <p:cNvPr id="301" name="Google Shape;301;p20"/>
          <p:cNvSpPr txBox="1"/>
          <p:nvPr/>
        </p:nvSpPr>
        <p:spPr>
          <a:xfrm>
            <a:off x="6732025" y="4646850"/>
            <a:ext cx="1733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FFFF"/>
                </a:solidFill>
                <a:latin typeface="Nunito"/>
                <a:ea typeface="Nunito"/>
                <a:cs typeface="Nunito"/>
                <a:sym typeface="Nunito"/>
              </a:rPr>
              <a:t>Colorized images generated by the model</a:t>
            </a:r>
            <a:endParaRPr sz="1100">
              <a:solidFill>
                <a:srgbClr val="FFFFFF"/>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1"/>
          <p:cNvSpPr txBox="1"/>
          <p:nvPr>
            <p:ph type="title"/>
          </p:nvPr>
        </p:nvSpPr>
        <p:spPr>
          <a:xfrm>
            <a:off x="548125" y="593125"/>
            <a:ext cx="6167100" cy="39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METHODS</a:t>
            </a:r>
            <a:endParaRPr/>
          </a:p>
        </p:txBody>
      </p:sp>
      <p:sp>
        <p:nvSpPr>
          <p:cNvPr id="307" name="Google Shape;307;p21"/>
          <p:cNvSpPr txBox="1"/>
          <p:nvPr/>
        </p:nvSpPr>
        <p:spPr>
          <a:xfrm>
            <a:off x="321625" y="1066475"/>
            <a:ext cx="6649500" cy="315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rgbClr val="FFFFFF"/>
                </a:solidFill>
                <a:latin typeface="Nunito"/>
                <a:ea typeface="Nunito"/>
                <a:cs typeface="Nunito"/>
                <a:sym typeface="Nunito"/>
              </a:rPr>
              <a:t>Our model consists of four main components: </a:t>
            </a:r>
            <a:endParaRPr sz="1700">
              <a:solidFill>
                <a:srgbClr val="FFFFFF"/>
              </a:solidFill>
              <a:latin typeface="Nunito"/>
              <a:ea typeface="Nunito"/>
              <a:cs typeface="Nunito"/>
              <a:sym typeface="Nunito"/>
            </a:endParaRPr>
          </a:p>
          <a:p>
            <a:pPr indent="-336550" lvl="0" marL="457200" rtl="0" algn="l">
              <a:lnSpc>
                <a:spcPct val="115000"/>
              </a:lnSpc>
              <a:spcBef>
                <a:spcPts val="0"/>
              </a:spcBef>
              <a:spcAft>
                <a:spcPts val="0"/>
              </a:spcAft>
              <a:buClr>
                <a:srgbClr val="FFFFFF"/>
              </a:buClr>
              <a:buSzPts val="1700"/>
              <a:buFont typeface="Nunito"/>
              <a:buAutoNum type="arabicPeriod"/>
            </a:pPr>
            <a:r>
              <a:rPr lang="en" sz="1700">
                <a:solidFill>
                  <a:srgbClr val="FFFFFF"/>
                </a:solidFill>
                <a:latin typeface="Nunito"/>
                <a:ea typeface="Nunito"/>
                <a:cs typeface="Nunito"/>
                <a:sym typeface="Nunito"/>
              </a:rPr>
              <a:t>A Low-level features network</a:t>
            </a:r>
            <a:endParaRPr sz="1700">
              <a:solidFill>
                <a:srgbClr val="FFFFFF"/>
              </a:solidFill>
              <a:latin typeface="Nunito"/>
              <a:ea typeface="Nunito"/>
              <a:cs typeface="Nunito"/>
              <a:sym typeface="Nunito"/>
            </a:endParaRPr>
          </a:p>
          <a:p>
            <a:pPr indent="-336550" lvl="0" marL="457200" rtl="0" algn="l">
              <a:lnSpc>
                <a:spcPct val="115000"/>
              </a:lnSpc>
              <a:spcBef>
                <a:spcPts val="0"/>
              </a:spcBef>
              <a:spcAft>
                <a:spcPts val="0"/>
              </a:spcAft>
              <a:buClr>
                <a:srgbClr val="FFFFFF"/>
              </a:buClr>
              <a:buSzPts val="1700"/>
              <a:buFont typeface="Nunito"/>
              <a:buAutoNum type="arabicPeriod"/>
            </a:pPr>
            <a:r>
              <a:rPr lang="en" sz="1700">
                <a:solidFill>
                  <a:srgbClr val="FFFFFF"/>
                </a:solidFill>
                <a:latin typeface="Nunito"/>
                <a:ea typeface="Nunito"/>
                <a:cs typeface="Nunito"/>
                <a:sym typeface="Nunito"/>
              </a:rPr>
              <a:t>A Mid-level features network</a:t>
            </a:r>
            <a:endParaRPr sz="1700">
              <a:solidFill>
                <a:srgbClr val="FFFFFF"/>
              </a:solidFill>
              <a:latin typeface="Nunito"/>
              <a:ea typeface="Nunito"/>
              <a:cs typeface="Nunito"/>
              <a:sym typeface="Nunito"/>
            </a:endParaRPr>
          </a:p>
          <a:p>
            <a:pPr indent="-336550" lvl="0" marL="457200" rtl="0" algn="l">
              <a:lnSpc>
                <a:spcPct val="115000"/>
              </a:lnSpc>
              <a:spcBef>
                <a:spcPts val="0"/>
              </a:spcBef>
              <a:spcAft>
                <a:spcPts val="0"/>
              </a:spcAft>
              <a:buClr>
                <a:srgbClr val="FFFFFF"/>
              </a:buClr>
              <a:buSzPts val="1700"/>
              <a:buFont typeface="Nunito"/>
              <a:buAutoNum type="arabicPeriod"/>
            </a:pPr>
            <a:r>
              <a:rPr lang="en" sz="1700">
                <a:solidFill>
                  <a:srgbClr val="FFFFFF"/>
                </a:solidFill>
                <a:latin typeface="Nunito"/>
                <a:ea typeface="Nunito"/>
                <a:cs typeface="Nunito"/>
                <a:sym typeface="Nunito"/>
              </a:rPr>
              <a:t>A Global features network</a:t>
            </a:r>
            <a:endParaRPr sz="1700">
              <a:solidFill>
                <a:srgbClr val="FFFFFF"/>
              </a:solidFill>
              <a:latin typeface="Nunito"/>
              <a:ea typeface="Nunito"/>
              <a:cs typeface="Nunito"/>
              <a:sym typeface="Nunito"/>
            </a:endParaRPr>
          </a:p>
          <a:p>
            <a:pPr indent="-336550" lvl="0" marL="457200" rtl="0" algn="l">
              <a:lnSpc>
                <a:spcPct val="115000"/>
              </a:lnSpc>
              <a:spcBef>
                <a:spcPts val="0"/>
              </a:spcBef>
              <a:spcAft>
                <a:spcPts val="0"/>
              </a:spcAft>
              <a:buClr>
                <a:srgbClr val="FFFFFF"/>
              </a:buClr>
              <a:buSzPts val="1700"/>
              <a:buFont typeface="Nunito"/>
              <a:buAutoNum type="arabicPeriod"/>
            </a:pPr>
            <a:r>
              <a:rPr lang="en" sz="1700">
                <a:solidFill>
                  <a:srgbClr val="FFFFFF"/>
                </a:solidFill>
                <a:latin typeface="Nunito"/>
                <a:ea typeface="Nunito"/>
                <a:cs typeface="Nunito"/>
                <a:sym typeface="Nunito"/>
              </a:rPr>
              <a:t>A Colorization network</a:t>
            </a:r>
            <a:endParaRPr sz="17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t/>
            </a:r>
            <a:endParaRPr sz="1700">
              <a:solidFill>
                <a:srgbClr val="FFFFFF"/>
              </a:solidFill>
              <a:latin typeface="Nunito"/>
              <a:ea typeface="Nunito"/>
              <a:cs typeface="Nunito"/>
              <a:sym typeface="Nunito"/>
            </a:endParaRPr>
          </a:p>
          <a:p>
            <a:pPr indent="0" lvl="0" marL="0" rtl="0" algn="l">
              <a:lnSpc>
                <a:spcPct val="115000"/>
              </a:lnSpc>
              <a:spcBef>
                <a:spcPts val="0"/>
              </a:spcBef>
              <a:spcAft>
                <a:spcPts val="0"/>
              </a:spcAft>
              <a:buNone/>
            </a:pPr>
            <a:r>
              <a:rPr lang="en" sz="1700">
                <a:solidFill>
                  <a:srgbClr val="FFFFFF"/>
                </a:solidFill>
                <a:latin typeface="Nunito"/>
                <a:ea typeface="Nunito"/>
                <a:cs typeface="Nunito"/>
                <a:sym typeface="Nunito"/>
              </a:rPr>
              <a:t>The components are all tightly coupled and trained in an end-to-end fashion. The output of our model is the chrominance of the image which is fused with the luminance to form the output image.</a:t>
            </a:r>
            <a:endParaRPr sz="1700">
              <a:solidFill>
                <a:srgbClr val="FFFFFF"/>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22"/>
          <p:cNvPicPr preferRelativeResize="0"/>
          <p:nvPr/>
        </p:nvPicPr>
        <p:blipFill>
          <a:blip r:embed="rId3">
            <a:alphaModFix/>
          </a:blip>
          <a:stretch>
            <a:fillRect/>
          </a:stretch>
        </p:blipFill>
        <p:spPr>
          <a:xfrm>
            <a:off x="152400" y="152400"/>
            <a:ext cx="8839199" cy="4713042"/>
          </a:xfrm>
          <a:prstGeom prst="rect">
            <a:avLst/>
          </a:prstGeom>
          <a:noFill/>
          <a:ln cap="flat" cmpd="sng" w="28575">
            <a:solidFill>
              <a:srgbClr val="000000"/>
            </a:solidFill>
            <a:prstDash val="solid"/>
            <a:round/>
            <a:headEnd len="sm" w="sm" type="none"/>
            <a:tailEnd len="sm" w="sm" type="none"/>
          </a:ln>
        </p:spPr>
      </p:pic>
      <p:sp>
        <p:nvSpPr>
          <p:cNvPr id="313" name="Google Shape;313;p22"/>
          <p:cNvSpPr txBox="1"/>
          <p:nvPr/>
        </p:nvSpPr>
        <p:spPr>
          <a:xfrm>
            <a:off x="3087975" y="4820400"/>
            <a:ext cx="3375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rgbClr val="F3F3F3"/>
                </a:solidFill>
                <a:latin typeface="Nunito"/>
                <a:ea typeface="Nunito"/>
                <a:cs typeface="Nunito"/>
                <a:sym typeface="Nunito"/>
              </a:rPr>
              <a:t>Image taken from the reference paper</a:t>
            </a:r>
            <a:endParaRPr i="1" sz="900">
              <a:solidFill>
                <a:srgbClr val="F3F3F3"/>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sric template">
  <a:themeElements>
    <a:clrScheme name="Custom 347">
      <a:dk1>
        <a:srgbClr val="FFFFFF"/>
      </a:dk1>
      <a:lt1>
        <a:srgbClr val="24272E"/>
      </a:lt1>
      <a:dk2>
        <a:srgbClr val="C6C8D6"/>
      </a:dk2>
      <a:lt2>
        <a:srgbClr val="6B707C"/>
      </a:lt2>
      <a:accent1>
        <a:srgbClr val="FFDD41"/>
      </a:accent1>
      <a:accent2>
        <a:srgbClr val="8CE444"/>
      </a:accent2>
      <a:accent3>
        <a:srgbClr val="5FDEF0"/>
      </a:accent3>
      <a:accent4>
        <a:srgbClr val="7598FF"/>
      </a:accent4>
      <a:accent5>
        <a:srgbClr val="BA64E0"/>
      </a:accent5>
      <a:accent6>
        <a:srgbClr val="FF594C"/>
      </a:accent6>
      <a:hlink>
        <a:srgbClr val="CCDB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