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Walter Turncoat"/>
      <p:regular r:id="rId19"/>
    </p:embeddedFon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WalterTurncoa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04fe551c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04fe551c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04fe551c8_0_1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04fe551c8_0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04fe551c8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04fe551c8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04fe551c8_0_1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04fe551c8_0_1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04fe551c8_0_1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04fe551c8_0_1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04fe551c8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04fe551c8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04fe551c8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04fe551c8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04fe551c8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04fe551c8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04fe551c8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04fe551c8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04fe551c8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04fe551c8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04fe551c8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04fe551c8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04fe551c8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04fe551c8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04fe551c8_0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04fe551c8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8.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16.png"/><Relationship Id="rId4" Type="http://schemas.openxmlformats.org/officeDocument/2006/relationships/image" Target="../media/image13.png"/><Relationship Id="rId11" Type="http://schemas.openxmlformats.org/officeDocument/2006/relationships/image" Target="../media/image25.png"/><Relationship Id="rId10" Type="http://schemas.openxmlformats.org/officeDocument/2006/relationships/image" Target="../media/image24.png"/><Relationship Id="rId9"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1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3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5.png"/><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 Id="rId3"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 Id="rId3"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 Id="rId3"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11" name="Google Shape;11;p2"/>
          <p:cNvSpPr txBox="1"/>
          <p:nvPr>
            <p:ph type="ctrTitle"/>
          </p:nvPr>
        </p:nvSpPr>
        <p:spPr>
          <a:xfrm>
            <a:off x="2323325" y="793100"/>
            <a:ext cx="4497300" cy="35574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5" name="Google Shape;15;p2"/>
              <p:cNvSpPr/>
              <p:nvPr/>
            </p:nvSpPr>
            <p:spPr>
              <a:xfrm flipH="1">
                <a:off x="8457328" y="43832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sp>
          <p:nvSpPr>
            <p:cNvPr id="16" name="Google Shape;16;p2"/>
            <p:cNvSpPr/>
            <p:nvPr/>
          </p:nvSpPr>
          <p:spPr>
            <a:xfrm rot="1286208">
              <a:off x="8683842" y="4116954"/>
              <a:ext cx="383408" cy="248348"/>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sp>
          <p:nvSpPr>
            <p:cNvPr id="17" name="Google Shape;17;p2"/>
            <p:cNvSpPr/>
            <p:nvPr/>
          </p:nvSpPr>
          <p:spPr>
            <a:xfrm rot="7382472">
              <a:off x="7425676" y="4045949"/>
              <a:ext cx="383364" cy="248319"/>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rect b="b" l="l" r="r" t="t"/>
              <a:pathLst>
                <a:path extrusionOk="0" h="11144" w="10002">
                  <a:moveTo>
                    <a:pt x="0" y="11144"/>
                  </a:moveTo>
                  <a:cubicBezTo>
                    <a:pt x="4895" y="10166"/>
                    <a:pt x="10002" y="4991"/>
                    <a:pt x="10002" y="0"/>
                  </a:cubicBezTo>
                </a:path>
              </a:pathLst>
            </a:custGeom>
            <a:noFill/>
            <a:ln cap="rnd" cmpd="sng" w="38100">
              <a:solidFill>
                <a:schemeClr val="lt1"/>
              </a:solidFill>
              <a:prstDash val="solid"/>
              <a:round/>
              <a:headEnd len="med" w="med" type="none"/>
              <a:tailEnd len="med" w="med" type="none"/>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25" name="Google Shape;25;p2"/>
              <p:cNvSpPr/>
              <p:nvPr/>
            </p:nvSpPr>
            <p:spPr>
              <a:xfrm flipH="1">
                <a:off x="3019540" y="1608452"/>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28" name="Google Shape;28;p2"/>
            <p:cNvSpPr/>
            <p:nvPr/>
          </p:nvSpPr>
          <p:spPr>
            <a:xfrm flipH="1">
              <a:off x="1077809" y="344339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p11"/>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grpSp>
        <p:nvGrpSpPr>
          <p:cNvPr id="160" name="Google Shape;160;p11"/>
          <p:cNvGrpSpPr/>
          <p:nvPr/>
        </p:nvGrpSpPr>
        <p:grpSpPr>
          <a:xfrm>
            <a:off x="329788" y="4081200"/>
            <a:ext cx="8484419" cy="1041759"/>
            <a:chOff x="329788" y="4081200"/>
            <a:chExt cx="8484419" cy="1041759"/>
          </a:xfrm>
        </p:grpSpPr>
        <p:sp>
          <p:nvSpPr>
            <p:cNvPr id="161" name="Google Shape;161;p11"/>
            <p:cNvSpPr/>
            <p:nvPr/>
          </p:nvSpPr>
          <p:spPr>
            <a:xfrm flipH="1">
              <a:off x="2483177"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62" name="Google Shape;162;p11"/>
            <p:cNvSpPr/>
            <p:nvPr/>
          </p:nvSpPr>
          <p:spPr>
            <a:xfrm flipH="1">
              <a:off x="2290603"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63" name="Google Shape;163;p11"/>
            <p:cNvSpPr/>
            <p:nvPr/>
          </p:nvSpPr>
          <p:spPr>
            <a:xfrm>
              <a:off x="501300"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64" name="Google Shape;164;p11"/>
            <p:cNvSpPr/>
            <p:nvPr/>
          </p:nvSpPr>
          <p:spPr>
            <a:xfrm flipH="1">
              <a:off x="758564"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65" name="Google Shape;165;p11"/>
            <p:cNvSpPr/>
            <p:nvPr/>
          </p:nvSpPr>
          <p:spPr>
            <a:xfrm>
              <a:off x="1274015" y="4925729"/>
              <a:ext cx="168163" cy="181080"/>
            </a:xfrm>
            <a:custGeom>
              <a:rect b="b" l="l" r="r" t="t"/>
              <a:pathLst>
                <a:path extrusionOk="0" h="12002" w="11144">
                  <a:moveTo>
                    <a:pt x="11144" y="0"/>
                  </a:moveTo>
                  <a:lnTo>
                    <a:pt x="3429" y="12002"/>
                  </a:lnTo>
                  <a:lnTo>
                    <a:pt x="0" y="9144"/>
                  </a:lnTo>
                </a:path>
              </a:pathLst>
            </a:custGeom>
            <a:noFill/>
            <a:ln cap="rnd" cmpd="sng" w="38100">
              <a:solidFill>
                <a:schemeClr val="dk1"/>
              </a:solidFill>
              <a:prstDash val="solid"/>
              <a:round/>
              <a:headEnd len="med" w="med" type="none"/>
              <a:tailEnd len="med" w="med" type="none"/>
            </a:ln>
          </p:spPr>
        </p:sp>
        <p:sp>
          <p:nvSpPr>
            <p:cNvPr id="166" name="Google Shape;166;p11"/>
            <p:cNvSpPr/>
            <p:nvPr/>
          </p:nvSpPr>
          <p:spPr>
            <a:xfrm>
              <a:off x="1517285"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67" name="Google Shape;167;p11"/>
            <p:cNvSpPr/>
            <p:nvPr/>
          </p:nvSpPr>
          <p:spPr>
            <a:xfrm>
              <a:off x="3194293" y="4900109"/>
              <a:ext cx="74300" cy="222850"/>
            </a:xfrm>
            <a:custGeom>
              <a:rect b="b" l="l" r="r" t="t"/>
              <a:pathLst>
                <a:path extrusionOk="0" h="8914" w="2972">
                  <a:moveTo>
                    <a:pt x="0" y="0"/>
                  </a:moveTo>
                  <a:lnTo>
                    <a:pt x="0" y="8914"/>
                  </a:lnTo>
                  <a:lnTo>
                    <a:pt x="2972" y="8914"/>
                  </a:lnTo>
                </a:path>
              </a:pathLst>
            </a:custGeom>
            <a:noFill/>
            <a:ln cap="rnd" cmpd="sng" w="38100">
              <a:solidFill>
                <a:schemeClr val="dk1"/>
              </a:solidFill>
              <a:prstDash val="solid"/>
              <a:round/>
              <a:headEnd len="med" w="med" type="none"/>
              <a:tailEnd len="med" w="med" type="none"/>
            </a:ln>
          </p:spPr>
        </p:sp>
        <p:sp>
          <p:nvSpPr>
            <p:cNvPr id="168" name="Google Shape;168;p11"/>
            <p:cNvSpPr/>
            <p:nvPr/>
          </p:nvSpPr>
          <p:spPr>
            <a:xfrm>
              <a:off x="3346693" y="4900109"/>
              <a:ext cx="74300" cy="222850"/>
            </a:xfrm>
            <a:custGeom>
              <a:rect b="b" l="l" r="r" t="t"/>
              <a:pathLst>
                <a:path extrusionOk="0" h="8914" w="2972">
                  <a:moveTo>
                    <a:pt x="0" y="0"/>
                  </a:moveTo>
                  <a:lnTo>
                    <a:pt x="0" y="8914"/>
                  </a:lnTo>
                  <a:lnTo>
                    <a:pt x="2972" y="8914"/>
                  </a:lnTo>
                </a:path>
              </a:pathLst>
            </a:custGeom>
            <a:noFill/>
            <a:ln cap="rnd" cmpd="sng" w="38100">
              <a:solidFill>
                <a:schemeClr val="dk1"/>
              </a:solidFill>
              <a:prstDash val="solid"/>
              <a:round/>
              <a:headEnd len="med" w="med" type="none"/>
              <a:tailEnd len="med" w="med" type="none"/>
            </a:ln>
          </p:spPr>
        </p:sp>
        <p:sp>
          <p:nvSpPr>
            <p:cNvPr id="169" name="Google Shape;169;p11"/>
            <p:cNvSpPr/>
            <p:nvPr/>
          </p:nvSpPr>
          <p:spPr>
            <a:xfrm>
              <a:off x="4121250" y="4918525"/>
              <a:ext cx="242250" cy="122750"/>
            </a:xfrm>
            <a:custGeom>
              <a:rect b="b" l="l" r="r" t="t"/>
              <a:pathLst>
                <a:path extrusionOk="0" h="4910" w="9690">
                  <a:moveTo>
                    <a:pt x="0" y="0"/>
                  </a:moveTo>
                  <a:lnTo>
                    <a:pt x="3747" y="4910"/>
                  </a:lnTo>
                  <a:lnTo>
                    <a:pt x="8140" y="905"/>
                  </a:lnTo>
                  <a:lnTo>
                    <a:pt x="9690" y="3230"/>
                  </a:lnTo>
                </a:path>
              </a:pathLst>
            </a:custGeom>
            <a:noFill/>
            <a:ln cap="rnd" cmpd="sng" w="38100">
              <a:solidFill>
                <a:schemeClr val="dk1"/>
              </a:solidFill>
              <a:prstDash val="solid"/>
              <a:round/>
              <a:headEnd len="med" w="med" type="none"/>
              <a:tailEnd len="med" w="med" type="none"/>
            </a:ln>
          </p:spPr>
        </p:sp>
        <p:sp>
          <p:nvSpPr>
            <p:cNvPr id="170" name="Google Shape;170;p11"/>
            <p:cNvSpPr/>
            <p:nvPr/>
          </p:nvSpPr>
          <p:spPr>
            <a:xfrm flipH="1">
              <a:off x="3948593" y="4900109"/>
              <a:ext cx="74300" cy="222850"/>
            </a:xfrm>
            <a:custGeom>
              <a:rect b="b" l="l" r="r" t="t"/>
              <a:pathLst>
                <a:path extrusionOk="0" h="8914" w="2972">
                  <a:moveTo>
                    <a:pt x="0" y="0"/>
                  </a:moveTo>
                  <a:lnTo>
                    <a:pt x="0" y="8914"/>
                  </a:lnTo>
                  <a:lnTo>
                    <a:pt x="2972" y="8914"/>
                  </a:lnTo>
                </a:path>
              </a:pathLst>
            </a:custGeom>
            <a:noFill/>
            <a:ln cap="rnd" cmpd="sng" w="38100">
              <a:solidFill>
                <a:schemeClr val="dk1"/>
              </a:solidFill>
              <a:prstDash val="solid"/>
              <a:round/>
              <a:headEnd len="med" w="med" type="none"/>
              <a:tailEnd len="med" w="med" type="none"/>
            </a:ln>
          </p:spPr>
        </p:sp>
        <p:sp>
          <p:nvSpPr>
            <p:cNvPr id="171" name="Google Shape;171;p11"/>
            <p:cNvSpPr/>
            <p:nvPr/>
          </p:nvSpPr>
          <p:spPr>
            <a:xfrm>
              <a:off x="8284998"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2" name="Google Shape;172;p11"/>
            <p:cNvSpPr/>
            <p:nvPr/>
          </p:nvSpPr>
          <p:spPr>
            <a:xfrm>
              <a:off x="4958397"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3" name="Google Shape;173;p11"/>
            <p:cNvSpPr/>
            <p:nvPr/>
          </p:nvSpPr>
          <p:spPr>
            <a:xfrm flipH="1">
              <a:off x="5893602"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4" name="Google Shape;174;p11"/>
            <p:cNvSpPr/>
            <p:nvPr/>
          </p:nvSpPr>
          <p:spPr>
            <a:xfrm flipH="1">
              <a:off x="5701028"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5" name="Google Shape;175;p11"/>
            <p:cNvSpPr/>
            <p:nvPr/>
          </p:nvSpPr>
          <p:spPr>
            <a:xfrm>
              <a:off x="4779100"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6" name="Google Shape;176;p11"/>
            <p:cNvSpPr/>
            <p:nvPr/>
          </p:nvSpPr>
          <p:spPr>
            <a:xfrm flipH="1">
              <a:off x="8479339"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7" name="Google Shape;177;p11"/>
            <p:cNvSpPr/>
            <p:nvPr/>
          </p:nvSpPr>
          <p:spPr>
            <a:xfrm>
              <a:off x="6413178" y="4925729"/>
              <a:ext cx="168163" cy="181080"/>
            </a:xfrm>
            <a:custGeom>
              <a:rect b="b" l="l" r="r" t="t"/>
              <a:pathLst>
                <a:path extrusionOk="0" h="12002" w="11144">
                  <a:moveTo>
                    <a:pt x="11144" y="0"/>
                  </a:moveTo>
                  <a:lnTo>
                    <a:pt x="3429" y="12002"/>
                  </a:lnTo>
                  <a:lnTo>
                    <a:pt x="0" y="9144"/>
                  </a:lnTo>
                </a:path>
              </a:pathLst>
            </a:custGeom>
            <a:noFill/>
            <a:ln cap="rnd" cmpd="sng" w="38100">
              <a:solidFill>
                <a:schemeClr val="dk1"/>
              </a:solidFill>
              <a:prstDash val="solid"/>
              <a:round/>
              <a:headEnd len="med" w="med" type="none"/>
              <a:tailEnd len="med" w="med" type="none"/>
            </a:ln>
          </p:spPr>
        </p:sp>
        <p:sp>
          <p:nvSpPr>
            <p:cNvPr id="178" name="Google Shape;178;p11"/>
            <p:cNvSpPr/>
            <p:nvPr/>
          </p:nvSpPr>
          <p:spPr>
            <a:xfrm>
              <a:off x="6656447"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9" name="Google Shape;179;p11"/>
            <p:cNvSpPr/>
            <p:nvPr/>
          </p:nvSpPr>
          <p:spPr>
            <a:xfrm flipH="1" rot="-772385">
              <a:off x="7297125" y="4931449"/>
              <a:ext cx="242258" cy="122754"/>
            </a:xfrm>
            <a:custGeom>
              <a:rect b="b" l="l" r="r" t="t"/>
              <a:pathLst>
                <a:path extrusionOk="0" h="4910" w="9690">
                  <a:moveTo>
                    <a:pt x="0" y="0"/>
                  </a:moveTo>
                  <a:lnTo>
                    <a:pt x="3747" y="4910"/>
                  </a:lnTo>
                  <a:lnTo>
                    <a:pt x="8140" y="905"/>
                  </a:lnTo>
                  <a:lnTo>
                    <a:pt x="9690" y="3230"/>
                  </a:lnTo>
                </a:path>
              </a:pathLst>
            </a:custGeom>
            <a:noFill/>
            <a:ln cap="rnd" cmpd="sng" w="38100">
              <a:solidFill>
                <a:schemeClr val="dk1"/>
              </a:solidFill>
              <a:prstDash val="solid"/>
              <a:round/>
              <a:headEnd len="med" w="med" type="none"/>
              <a:tailEnd len="med" w="med" type="none"/>
            </a:ln>
          </p:spPr>
        </p:sp>
        <p:sp>
          <p:nvSpPr>
            <p:cNvPr id="180" name="Google Shape;180;p11"/>
            <p:cNvSpPr/>
            <p:nvPr/>
          </p:nvSpPr>
          <p:spPr>
            <a:xfrm>
              <a:off x="7637737" y="4900109"/>
              <a:ext cx="74300" cy="222850"/>
            </a:xfrm>
            <a:custGeom>
              <a:rect b="b" l="l" r="r" t="t"/>
              <a:pathLst>
                <a:path extrusionOk="0" h="8914" w="2972">
                  <a:moveTo>
                    <a:pt x="0" y="0"/>
                  </a:moveTo>
                  <a:lnTo>
                    <a:pt x="0" y="8914"/>
                  </a:lnTo>
                  <a:lnTo>
                    <a:pt x="2972" y="8914"/>
                  </a:lnTo>
                </a:path>
              </a:pathLst>
            </a:custGeom>
            <a:noFill/>
            <a:ln cap="rnd" cmpd="sng" w="38100">
              <a:solidFill>
                <a:schemeClr val="dk1"/>
              </a:solidFill>
              <a:prstDash val="solid"/>
              <a:round/>
              <a:headEnd len="med" w="med" type="none"/>
              <a:tailEnd len="med" w="med" type="none"/>
            </a:ln>
          </p:spPr>
        </p:sp>
        <p:pic>
          <p:nvPicPr>
            <p:cNvPr id="181" name="Google Shape;181;p11"/>
            <p:cNvPicPr preferRelativeResize="0"/>
            <p:nvPr/>
          </p:nvPicPr>
          <p:blipFill>
            <a:blip r:embed="rId2">
              <a:alphaModFix/>
            </a:blip>
            <a:stretch>
              <a:fillRect/>
            </a:stretch>
          </p:blipFill>
          <p:spPr>
            <a:xfrm flipH="1">
              <a:off x="5568301" y="4081200"/>
              <a:ext cx="534466" cy="874375"/>
            </a:xfrm>
            <a:prstGeom prst="rect">
              <a:avLst/>
            </a:prstGeom>
            <a:noFill/>
            <a:ln>
              <a:noFill/>
            </a:ln>
          </p:spPr>
        </p:pic>
        <p:pic>
          <p:nvPicPr>
            <p:cNvPr id="182" name="Google Shape;182;p11"/>
            <p:cNvPicPr preferRelativeResize="0"/>
            <p:nvPr/>
          </p:nvPicPr>
          <p:blipFill>
            <a:blip r:embed="rId3">
              <a:alphaModFix/>
            </a:blip>
            <a:stretch>
              <a:fillRect/>
            </a:stretch>
          </p:blipFill>
          <p:spPr>
            <a:xfrm>
              <a:off x="2115641" y="4081200"/>
              <a:ext cx="534466" cy="874375"/>
            </a:xfrm>
            <a:prstGeom prst="rect">
              <a:avLst/>
            </a:prstGeom>
            <a:noFill/>
            <a:ln>
              <a:noFill/>
            </a:ln>
          </p:spPr>
        </p:pic>
        <p:pic>
          <p:nvPicPr>
            <p:cNvPr id="183" name="Google Shape;183;p11"/>
            <p:cNvPicPr preferRelativeResize="0"/>
            <p:nvPr/>
          </p:nvPicPr>
          <p:blipFill>
            <a:blip r:embed="rId4">
              <a:alphaModFix/>
            </a:blip>
            <a:stretch>
              <a:fillRect/>
            </a:stretch>
          </p:blipFill>
          <p:spPr>
            <a:xfrm>
              <a:off x="1188383" y="4278497"/>
              <a:ext cx="653153" cy="677078"/>
            </a:xfrm>
            <a:prstGeom prst="rect">
              <a:avLst/>
            </a:prstGeom>
            <a:noFill/>
            <a:ln>
              <a:noFill/>
            </a:ln>
          </p:spPr>
        </p:pic>
        <p:pic>
          <p:nvPicPr>
            <p:cNvPr id="184" name="Google Shape;184;p11"/>
            <p:cNvPicPr preferRelativeResize="0"/>
            <p:nvPr/>
          </p:nvPicPr>
          <p:blipFill>
            <a:blip r:embed="rId5">
              <a:alphaModFix/>
            </a:blip>
            <a:stretch>
              <a:fillRect/>
            </a:stretch>
          </p:blipFill>
          <p:spPr>
            <a:xfrm>
              <a:off x="3761275" y="4278497"/>
              <a:ext cx="667508" cy="677078"/>
            </a:xfrm>
            <a:prstGeom prst="rect">
              <a:avLst/>
            </a:prstGeom>
            <a:noFill/>
            <a:ln>
              <a:noFill/>
            </a:ln>
          </p:spPr>
        </p:pic>
        <p:pic>
          <p:nvPicPr>
            <p:cNvPr id="185" name="Google Shape;185;p11"/>
            <p:cNvPicPr preferRelativeResize="0"/>
            <p:nvPr/>
          </p:nvPicPr>
          <p:blipFill>
            <a:blip r:embed="rId6">
              <a:alphaModFix/>
            </a:blip>
            <a:stretch>
              <a:fillRect/>
            </a:stretch>
          </p:blipFill>
          <p:spPr>
            <a:xfrm flipH="1">
              <a:off x="2924212" y="4256964"/>
              <a:ext cx="715358" cy="698611"/>
            </a:xfrm>
            <a:prstGeom prst="rect">
              <a:avLst/>
            </a:prstGeom>
            <a:noFill/>
            <a:ln>
              <a:noFill/>
            </a:ln>
          </p:spPr>
        </p:pic>
        <p:pic>
          <p:nvPicPr>
            <p:cNvPr id="186" name="Google Shape;186;p11"/>
            <p:cNvPicPr preferRelativeResize="0"/>
            <p:nvPr/>
          </p:nvPicPr>
          <p:blipFill>
            <a:blip r:embed="rId7">
              <a:alphaModFix/>
            </a:blip>
            <a:stretch>
              <a:fillRect/>
            </a:stretch>
          </p:blipFill>
          <p:spPr>
            <a:xfrm>
              <a:off x="6300672" y="4256964"/>
              <a:ext cx="715358" cy="698611"/>
            </a:xfrm>
            <a:prstGeom prst="rect">
              <a:avLst/>
            </a:prstGeom>
            <a:noFill/>
            <a:ln>
              <a:noFill/>
            </a:ln>
          </p:spPr>
        </p:pic>
        <p:pic>
          <p:nvPicPr>
            <p:cNvPr id="187" name="Google Shape;187;p11"/>
            <p:cNvPicPr preferRelativeResize="0"/>
            <p:nvPr/>
          </p:nvPicPr>
          <p:blipFill>
            <a:blip r:embed="rId8">
              <a:alphaModFix/>
            </a:blip>
            <a:stretch>
              <a:fillRect/>
            </a:stretch>
          </p:blipFill>
          <p:spPr>
            <a:xfrm>
              <a:off x="8077315" y="4445972"/>
              <a:ext cx="736891" cy="509603"/>
            </a:xfrm>
            <a:prstGeom prst="rect">
              <a:avLst/>
            </a:prstGeom>
            <a:noFill/>
            <a:ln>
              <a:noFill/>
            </a:ln>
          </p:spPr>
        </p:pic>
        <p:pic>
          <p:nvPicPr>
            <p:cNvPr id="188" name="Google Shape;188;p11"/>
            <p:cNvPicPr preferRelativeResize="0"/>
            <p:nvPr/>
          </p:nvPicPr>
          <p:blipFill>
            <a:blip r:embed="rId9">
              <a:alphaModFix/>
            </a:blip>
            <a:stretch>
              <a:fillRect/>
            </a:stretch>
          </p:blipFill>
          <p:spPr>
            <a:xfrm>
              <a:off x="329788" y="4445972"/>
              <a:ext cx="736891" cy="509603"/>
            </a:xfrm>
            <a:prstGeom prst="rect">
              <a:avLst/>
            </a:prstGeom>
            <a:noFill/>
            <a:ln>
              <a:noFill/>
            </a:ln>
          </p:spPr>
        </p:pic>
        <p:pic>
          <p:nvPicPr>
            <p:cNvPr id="189" name="Google Shape;189;p11"/>
            <p:cNvPicPr preferRelativeResize="0"/>
            <p:nvPr/>
          </p:nvPicPr>
          <p:blipFill>
            <a:blip r:embed="rId10">
              <a:alphaModFix/>
            </a:blip>
            <a:stretch>
              <a:fillRect/>
            </a:stretch>
          </p:blipFill>
          <p:spPr>
            <a:xfrm>
              <a:off x="4550488" y="4276104"/>
              <a:ext cx="667508" cy="679471"/>
            </a:xfrm>
            <a:prstGeom prst="rect">
              <a:avLst/>
            </a:prstGeom>
            <a:noFill/>
            <a:ln>
              <a:noFill/>
            </a:ln>
          </p:spPr>
        </p:pic>
        <p:pic>
          <p:nvPicPr>
            <p:cNvPr id="190" name="Google Shape;190;p11"/>
            <p:cNvPicPr preferRelativeResize="0"/>
            <p:nvPr/>
          </p:nvPicPr>
          <p:blipFill>
            <a:blip r:embed="rId11">
              <a:alphaModFix/>
            </a:blip>
            <a:stretch>
              <a:fillRect/>
            </a:stretch>
          </p:blipFill>
          <p:spPr>
            <a:xfrm>
              <a:off x="7213935" y="4276104"/>
              <a:ext cx="741676" cy="679471"/>
            </a:xfrm>
            <a:prstGeom prst="rect">
              <a:avLst/>
            </a:prstGeom>
            <a:noFill/>
            <a:ln>
              <a:noFill/>
            </a:ln>
          </p:spPr>
        </p:pic>
        <p:sp>
          <p:nvSpPr>
            <p:cNvPr id="191" name="Google Shape;191;p11"/>
            <p:cNvSpPr/>
            <p:nvPr/>
          </p:nvSpPr>
          <p:spPr>
            <a:xfrm>
              <a:off x="4896942" y="4662673"/>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1"/>
            <p:cNvSpPr/>
            <p:nvPr/>
          </p:nvSpPr>
          <p:spPr>
            <a:xfrm>
              <a:off x="4755021" y="4650887"/>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1"/>
            <p:cNvSpPr/>
            <p:nvPr/>
          </p:nvSpPr>
          <p:spPr>
            <a:xfrm>
              <a:off x="8426917" y="4646004"/>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1"/>
            <p:cNvSpPr/>
            <p:nvPr/>
          </p:nvSpPr>
          <p:spPr>
            <a:xfrm>
              <a:off x="8284996" y="4634218"/>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1"/>
            <p:cNvSpPr/>
            <p:nvPr/>
          </p:nvSpPr>
          <p:spPr>
            <a:xfrm>
              <a:off x="1583030" y="4529911"/>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1"/>
            <p:cNvSpPr/>
            <p:nvPr/>
          </p:nvSpPr>
          <p:spPr>
            <a:xfrm>
              <a:off x="1441108" y="4518125"/>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1"/>
            <p:cNvSpPr/>
            <p:nvPr/>
          </p:nvSpPr>
          <p:spPr>
            <a:xfrm flipH="1">
              <a:off x="5767046" y="4577317"/>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1"/>
            <p:cNvSpPr/>
            <p:nvPr/>
          </p:nvSpPr>
          <p:spPr>
            <a:xfrm flipH="1">
              <a:off x="5918283" y="4565531"/>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1"/>
            <p:cNvSpPr/>
            <p:nvPr/>
          </p:nvSpPr>
          <p:spPr>
            <a:xfrm flipH="1">
              <a:off x="3228777" y="4602367"/>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1"/>
            <p:cNvSpPr/>
            <p:nvPr/>
          </p:nvSpPr>
          <p:spPr>
            <a:xfrm flipH="1">
              <a:off x="3380014" y="4590581"/>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1"/>
            <p:cNvSpPr/>
            <p:nvPr/>
          </p:nvSpPr>
          <p:spPr>
            <a:xfrm rot="-311666">
              <a:off x="4096754" y="4630462"/>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1"/>
            <p:cNvSpPr/>
            <p:nvPr/>
          </p:nvSpPr>
          <p:spPr>
            <a:xfrm rot="-392198">
              <a:off x="3942938" y="4634457"/>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1"/>
            <p:cNvSpPr/>
            <p:nvPr/>
          </p:nvSpPr>
          <p:spPr>
            <a:xfrm rot="-311666">
              <a:off x="6638372" y="4644749"/>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1"/>
            <p:cNvSpPr/>
            <p:nvPr/>
          </p:nvSpPr>
          <p:spPr>
            <a:xfrm rot="-392198">
              <a:off x="6484557" y="4648745"/>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1"/>
            <p:cNvSpPr/>
            <p:nvPr/>
          </p:nvSpPr>
          <p:spPr>
            <a:xfrm rot="-311666">
              <a:off x="7699854" y="4645862"/>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1"/>
            <p:cNvSpPr/>
            <p:nvPr/>
          </p:nvSpPr>
          <p:spPr>
            <a:xfrm rot="-392198">
              <a:off x="7546038" y="4649857"/>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1"/>
            <p:cNvSpPr/>
            <p:nvPr/>
          </p:nvSpPr>
          <p:spPr>
            <a:xfrm rot="-311666">
              <a:off x="2463316" y="4605762"/>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1"/>
            <p:cNvSpPr/>
            <p:nvPr/>
          </p:nvSpPr>
          <p:spPr>
            <a:xfrm rot="-392198">
              <a:off x="2309500" y="4609757"/>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1"/>
            <p:cNvSpPr/>
            <p:nvPr/>
          </p:nvSpPr>
          <p:spPr>
            <a:xfrm rot="-311666">
              <a:off x="747579" y="4675687"/>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1"/>
            <p:cNvSpPr/>
            <p:nvPr/>
          </p:nvSpPr>
          <p:spPr>
            <a:xfrm rot="-392198">
              <a:off x="593763" y="4679682"/>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1"/>
            <p:cNvSpPr/>
            <p:nvPr/>
          </p:nvSpPr>
          <p:spPr>
            <a:xfrm rot="1498374">
              <a:off x="4099383" y="4682386"/>
              <a:ext cx="123962" cy="138116"/>
            </a:xfrm>
            <a:custGeom>
              <a:rect b="b" l="l" r="r" t="t"/>
              <a:pathLst>
                <a:path extrusionOk="0" h="11144" w="10002">
                  <a:moveTo>
                    <a:pt x="0" y="11144"/>
                  </a:moveTo>
                  <a:cubicBezTo>
                    <a:pt x="4895" y="10166"/>
                    <a:pt x="10002" y="4991"/>
                    <a:pt x="10002" y="0"/>
                  </a:cubicBezTo>
                </a:path>
              </a:pathLst>
            </a:custGeom>
            <a:noFill/>
            <a:ln cap="rnd" cmpd="sng" w="38100">
              <a:solidFill>
                <a:schemeClr val="lt1"/>
              </a:solidFill>
              <a:prstDash val="solid"/>
              <a:round/>
              <a:headEnd len="med" w="med" type="none"/>
              <a:tailEnd len="med" w="med" type="none"/>
            </a:ln>
          </p:spPr>
        </p:sp>
        <p:sp>
          <p:nvSpPr>
            <p:cNvPr id="212" name="Google Shape;212;p11"/>
            <p:cNvSpPr/>
            <p:nvPr/>
          </p:nvSpPr>
          <p:spPr>
            <a:xfrm rot="2700242">
              <a:off x="579912" y="4640102"/>
              <a:ext cx="251162" cy="279858"/>
            </a:xfrm>
            <a:custGeom>
              <a:rect b="b" l="l" r="r" t="t"/>
              <a:pathLst>
                <a:path extrusionOk="0" h="11144" w="10002">
                  <a:moveTo>
                    <a:pt x="0" y="11144"/>
                  </a:moveTo>
                  <a:cubicBezTo>
                    <a:pt x="4895" y="10166"/>
                    <a:pt x="10002" y="4991"/>
                    <a:pt x="10002" y="0"/>
                  </a:cubicBezTo>
                </a:path>
              </a:pathLst>
            </a:custGeom>
            <a:noFill/>
            <a:ln cap="rnd" cmpd="sng" w="38100">
              <a:solidFill>
                <a:schemeClr val="lt1"/>
              </a:solidFill>
              <a:prstDash val="solid"/>
              <a:round/>
              <a:headEnd len="med" w="med" type="none"/>
              <a:tailEnd len="med" w="med" type="none"/>
            </a:ln>
          </p:spPr>
        </p:sp>
        <p:sp>
          <p:nvSpPr>
            <p:cNvPr id="213" name="Google Shape;213;p11"/>
            <p:cNvSpPr/>
            <p:nvPr/>
          </p:nvSpPr>
          <p:spPr>
            <a:xfrm>
              <a:off x="2328621" y="4644669"/>
              <a:ext cx="170700" cy="170700"/>
            </a:xfrm>
            <a:prstGeom prst="pie">
              <a:avLst>
                <a:gd fmla="val 0" name="adj1"/>
                <a:gd fmla="val 1085293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6533530" y="4690100"/>
              <a:ext cx="122700" cy="122700"/>
            </a:xfrm>
            <a:prstGeom prst="pie">
              <a:avLst>
                <a:gd fmla="val 0" name="adj1"/>
                <a:gd fmla="val 1085293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7620925" y="4750629"/>
              <a:ext cx="75900" cy="1056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CUSTOM">
    <p:spTree>
      <p:nvGrpSpPr>
        <p:cNvPr id="216" name="Shape 216"/>
        <p:cNvGrpSpPr/>
        <p:nvPr/>
      </p:nvGrpSpPr>
      <p:grpSpPr>
        <a:xfrm>
          <a:off x="0" y="0"/>
          <a:ext cx="0" cy="0"/>
          <a:chOff x="0" y="0"/>
          <a:chExt cx="0" cy="0"/>
        </a:xfrm>
      </p:grpSpPr>
      <p:sp>
        <p:nvSpPr>
          <p:cNvPr id="217" name="Google Shape;217;p12"/>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218" name="Shape 218"/>
        <p:cNvGrpSpPr/>
        <p:nvPr/>
      </p:nvGrpSpPr>
      <p:grpSpPr>
        <a:xfrm>
          <a:off x="0" y="0"/>
          <a:ext cx="0" cy="0"/>
          <a:chOff x="0" y="0"/>
          <a:chExt cx="0" cy="0"/>
        </a:xfrm>
      </p:grpSpPr>
      <p:sp>
        <p:nvSpPr>
          <p:cNvPr id="219" name="Google Shape;219;p13"/>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0" name="Google Shape;220;p13"/>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1" name="Google Shape;221;p13"/>
          <p:cNvSpPr txBox="1"/>
          <p:nvPr>
            <p:ph idx="12" type="sldNum"/>
          </p:nvPr>
        </p:nvSpPr>
        <p:spPr>
          <a:xfrm>
            <a:off x="8472458" y="4663217"/>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222" name="Shape 222"/>
        <p:cNvGrpSpPr/>
        <p:nvPr/>
      </p:nvGrpSpPr>
      <p:grpSpPr>
        <a:xfrm>
          <a:off x="0" y="0"/>
          <a:ext cx="0" cy="0"/>
          <a:chOff x="0" y="0"/>
          <a:chExt cx="0" cy="0"/>
        </a:xfrm>
      </p:grpSpPr>
      <p:sp>
        <p:nvSpPr>
          <p:cNvPr id="223" name="Google Shape;223;p14"/>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4" name="Google Shape;224;p14"/>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5" name="Google Shape;225;p14"/>
          <p:cNvSpPr txBox="1"/>
          <p:nvPr>
            <p:ph idx="12" type="sldNum"/>
          </p:nvPr>
        </p:nvSpPr>
        <p:spPr>
          <a:xfrm>
            <a:off x="8472458" y="4663217"/>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0"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34" name="Google Shape;34;p3"/>
              <p:cNvSpPr/>
              <p:nvPr/>
            </p:nvSpPr>
            <p:spPr>
              <a:xfrm flipH="1">
                <a:off x="3019540" y="1608452"/>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flipH="1" rot="10145659">
              <a:off x="8744442" y="3784239"/>
              <a:ext cx="271074" cy="30202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37" name="Google Shape;37;p3"/>
            <p:cNvSpPr/>
            <p:nvPr/>
          </p:nvSpPr>
          <p:spPr>
            <a:xfrm>
              <a:off x="8145101" y="351959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42" name="Google Shape;42;p3"/>
              <p:cNvSpPr/>
              <p:nvPr/>
            </p:nvSpPr>
            <p:spPr>
              <a:xfrm flipH="1">
                <a:off x="8381128" y="43832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sp>
          <p:nvSpPr>
            <p:cNvPr id="43" name="Google Shape;43;p3"/>
            <p:cNvSpPr/>
            <p:nvPr/>
          </p:nvSpPr>
          <p:spPr>
            <a:xfrm rot="-8639560">
              <a:off x="305426" y="3422808"/>
              <a:ext cx="383356" cy="248314"/>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sp>
          <p:nvSpPr>
            <p:cNvPr id="44" name="Google Shape;44;p3"/>
            <p:cNvSpPr/>
            <p:nvPr/>
          </p:nvSpPr>
          <p:spPr>
            <a:xfrm flipH="1" rot="8639560">
              <a:off x="1450801" y="3422808"/>
              <a:ext cx="383356" cy="248314"/>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fmla="val 0" name="adj1"/>
                <a:gd fmla="val 1085293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 name="Google Shape;49;p3"/>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50" name="Google Shape;50;p3"/>
          <p:cNvSpPr txBox="1"/>
          <p:nvPr>
            <p:ph type="ctrTitle"/>
          </p:nvPr>
        </p:nvSpPr>
        <p:spPr>
          <a:xfrm>
            <a:off x="2332650" y="1867225"/>
            <a:ext cx="4478700" cy="1007700"/>
          </a:xfrm>
          <a:prstGeom prst="rect">
            <a:avLst/>
          </a:prstGeom>
        </p:spPr>
        <p:txBody>
          <a:bodyPr anchorCtr="0" anchor="t"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1" name="Google Shape;51;p3"/>
          <p:cNvSpPr txBox="1"/>
          <p:nvPr>
            <p:ph idx="1" type="subTitle"/>
          </p:nvPr>
        </p:nvSpPr>
        <p:spPr>
          <a:xfrm>
            <a:off x="2332650" y="2971775"/>
            <a:ext cx="4478700" cy="304500"/>
          </a:xfrm>
          <a:prstGeom prst="rect">
            <a:avLst/>
          </a:prstGeom>
        </p:spPr>
        <p:txBody>
          <a:bodyPr anchorCtr="0" anchor="t" bIns="0" lIns="0" spcFirstLastPara="1" rIns="0" wrap="square" tIns="0">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800"/>
              </a:spcBef>
              <a:spcAft>
                <a:spcPts val="0"/>
              </a:spcAft>
              <a:buClr>
                <a:schemeClr val="dk2"/>
              </a:buClr>
              <a:buSzPts val="1800"/>
              <a:buNone/>
              <a:defRPr sz="1800">
                <a:solidFill>
                  <a:schemeClr val="dk2"/>
                </a:solidFill>
              </a:defRPr>
            </a:lvl2pPr>
            <a:lvl3pPr lvl="2" rtl="0" algn="ctr">
              <a:spcBef>
                <a:spcPts val="800"/>
              </a:spcBef>
              <a:spcAft>
                <a:spcPts val="0"/>
              </a:spcAft>
              <a:buClr>
                <a:schemeClr val="dk2"/>
              </a:buClr>
              <a:buSzPts val="1800"/>
              <a:buNone/>
              <a:defRPr sz="1800">
                <a:solidFill>
                  <a:schemeClr val="dk2"/>
                </a:solidFill>
              </a:defRPr>
            </a:lvl3pPr>
            <a:lvl4pPr lvl="3" rtl="0" algn="ctr">
              <a:spcBef>
                <a:spcPts val="800"/>
              </a:spcBef>
              <a:spcAft>
                <a:spcPts val="0"/>
              </a:spcAft>
              <a:buClr>
                <a:schemeClr val="dk2"/>
              </a:buClr>
              <a:buSzPts val="1800"/>
              <a:buNone/>
              <a:defRPr sz="1800">
                <a:solidFill>
                  <a:schemeClr val="dk2"/>
                </a:solidFill>
              </a:defRPr>
            </a:lvl4pPr>
            <a:lvl5pPr lvl="4" rtl="0" algn="ctr">
              <a:spcBef>
                <a:spcPts val="800"/>
              </a:spcBef>
              <a:spcAft>
                <a:spcPts val="0"/>
              </a:spcAft>
              <a:buClr>
                <a:schemeClr val="dk2"/>
              </a:buClr>
              <a:buSzPts val="1800"/>
              <a:buNone/>
              <a:defRPr sz="1800">
                <a:solidFill>
                  <a:schemeClr val="dk2"/>
                </a:solidFill>
              </a:defRPr>
            </a:lvl5pPr>
            <a:lvl6pPr lvl="5" rtl="0" algn="ctr">
              <a:spcBef>
                <a:spcPts val="800"/>
              </a:spcBef>
              <a:spcAft>
                <a:spcPts val="0"/>
              </a:spcAft>
              <a:buClr>
                <a:schemeClr val="dk2"/>
              </a:buClr>
              <a:buSzPts val="1800"/>
              <a:buNone/>
              <a:defRPr sz="1800">
                <a:solidFill>
                  <a:schemeClr val="dk2"/>
                </a:solidFill>
              </a:defRPr>
            </a:lvl6pPr>
            <a:lvl7pPr lvl="6" rtl="0" algn="ctr">
              <a:spcBef>
                <a:spcPts val="800"/>
              </a:spcBef>
              <a:spcAft>
                <a:spcPts val="0"/>
              </a:spcAft>
              <a:buClr>
                <a:schemeClr val="dk2"/>
              </a:buClr>
              <a:buSzPts val="1800"/>
              <a:buNone/>
              <a:defRPr sz="1800">
                <a:solidFill>
                  <a:schemeClr val="dk2"/>
                </a:solidFill>
              </a:defRPr>
            </a:lvl7pPr>
            <a:lvl8pPr lvl="7" rtl="0" algn="ctr">
              <a:spcBef>
                <a:spcPts val="800"/>
              </a:spcBef>
              <a:spcAft>
                <a:spcPts val="0"/>
              </a:spcAft>
              <a:buClr>
                <a:schemeClr val="dk2"/>
              </a:buClr>
              <a:buSzPts val="1800"/>
              <a:buNone/>
              <a:defRPr sz="1800">
                <a:solidFill>
                  <a:schemeClr val="dk2"/>
                </a:solidFill>
              </a:defRPr>
            </a:lvl8pPr>
            <a:lvl9pPr lvl="8" rtl="0" algn="ctr">
              <a:spcBef>
                <a:spcPts val="800"/>
              </a:spcBef>
              <a:spcAft>
                <a:spcPts val="800"/>
              </a:spcAft>
              <a:buClr>
                <a:schemeClr val="dk2"/>
              </a:buClr>
              <a:buSzPts val="1800"/>
              <a:buNone/>
              <a:defRPr sz="18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2" name="Shape 52"/>
        <p:cNvGrpSpPr/>
        <p:nvPr/>
      </p:nvGrpSpPr>
      <p:grpSpPr>
        <a:xfrm>
          <a:off x="0" y="0"/>
          <a:ext cx="0" cy="0"/>
          <a:chOff x="0" y="0"/>
          <a:chExt cx="0" cy="0"/>
        </a:xfrm>
      </p:grpSpPr>
      <p:pic>
        <p:nvPicPr>
          <p:cNvPr id="53" name="Google Shape;53;p4"/>
          <p:cNvPicPr preferRelativeResize="0"/>
          <p:nvPr/>
        </p:nvPicPr>
        <p:blipFill>
          <a:blip r:embed="rId2">
            <a:alphaModFix/>
          </a:blip>
          <a:stretch>
            <a:fillRect/>
          </a:stretch>
        </p:blipFill>
        <p:spPr>
          <a:xfrm>
            <a:off x="1424513" y="275719"/>
            <a:ext cx="4757423" cy="4551961"/>
          </a:xfrm>
          <a:prstGeom prst="rect">
            <a:avLst/>
          </a:prstGeom>
          <a:noFill/>
          <a:ln>
            <a:noFill/>
          </a:ln>
        </p:spPr>
      </p:pic>
      <p:sp>
        <p:nvSpPr>
          <p:cNvPr id="54" name="Google Shape;54;p4"/>
          <p:cNvSpPr txBox="1"/>
          <p:nvPr>
            <p:ph idx="1" type="body"/>
          </p:nvPr>
        </p:nvSpPr>
        <p:spPr>
          <a:xfrm>
            <a:off x="1821650" y="1014450"/>
            <a:ext cx="3672000" cy="3114600"/>
          </a:xfrm>
          <a:prstGeom prst="rect">
            <a:avLst/>
          </a:prstGeom>
        </p:spPr>
        <p:txBody>
          <a:bodyPr anchorCtr="0" anchor="ctr" bIns="0" lIns="0" spcFirstLastPara="1" rIns="0" wrap="square" tIns="0">
            <a:noAutofit/>
          </a:bodyPr>
          <a:lstStyle>
            <a:lvl1pPr indent="-355600" lvl="0" marL="457200" rtl="0" algn="ctr">
              <a:spcBef>
                <a:spcPts val="0"/>
              </a:spcBef>
              <a:spcAft>
                <a:spcPts val="0"/>
              </a:spcAft>
              <a:buClr>
                <a:schemeClr val="dk1"/>
              </a:buClr>
              <a:buSzPts val="2000"/>
              <a:buChar char="➜"/>
              <a:defRPr i="1">
                <a:solidFill>
                  <a:schemeClr val="dk1"/>
                </a:solidFill>
              </a:defRPr>
            </a:lvl1pPr>
            <a:lvl2pPr indent="-381000" lvl="1" marL="914400" rtl="0" algn="ctr">
              <a:spcBef>
                <a:spcPts val="800"/>
              </a:spcBef>
              <a:spcAft>
                <a:spcPts val="0"/>
              </a:spcAft>
              <a:buClr>
                <a:schemeClr val="dk1"/>
              </a:buClr>
              <a:buSzPts val="2400"/>
              <a:buChar char="-"/>
              <a:defRPr i="1">
                <a:solidFill>
                  <a:schemeClr val="dk1"/>
                </a:solidFill>
              </a:defRPr>
            </a:lvl2pPr>
            <a:lvl3pPr indent="-381000" lvl="2" marL="1371600" rtl="0" algn="ctr">
              <a:spcBef>
                <a:spcPts val="800"/>
              </a:spcBef>
              <a:spcAft>
                <a:spcPts val="0"/>
              </a:spcAft>
              <a:buClr>
                <a:schemeClr val="dk1"/>
              </a:buClr>
              <a:buSzPts val="2400"/>
              <a:buChar char="-"/>
              <a:defRPr i="1">
                <a:solidFill>
                  <a:schemeClr val="dk1"/>
                </a:solidFill>
              </a:defRPr>
            </a:lvl3pPr>
            <a:lvl4pPr indent="-381000" lvl="3" marL="1828800" rtl="0" algn="ctr">
              <a:spcBef>
                <a:spcPts val="800"/>
              </a:spcBef>
              <a:spcAft>
                <a:spcPts val="0"/>
              </a:spcAft>
              <a:buClr>
                <a:schemeClr val="dk1"/>
              </a:buClr>
              <a:buSzPts val="2400"/>
              <a:buChar char="-"/>
              <a:defRPr i="1">
                <a:solidFill>
                  <a:schemeClr val="dk1"/>
                </a:solidFill>
              </a:defRPr>
            </a:lvl4pPr>
            <a:lvl5pPr indent="-381000" lvl="4" marL="2286000" rtl="0" algn="ctr">
              <a:spcBef>
                <a:spcPts val="800"/>
              </a:spcBef>
              <a:spcAft>
                <a:spcPts val="0"/>
              </a:spcAft>
              <a:buClr>
                <a:schemeClr val="dk1"/>
              </a:buClr>
              <a:buSzPts val="2400"/>
              <a:buChar char="-"/>
              <a:defRPr i="1">
                <a:solidFill>
                  <a:schemeClr val="dk1"/>
                </a:solidFill>
              </a:defRPr>
            </a:lvl5pPr>
            <a:lvl6pPr indent="-381000" lvl="5" marL="2743200" rtl="0" algn="ctr">
              <a:spcBef>
                <a:spcPts val="800"/>
              </a:spcBef>
              <a:spcAft>
                <a:spcPts val="0"/>
              </a:spcAft>
              <a:buClr>
                <a:schemeClr val="dk1"/>
              </a:buClr>
              <a:buSzPts val="2400"/>
              <a:buChar char="-"/>
              <a:defRPr i="1">
                <a:solidFill>
                  <a:schemeClr val="dk1"/>
                </a:solidFill>
              </a:defRPr>
            </a:lvl6pPr>
            <a:lvl7pPr indent="-381000" lvl="6" marL="3200400" rtl="0" algn="ctr">
              <a:spcBef>
                <a:spcPts val="800"/>
              </a:spcBef>
              <a:spcAft>
                <a:spcPts val="0"/>
              </a:spcAft>
              <a:buClr>
                <a:schemeClr val="dk1"/>
              </a:buClr>
              <a:buSzPts val="2400"/>
              <a:buChar char="●"/>
              <a:defRPr i="1">
                <a:solidFill>
                  <a:schemeClr val="dk1"/>
                </a:solidFill>
              </a:defRPr>
            </a:lvl7pPr>
            <a:lvl8pPr indent="-381000" lvl="7" marL="3657600" rtl="0" algn="ctr">
              <a:spcBef>
                <a:spcPts val="800"/>
              </a:spcBef>
              <a:spcAft>
                <a:spcPts val="0"/>
              </a:spcAft>
              <a:buClr>
                <a:schemeClr val="dk1"/>
              </a:buClr>
              <a:buSzPts val="2400"/>
              <a:buChar char="○"/>
              <a:defRPr i="1">
                <a:solidFill>
                  <a:schemeClr val="dk1"/>
                </a:solidFill>
              </a:defRPr>
            </a:lvl8pPr>
            <a:lvl9pPr indent="-381000" lvl="8" marL="4114800" rtl="0" algn="ctr">
              <a:spcBef>
                <a:spcPts val="800"/>
              </a:spcBef>
              <a:spcAft>
                <a:spcPts val="800"/>
              </a:spcAft>
              <a:buClr>
                <a:schemeClr val="dk1"/>
              </a:buClr>
              <a:buSzPts val="2400"/>
              <a:buChar char="■"/>
              <a:defRPr i="1">
                <a:solidFill>
                  <a:schemeClr val="dk1"/>
                </a:solidFill>
              </a:defRPr>
            </a:lvl9pPr>
          </a:lstStyle>
          <a:p/>
        </p:txBody>
      </p:sp>
      <p:sp>
        <p:nvSpPr>
          <p:cNvPr id="55" name="Google Shape;55;p4"/>
          <p:cNvSpPr txBox="1"/>
          <p:nvPr/>
        </p:nvSpPr>
        <p:spPr>
          <a:xfrm>
            <a:off x="2679000" y="275719"/>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GB" sz="9600">
                <a:solidFill>
                  <a:schemeClr val="dk1"/>
                </a:solidFill>
                <a:latin typeface="Walter Turncoat"/>
                <a:ea typeface="Walter Turncoat"/>
                <a:cs typeface="Walter Turncoat"/>
                <a:sym typeface="Walter Turncoat"/>
              </a:rPr>
              <a:t>“</a:t>
            </a:r>
            <a:endParaRPr sz="9600">
              <a:solidFill>
                <a:schemeClr val="dk1"/>
              </a:solidFill>
              <a:latin typeface="Walter Turncoat"/>
              <a:ea typeface="Walter Turncoat"/>
              <a:cs typeface="Walter Turncoat"/>
              <a:sym typeface="Walter Turncoat"/>
            </a:endParaRPr>
          </a:p>
        </p:txBody>
      </p:sp>
      <p:sp>
        <p:nvSpPr>
          <p:cNvPr id="56" name="Google Shape;56;p4"/>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grpSp>
        <p:nvGrpSpPr>
          <p:cNvPr id="57" name="Google Shape;57;p4"/>
          <p:cNvGrpSpPr/>
          <p:nvPr/>
        </p:nvGrpSpPr>
        <p:grpSpPr>
          <a:xfrm>
            <a:off x="6077345" y="2421525"/>
            <a:ext cx="1652587" cy="2191979"/>
            <a:chOff x="6077345" y="2421525"/>
            <a:chExt cx="1652587" cy="2191979"/>
          </a:xfrm>
        </p:grpSpPr>
        <p:sp>
          <p:nvSpPr>
            <p:cNvPr id="58" name="Google Shape;58;p4"/>
            <p:cNvSpPr/>
            <p:nvPr/>
          </p:nvSpPr>
          <p:spPr>
            <a:xfrm rot="-9402089">
              <a:off x="6110823" y="3129898"/>
              <a:ext cx="383368" cy="248322"/>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grpSp>
          <p:nvGrpSpPr>
            <p:cNvPr id="59" name="Google Shape;59;p4"/>
            <p:cNvGrpSpPr/>
            <p:nvPr/>
          </p:nvGrpSpPr>
          <p:grpSpPr>
            <a:xfrm flipH="1">
              <a:off x="6683849" y="4221134"/>
              <a:ext cx="477532" cy="392369"/>
              <a:chOff x="4104022" y="1595273"/>
              <a:chExt cx="440488" cy="361931"/>
            </a:xfrm>
          </p:grpSpPr>
          <p:sp>
            <p:nvSpPr>
              <p:cNvPr id="60" name="Google Shape;60;p4"/>
              <p:cNvSpPr/>
              <p:nvPr/>
            </p:nvSpPr>
            <p:spPr>
              <a:xfrm flipH="1">
                <a:off x="4423085" y="1595273"/>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61" name="Google Shape;61;p4"/>
              <p:cNvSpPr/>
              <p:nvPr/>
            </p:nvSpPr>
            <p:spPr>
              <a:xfrm flipH="1">
                <a:off x="4104022" y="1595273"/>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62" name="Google Shape;62;p4"/>
            <p:cNvPicPr preferRelativeResize="0"/>
            <p:nvPr/>
          </p:nvPicPr>
          <p:blipFill>
            <a:blip r:embed="rId3">
              <a:alphaModFix/>
            </a:blip>
            <a:stretch>
              <a:fillRect/>
            </a:stretch>
          </p:blipFill>
          <p:spPr>
            <a:xfrm>
              <a:off x="6346671" y="2421525"/>
              <a:ext cx="1151884" cy="1884475"/>
            </a:xfrm>
            <a:prstGeom prst="rect">
              <a:avLst/>
            </a:prstGeom>
            <a:noFill/>
            <a:ln>
              <a:noFill/>
            </a:ln>
          </p:spPr>
        </p:pic>
        <p:sp>
          <p:nvSpPr>
            <p:cNvPr id="63" name="Google Shape;63;p4"/>
            <p:cNvSpPr/>
            <p:nvPr/>
          </p:nvSpPr>
          <p:spPr>
            <a:xfrm flipH="1" rot="10145659">
              <a:off x="7432735" y="3653264"/>
              <a:ext cx="271074" cy="30202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64" name="Google Shape;64;p4"/>
            <p:cNvSpPr/>
            <p:nvPr/>
          </p:nvSpPr>
          <p:spPr>
            <a:xfrm>
              <a:off x="6833395" y="3388622"/>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4"/>
            <p:cNvSpPr/>
            <p:nvPr/>
          </p:nvSpPr>
          <p:spPr>
            <a:xfrm>
              <a:off x="6534799" y="3363823"/>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6"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68" name="Google Shape;68;p5"/>
          <p:cNvSpPr txBox="1"/>
          <p:nvPr>
            <p:ph type="title"/>
          </p:nvPr>
        </p:nvSpPr>
        <p:spPr>
          <a:xfrm>
            <a:off x="548125" y="593125"/>
            <a:ext cx="6167100" cy="3963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69" name="Google Shape;69;p5"/>
          <p:cNvSpPr txBox="1"/>
          <p:nvPr>
            <p:ph idx="1" type="body"/>
          </p:nvPr>
        </p:nvSpPr>
        <p:spPr>
          <a:xfrm>
            <a:off x="548125" y="1271600"/>
            <a:ext cx="6167100" cy="32979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70" name="Google Shape;70;p5"/>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grpSp>
        <p:nvGrpSpPr>
          <p:cNvPr id="71" name="Google Shape;71;p5"/>
          <p:cNvGrpSpPr/>
          <p:nvPr/>
        </p:nvGrpSpPr>
        <p:grpSpPr>
          <a:xfrm>
            <a:off x="7351600" y="2783674"/>
            <a:ext cx="1613838" cy="1779823"/>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74" name="Google Shape;74;p5"/>
              <p:cNvSpPr/>
              <p:nvPr/>
            </p:nvSpPr>
            <p:spPr>
              <a:xfrm flipH="1">
                <a:off x="3019540" y="1549146"/>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flipH="1" rot="10145659">
              <a:off x="8668242" y="3860439"/>
              <a:ext cx="271074" cy="30202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77" name="Google Shape;77;p5"/>
            <p:cNvSpPr/>
            <p:nvPr/>
          </p:nvSpPr>
          <p:spPr>
            <a:xfrm>
              <a:off x="8068901" y="359579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9"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4393063" y="885825"/>
            <a:ext cx="3603500" cy="3738574"/>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147438" y="1314450"/>
            <a:ext cx="3603500" cy="3538551"/>
          </a:xfrm>
          <a:prstGeom prst="rect">
            <a:avLst/>
          </a:prstGeom>
          <a:noFill/>
          <a:ln>
            <a:noFill/>
          </a:ln>
        </p:spPr>
      </p:pic>
      <p:sp>
        <p:nvSpPr>
          <p:cNvPr id="82" name="Google Shape;82;p6"/>
          <p:cNvSpPr txBox="1"/>
          <p:nvPr>
            <p:ph type="title"/>
          </p:nvPr>
        </p:nvSpPr>
        <p:spPr>
          <a:xfrm>
            <a:off x="1488450" y="243075"/>
            <a:ext cx="6167100" cy="396300"/>
          </a:xfrm>
          <a:prstGeom prst="rect">
            <a:avLst/>
          </a:prstGeom>
        </p:spPr>
        <p:txBody>
          <a:bodyPr anchorCtr="0" anchor="t" bIns="0" lIns="0" spcFirstLastPara="1" rIns="0" wrap="square" tIns="0">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3" name="Google Shape;83;p6"/>
          <p:cNvSpPr txBox="1"/>
          <p:nvPr>
            <p:ph idx="1" type="body"/>
          </p:nvPr>
        </p:nvSpPr>
        <p:spPr>
          <a:xfrm>
            <a:off x="1693075" y="1618400"/>
            <a:ext cx="2509800" cy="28893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84" name="Google Shape;84;p6"/>
          <p:cNvSpPr txBox="1"/>
          <p:nvPr>
            <p:ph idx="2" type="body"/>
          </p:nvPr>
        </p:nvSpPr>
        <p:spPr>
          <a:xfrm>
            <a:off x="4939924" y="1313600"/>
            <a:ext cx="2509800" cy="28893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85" name="Google Shape;85;p6"/>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grpSp>
        <p:nvGrpSpPr>
          <p:cNvPr id="86" name="Google Shape;86;p6"/>
          <p:cNvGrpSpPr/>
          <p:nvPr/>
        </p:nvGrpSpPr>
        <p:grpSpPr>
          <a:xfrm>
            <a:off x="7863411" y="2967400"/>
            <a:ext cx="1420590" cy="1275975"/>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89" name="Google Shape;89;p6"/>
              <p:cNvSpPr/>
              <p:nvPr/>
            </p:nvSpPr>
            <p:spPr>
              <a:xfrm>
                <a:off x="8596313" y="3881444"/>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 name="Google Shape;93;p6"/>
          <p:cNvGrpSpPr/>
          <p:nvPr/>
        </p:nvGrpSpPr>
        <p:grpSpPr>
          <a:xfrm>
            <a:off x="-207150" y="2962110"/>
            <a:ext cx="1286833" cy="1586084"/>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96" name="Google Shape;96;p6"/>
              <p:cNvSpPr/>
              <p:nvPr/>
            </p:nvSpPr>
            <p:spPr>
              <a:xfrm flipH="1">
                <a:off x="546725" y="4186263"/>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rect b="b" l="l" r="r" t="t"/>
              <a:pathLst>
                <a:path extrusionOk="0" h="11144" w="10002">
                  <a:moveTo>
                    <a:pt x="0" y="11144"/>
                  </a:moveTo>
                  <a:cubicBezTo>
                    <a:pt x="4895" y="10166"/>
                    <a:pt x="10002" y="4991"/>
                    <a:pt x="10002" y="0"/>
                  </a:cubicBezTo>
                </a:path>
              </a:pathLst>
            </a:custGeom>
            <a:noFill/>
            <a:ln cap="rnd" cmpd="sng" w="38100">
              <a:solidFill>
                <a:schemeClr val="lt1"/>
              </a:solidFill>
              <a:prstDash val="solid"/>
              <a:round/>
              <a:headEnd len="med" w="med" type="none"/>
              <a:tailEnd len="med" w="med" type="none"/>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1" name="Shape 101"/>
        <p:cNvGrpSpPr/>
        <p:nvPr/>
      </p:nvGrpSpPr>
      <p:grpSpPr>
        <a:xfrm>
          <a:off x="0" y="0"/>
          <a:ext cx="0" cy="0"/>
          <a:chOff x="0" y="0"/>
          <a:chExt cx="0" cy="0"/>
        </a:xfrm>
      </p:grpSpPr>
      <p:pic>
        <p:nvPicPr>
          <p:cNvPr id="102" name="Google Shape;102;p7"/>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03" name="Google Shape;103;p7"/>
          <p:cNvSpPr txBox="1"/>
          <p:nvPr>
            <p:ph type="title"/>
          </p:nvPr>
        </p:nvSpPr>
        <p:spPr>
          <a:xfrm>
            <a:off x="548125" y="593125"/>
            <a:ext cx="6167100" cy="3963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4" name="Google Shape;104;p7"/>
          <p:cNvSpPr txBox="1"/>
          <p:nvPr>
            <p:ph idx="1" type="body"/>
          </p:nvPr>
        </p:nvSpPr>
        <p:spPr>
          <a:xfrm>
            <a:off x="548125" y="1271600"/>
            <a:ext cx="1921200" cy="3307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05" name="Google Shape;105;p7"/>
          <p:cNvSpPr txBox="1"/>
          <p:nvPr>
            <p:ph idx="2" type="body"/>
          </p:nvPr>
        </p:nvSpPr>
        <p:spPr>
          <a:xfrm>
            <a:off x="2671075" y="1271600"/>
            <a:ext cx="1921200" cy="3307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06" name="Google Shape;106;p7"/>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07" name="Google Shape;107;p7"/>
          <p:cNvSpPr txBox="1"/>
          <p:nvPr>
            <p:ph idx="3" type="body"/>
          </p:nvPr>
        </p:nvSpPr>
        <p:spPr>
          <a:xfrm>
            <a:off x="4794026" y="1271600"/>
            <a:ext cx="1921200" cy="3307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grpSp>
        <p:nvGrpSpPr>
          <p:cNvPr id="108" name="Google Shape;108;p7"/>
          <p:cNvGrpSpPr/>
          <p:nvPr/>
        </p:nvGrpSpPr>
        <p:grpSpPr>
          <a:xfrm>
            <a:off x="7403272" y="2876096"/>
            <a:ext cx="1631625" cy="1782785"/>
            <a:chOff x="7403272" y="2876096"/>
            <a:chExt cx="1631625" cy="1782785"/>
          </a:xfrm>
        </p:grpSpPr>
        <p:sp>
          <p:nvSpPr>
            <p:cNvPr id="109" name="Google Shape;109;p7"/>
            <p:cNvSpPr/>
            <p:nvPr/>
          </p:nvSpPr>
          <p:spPr>
            <a:xfrm flipH="1" rot="5652216">
              <a:off x="7426337" y="4025462"/>
              <a:ext cx="250048" cy="278597"/>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110" name="Google Shape;110;p7"/>
            <p:cNvSpPr/>
            <p:nvPr/>
          </p:nvSpPr>
          <p:spPr>
            <a:xfrm rot="682371">
              <a:off x="8759823" y="3818276"/>
              <a:ext cx="250059" cy="278610"/>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111" name="Google Shape;111;p7"/>
            <p:cNvSpPr/>
            <p:nvPr/>
          </p:nvSpPr>
          <p:spPr>
            <a:xfrm>
              <a:off x="7919513" y="42665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12" name="Google Shape;112;p7"/>
            <p:cNvSpPr/>
            <p:nvPr/>
          </p:nvSpPr>
          <p:spPr>
            <a:xfrm flipH="1">
              <a:off x="8381628" y="42665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pic>
          <p:nvPicPr>
            <p:cNvPr id="113" name="Google Shape;113;p7"/>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7"/>
            <p:cNvSpPr/>
            <p:nvPr/>
          </p:nvSpPr>
          <p:spPr>
            <a:xfrm rot="-335960">
              <a:off x="7958498" y="3711971"/>
              <a:ext cx="127095" cy="131964"/>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7"/>
            <p:cNvSpPr/>
            <p:nvPr/>
          </p:nvSpPr>
          <p:spPr>
            <a:xfrm>
              <a:off x="8101006" y="3969538"/>
              <a:ext cx="139200" cy="20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pic>
        <p:nvPicPr>
          <p:cNvPr id="118" name="Google Shape;118;p8"/>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19" name="Google Shape;119;p8"/>
          <p:cNvSpPr txBox="1"/>
          <p:nvPr>
            <p:ph type="title"/>
          </p:nvPr>
        </p:nvSpPr>
        <p:spPr>
          <a:xfrm>
            <a:off x="548125" y="593125"/>
            <a:ext cx="6167100" cy="3963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 name="Google Shape;120;p8"/>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grpSp>
        <p:nvGrpSpPr>
          <p:cNvPr id="121" name="Google Shape;121;p8"/>
          <p:cNvGrpSpPr/>
          <p:nvPr/>
        </p:nvGrpSpPr>
        <p:grpSpPr>
          <a:xfrm>
            <a:off x="7445525" y="3242253"/>
            <a:ext cx="1588153" cy="1365478"/>
            <a:chOff x="7445525" y="3242253"/>
            <a:chExt cx="1588153" cy="1365478"/>
          </a:xfrm>
        </p:grpSpPr>
        <p:sp>
          <p:nvSpPr>
            <p:cNvPr id="122" name="Google Shape;122;p8"/>
            <p:cNvSpPr/>
            <p:nvPr/>
          </p:nvSpPr>
          <p:spPr>
            <a:xfrm rot="-5872103">
              <a:off x="8672932" y="4104027"/>
              <a:ext cx="250054" cy="27860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grpSp>
          <p:nvGrpSpPr>
            <p:cNvPr id="123" name="Google Shape;123;p8"/>
            <p:cNvGrpSpPr/>
            <p:nvPr/>
          </p:nvGrpSpPr>
          <p:grpSpPr>
            <a:xfrm>
              <a:off x="7865288" y="4245800"/>
              <a:ext cx="440488" cy="361931"/>
              <a:chOff x="7865288" y="4245800"/>
              <a:chExt cx="440488" cy="361931"/>
            </a:xfrm>
          </p:grpSpPr>
          <p:sp>
            <p:nvSpPr>
              <p:cNvPr id="124" name="Google Shape;124;p8"/>
              <p:cNvSpPr/>
              <p:nvPr/>
            </p:nvSpPr>
            <p:spPr>
              <a:xfrm>
                <a:off x="7865288" y="4245800"/>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25" name="Google Shape;125;p8"/>
              <p:cNvSpPr/>
              <p:nvPr/>
            </p:nvSpPr>
            <p:spPr>
              <a:xfrm>
                <a:off x="8184350" y="4245800"/>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126" name="Google Shape;126;p8"/>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27" name="Google Shape;127;p8"/>
            <p:cNvSpPr/>
            <p:nvPr/>
          </p:nvSpPr>
          <p:spPr>
            <a:xfrm>
              <a:off x="8118901" y="380019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8"/>
            <p:cNvSpPr/>
            <p:nvPr/>
          </p:nvSpPr>
          <p:spPr>
            <a:xfrm>
              <a:off x="7820305" y="377539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8"/>
            <p:cNvSpPr/>
            <p:nvPr/>
          </p:nvSpPr>
          <p:spPr>
            <a:xfrm rot="-1604051">
              <a:off x="8055619" y="3998073"/>
              <a:ext cx="123815" cy="80218"/>
            </a:xfrm>
            <a:custGeom>
              <a:rect b="b" l="l" r="r" t="t"/>
              <a:pathLst>
                <a:path extrusionOk="0" h="16288" w="25146">
                  <a:moveTo>
                    <a:pt x="0" y="0"/>
                  </a:moveTo>
                  <a:cubicBezTo>
                    <a:pt x="9272" y="3711"/>
                    <a:pt x="18751" y="8617"/>
                    <a:pt x="25146" y="16288"/>
                  </a:cubicBezTo>
                </a:path>
              </a:pathLst>
            </a:custGeom>
            <a:noFill/>
            <a:ln cap="rnd" cmpd="sng" w="38100">
              <a:solidFill>
                <a:schemeClr val="lt1"/>
              </a:solidFill>
              <a:prstDash val="solid"/>
              <a:round/>
              <a:headEnd len="med" w="med" type="none"/>
              <a:tailEnd len="med" w="med" type="none"/>
            </a:ln>
          </p:spPr>
        </p:sp>
        <p:sp>
          <p:nvSpPr>
            <p:cNvPr id="130" name="Google Shape;130;p8"/>
            <p:cNvSpPr/>
            <p:nvPr/>
          </p:nvSpPr>
          <p:spPr>
            <a:xfrm>
              <a:off x="7606243" y="4075800"/>
              <a:ext cx="383500" cy="87900"/>
            </a:xfrm>
            <a:custGeom>
              <a:rect b="b" l="l" r="r" t="t"/>
              <a:pathLst>
                <a:path extrusionOk="0" h="3516" w="15340">
                  <a:moveTo>
                    <a:pt x="142" y="0"/>
                  </a:moveTo>
                  <a:cubicBezTo>
                    <a:pt x="-1459" y="4812"/>
                    <a:pt x="11754" y="4305"/>
                    <a:pt x="15340" y="719"/>
                  </a:cubicBezTo>
                </a:path>
              </a:pathLst>
            </a:custGeom>
            <a:noFill/>
            <a:ln cap="rnd" cmpd="sng" w="38100">
              <a:solidFill>
                <a:schemeClr val="dk1"/>
              </a:solidFill>
              <a:prstDash val="solid"/>
              <a:round/>
              <a:headEnd len="med" w="med" type="none"/>
              <a:tailEnd len="med" w="med" type="none"/>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Round">
  <p:cSld name="TITLE_ONLY_1">
    <p:spTree>
      <p:nvGrpSpPr>
        <p:cNvPr id="131" name="Shape 131"/>
        <p:cNvGrpSpPr/>
        <p:nvPr/>
      </p:nvGrpSpPr>
      <p:grpSpPr>
        <a:xfrm>
          <a:off x="0" y="0"/>
          <a:ext cx="0" cy="0"/>
          <a:chOff x="0" y="0"/>
          <a:chExt cx="0" cy="0"/>
        </a:xfrm>
      </p:grpSpPr>
      <p:pic>
        <p:nvPicPr>
          <p:cNvPr id="132" name="Google Shape;132;p9"/>
          <p:cNvPicPr preferRelativeResize="0"/>
          <p:nvPr/>
        </p:nvPicPr>
        <p:blipFill>
          <a:blip r:embed="rId2">
            <a:alphaModFix/>
          </a:blip>
          <a:stretch>
            <a:fillRect/>
          </a:stretch>
        </p:blipFill>
        <p:spPr>
          <a:xfrm>
            <a:off x="197168" y="199525"/>
            <a:ext cx="7222809" cy="4791576"/>
          </a:xfrm>
          <a:prstGeom prst="rect">
            <a:avLst/>
          </a:prstGeom>
          <a:noFill/>
          <a:ln>
            <a:noFill/>
          </a:ln>
        </p:spPr>
      </p:pic>
      <p:sp>
        <p:nvSpPr>
          <p:cNvPr id="133" name="Google Shape;133;p9"/>
          <p:cNvSpPr txBox="1"/>
          <p:nvPr>
            <p:ph type="title"/>
          </p:nvPr>
        </p:nvSpPr>
        <p:spPr>
          <a:xfrm>
            <a:off x="1345400" y="774100"/>
            <a:ext cx="4641000" cy="3963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4" name="Google Shape;134;p9"/>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grpSp>
        <p:nvGrpSpPr>
          <p:cNvPr id="135" name="Google Shape;135;p9"/>
          <p:cNvGrpSpPr/>
          <p:nvPr/>
        </p:nvGrpSpPr>
        <p:grpSpPr>
          <a:xfrm>
            <a:off x="7342057" y="3031993"/>
            <a:ext cx="1613321" cy="1704313"/>
            <a:chOff x="7342057" y="3031993"/>
            <a:chExt cx="1613321" cy="1704313"/>
          </a:xfrm>
        </p:grpSpPr>
        <p:sp>
          <p:nvSpPr>
            <p:cNvPr id="136" name="Google Shape;136;p9"/>
            <p:cNvSpPr/>
            <p:nvPr/>
          </p:nvSpPr>
          <p:spPr>
            <a:xfrm>
              <a:off x="7655725" y="4421975"/>
              <a:ext cx="278600" cy="300050"/>
            </a:xfrm>
            <a:custGeom>
              <a:rect b="b" l="l" r="r" t="t"/>
              <a:pathLst>
                <a:path extrusionOk="0" h="12002" w="11144">
                  <a:moveTo>
                    <a:pt x="11144" y="0"/>
                  </a:moveTo>
                  <a:lnTo>
                    <a:pt x="3429" y="12002"/>
                  </a:lnTo>
                  <a:lnTo>
                    <a:pt x="0" y="9144"/>
                  </a:lnTo>
                </a:path>
              </a:pathLst>
            </a:custGeom>
            <a:noFill/>
            <a:ln cap="rnd" cmpd="sng" w="38100">
              <a:solidFill>
                <a:schemeClr val="dk1"/>
              </a:solidFill>
              <a:prstDash val="solid"/>
              <a:round/>
              <a:headEnd len="med" w="med" type="none"/>
              <a:tailEnd len="med" w="med" type="none"/>
            </a:ln>
          </p:spPr>
        </p:sp>
        <p:sp>
          <p:nvSpPr>
            <p:cNvPr id="137" name="Google Shape;137;p9"/>
            <p:cNvSpPr/>
            <p:nvPr/>
          </p:nvSpPr>
          <p:spPr>
            <a:xfrm>
              <a:off x="8085538" y="4374375"/>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pic>
          <p:nvPicPr>
            <p:cNvPr id="138" name="Google Shape;138;p9"/>
            <p:cNvPicPr preferRelativeResize="0"/>
            <p:nvPr/>
          </p:nvPicPr>
          <p:blipFill>
            <a:blip r:embed="rId3">
              <a:alphaModFix/>
            </a:blip>
            <a:stretch>
              <a:fillRect/>
            </a:stretch>
          </p:blipFill>
          <p:spPr>
            <a:xfrm>
              <a:off x="7342057" y="3031993"/>
              <a:ext cx="1407681" cy="1459257"/>
            </a:xfrm>
            <a:prstGeom prst="rect">
              <a:avLst/>
            </a:prstGeom>
            <a:noFill/>
            <a:ln>
              <a:noFill/>
            </a:ln>
          </p:spPr>
        </p:pic>
        <p:sp>
          <p:nvSpPr>
            <p:cNvPr id="139" name="Google Shape;139;p9"/>
            <p:cNvSpPr/>
            <p:nvPr/>
          </p:nvSpPr>
          <p:spPr>
            <a:xfrm>
              <a:off x="8073651" y="356444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9"/>
            <p:cNvSpPr/>
            <p:nvPr/>
          </p:nvSpPr>
          <p:spPr>
            <a:xfrm>
              <a:off x="7775055" y="353964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9"/>
            <p:cNvSpPr/>
            <p:nvPr/>
          </p:nvSpPr>
          <p:spPr>
            <a:xfrm rot="-702395">
              <a:off x="8679665" y="3633972"/>
              <a:ext cx="250050" cy="278600"/>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2" name="Shape 142"/>
        <p:cNvGrpSpPr/>
        <p:nvPr/>
      </p:nvGrpSpPr>
      <p:grpSpPr>
        <a:xfrm>
          <a:off x="0" y="0"/>
          <a:ext cx="0" cy="0"/>
          <a:chOff x="0" y="0"/>
          <a:chExt cx="0" cy="0"/>
        </a:xfrm>
      </p:grpSpPr>
      <p:pic>
        <p:nvPicPr>
          <p:cNvPr id="143" name="Google Shape;143;p10"/>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44" name="Google Shape;144;p10"/>
          <p:cNvSpPr txBox="1"/>
          <p:nvPr>
            <p:ph idx="1" type="body"/>
          </p:nvPr>
        </p:nvSpPr>
        <p:spPr>
          <a:xfrm>
            <a:off x="435775" y="4406300"/>
            <a:ext cx="6350700" cy="3156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145" name="Google Shape;145;p10"/>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grpSp>
        <p:nvGrpSpPr>
          <p:cNvPr id="146" name="Google Shape;146;p10"/>
          <p:cNvGrpSpPr/>
          <p:nvPr/>
        </p:nvGrpSpPr>
        <p:grpSpPr>
          <a:xfrm>
            <a:off x="7185170" y="2671550"/>
            <a:ext cx="1677505" cy="2096681"/>
            <a:chOff x="7185170" y="2671550"/>
            <a:chExt cx="1677505" cy="2096681"/>
          </a:xfrm>
        </p:grpSpPr>
        <p:sp>
          <p:nvSpPr>
            <p:cNvPr id="147" name="Google Shape;147;p10"/>
            <p:cNvSpPr/>
            <p:nvPr/>
          </p:nvSpPr>
          <p:spPr>
            <a:xfrm>
              <a:off x="7185170" y="4136225"/>
              <a:ext cx="430080" cy="200025"/>
            </a:xfrm>
            <a:custGeom>
              <a:rect b="b" l="l" r="r" t="t"/>
              <a:pathLst>
                <a:path extrusionOk="0" h="5715" w="12288">
                  <a:moveTo>
                    <a:pt x="12288" y="0"/>
                  </a:moveTo>
                  <a:cubicBezTo>
                    <a:pt x="9576" y="3613"/>
                    <a:pt x="4517" y="5715"/>
                    <a:pt x="0" y="5715"/>
                  </a:cubicBezTo>
                </a:path>
              </a:pathLst>
            </a:custGeom>
            <a:noFill/>
            <a:ln cap="rnd" cmpd="sng" w="38100">
              <a:solidFill>
                <a:schemeClr val="dk1"/>
              </a:solidFill>
              <a:prstDash val="solid"/>
              <a:round/>
              <a:headEnd len="med" w="med" type="none"/>
              <a:tailEnd len="med" w="med" type="none"/>
            </a:ln>
          </p:spPr>
        </p:sp>
        <p:sp>
          <p:nvSpPr>
            <p:cNvPr id="148" name="Google Shape;148;p10"/>
            <p:cNvSpPr/>
            <p:nvPr/>
          </p:nvSpPr>
          <p:spPr>
            <a:xfrm>
              <a:off x="8608225" y="4085363"/>
              <a:ext cx="254450" cy="250875"/>
            </a:xfrm>
            <a:custGeom>
              <a:rect b="b" l="l" r="r" t="t"/>
              <a:pathLst>
                <a:path extrusionOk="0" h="10035" w="10178">
                  <a:moveTo>
                    <a:pt x="0" y="1177"/>
                  </a:moveTo>
                  <a:cubicBezTo>
                    <a:pt x="2720" y="-862"/>
                    <a:pt x="9177" y="-121"/>
                    <a:pt x="10001" y="3177"/>
                  </a:cubicBezTo>
                  <a:cubicBezTo>
                    <a:pt x="10708" y="6006"/>
                    <a:pt x="7488" y="10035"/>
                    <a:pt x="4572" y="10035"/>
                  </a:cubicBezTo>
                </a:path>
              </a:pathLst>
            </a:custGeom>
            <a:noFill/>
            <a:ln cap="rnd" cmpd="sng" w="38100">
              <a:solidFill>
                <a:schemeClr val="dk1"/>
              </a:solidFill>
              <a:prstDash val="solid"/>
              <a:round/>
              <a:headEnd len="med" w="med" type="none"/>
              <a:tailEnd len="med" w="med" type="none"/>
            </a:ln>
          </p:spPr>
        </p:sp>
        <p:sp>
          <p:nvSpPr>
            <p:cNvPr id="149" name="Google Shape;149;p10"/>
            <p:cNvSpPr/>
            <p:nvPr/>
          </p:nvSpPr>
          <p:spPr>
            <a:xfrm>
              <a:off x="7891813" y="4406300"/>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50" name="Google Shape;150;p10"/>
            <p:cNvSpPr/>
            <p:nvPr/>
          </p:nvSpPr>
          <p:spPr>
            <a:xfrm>
              <a:off x="8210875" y="4406300"/>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pic>
          <p:nvPicPr>
            <p:cNvPr id="151" name="Google Shape;151;p10"/>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0"/>
            <p:cNvSpPr/>
            <p:nvPr/>
          </p:nvSpPr>
          <p:spPr>
            <a:xfrm>
              <a:off x="7820330" y="373014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0"/>
            <p:cNvSpPr/>
            <p:nvPr/>
          </p:nvSpPr>
          <p:spPr>
            <a:xfrm rot="7381212">
              <a:off x="8216847" y="4057606"/>
              <a:ext cx="123784" cy="80190"/>
            </a:xfrm>
            <a:custGeom>
              <a:rect b="b" l="l" r="r" t="t"/>
              <a:pathLst>
                <a:path extrusionOk="0" h="16288" w="25146">
                  <a:moveTo>
                    <a:pt x="0" y="0"/>
                  </a:moveTo>
                  <a:cubicBezTo>
                    <a:pt x="9272" y="3711"/>
                    <a:pt x="18751" y="8617"/>
                    <a:pt x="25146" y="16288"/>
                  </a:cubicBezTo>
                </a:path>
              </a:pathLst>
            </a:custGeom>
            <a:noFill/>
            <a:ln cap="rnd" cmpd="sng" w="38100">
              <a:solidFill>
                <a:schemeClr val="lt1"/>
              </a:solidFill>
              <a:prstDash val="solid"/>
              <a:round/>
              <a:headEnd len="med" w="med" type="none"/>
              <a:tailEnd len="med" w="med" type="none"/>
            </a:ln>
          </p:spPr>
        </p:sp>
        <p:sp>
          <p:nvSpPr>
            <p:cNvPr id="155" name="Google Shape;155;p10"/>
            <p:cNvSpPr/>
            <p:nvPr/>
          </p:nvSpPr>
          <p:spPr>
            <a:xfrm>
              <a:off x="8068455" y="3653557"/>
              <a:ext cx="347296" cy="348508"/>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0"/>
            <p:cNvSpPr/>
            <p:nvPr/>
          </p:nvSpPr>
          <p:spPr>
            <a:xfrm>
              <a:off x="7687269" y="3637756"/>
              <a:ext cx="305060" cy="3167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0"/>
            <p:cNvSpPr/>
            <p:nvPr/>
          </p:nvSpPr>
          <p:spPr>
            <a:xfrm>
              <a:off x="7990150" y="3797472"/>
              <a:ext cx="82950" cy="15000"/>
            </a:xfrm>
            <a:custGeom>
              <a:rect b="b" l="l" r="r" t="t"/>
              <a:pathLst>
                <a:path extrusionOk="0" h="600" w="3318">
                  <a:moveTo>
                    <a:pt x="0" y="600"/>
                  </a:moveTo>
                  <a:cubicBezTo>
                    <a:pt x="955" y="38"/>
                    <a:pt x="2431" y="-279"/>
                    <a:pt x="3318" y="386"/>
                  </a:cubicBezTo>
                </a:path>
              </a:pathLst>
            </a:custGeom>
            <a:noFill/>
            <a:ln cap="rnd" cmpd="sng" w="38100">
              <a:solidFill>
                <a:schemeClr val="lt1"/>
              </a:solidFill>
              <a:prstDash val="solid"/>
              <a:round/>
              <a:headEnd len="med" w="med" type="none"/>
              <a:tailEnd len="med" w="med" type="none"/>
            </a:ln>
          </p:spPr>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8125" y="593125"/>
            <a:ext cx="6167100" cy="3963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p:txBody>
      </p:sp>
      <p:sp>
        <p:nvSpPr>
          <p:cNvPr id="7" name="Google Shape;7;p1"/>
          <p:cNvSpPr txBox="1"/>
          <p:nvPr>
            <p:ph idx="1" type="body"/>
          </p:nvPr>
        </p:nvSpPr>
        <p:spPr>
          <a:xfrm>
            <a:off x="548125" y="1271600"/>
            <a:ext cx="6167100" cy="3297900"/>
          </a:xfrm>
          <a:prstGeom prst="rect">
            <a:avLst/>
          </a:prstGeom>
          <a:noFill/>
          <a:ln>
            <a:noFill/>
          </a:ln>
        </p:spPr>
        <p:txBody>
          <a:bodyPr anchorCtr="0" anchor="t" bIns="0" lIns="0" spcFirstLastPara="1" rIns="0" wrap="square" tIns="0">
            <a:noAutofit/>
          </a:bodyPr>
          <a:lstStyle>
            <a:lvl1pPr indent="-355600" lvl="0" marL="4572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indent="-381000" lvl="1" marL="9144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indent="-381000" lvl="2" marL="13716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indent="-381000" lvl="3" marL="18288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indent="-381000" lvl="4" marL="2286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indent="-381000" lvl="5" marL="27432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indent="-381000" lvl="6" marL="32004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indent="-381000" lvl="7" marL="36576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indent="-381000" lvl="8" marL="41148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04384" y="199526"/>
            <a:ext cx="548700" cy="393600"/>
          </a:xfrm>
          <a:prstGeom prst="rect">
            <a:avLst/>
          </a:prstGeom>
          <a:noFill/>
          <a:ln>
            <a:noFill/>
          </a:ln>
        </p:spPr>
        <p:txBody>
          <a:bodyPr anchorCtr="0" anchor="t" bIns="0" lIns="0" spcFirstLastPara="1" rIns="0" wrap="square" tIns="0">
            <a:noAutofit/>
          </a:bodyPr>
          <a:lstStyle>
            <a:lvl1pPr lvl="0" rtl="0" algn="r">
              <a:buNone/>
              <a:defRPr sz="1300">
                <a:solidFill>
                  <a:schemeClr val="lt2"/>
                </a:solidFill>
                <a:latin typeface="Walter Turncoat"/>
                <a:ea typeface="Walter Turncoat"/>
                <a:cs typeface="Walter Turncoat"/>
                <a:sym typeface="Walter Turncoat"/>
              </a:defRPr>
            </a:lvl1pPr>
            <a:lvl2pPr lvl="1" rtl="0" algn="r">
              <a:buNone/>
              <a:defRPr sz="1300">
                <a:solidFill>
                  <a:schemeClr val="lt2"/>
                </a:solidFill>
                <a:latin typeface="Walter Turncoat"/>
                <a:ea typeface="Walter Turncoat"/>
                <a:cs typeface="Walter Turncoat"/>
                <a:sym typeface="Walter Turncoat"/>
              </a:defRPr>
            </a:lvl2pPr>
            <a:lvl3pPr lvl="2" rtl="0" algn="r">
              <a:buNone/>
              <a:defRPr sz="1300">
                <a:solidFill>
                  <a:schemeClr val="lt2"/>
                </a:solidFill>
                <a:latin typeface="Walter Turncoat"/>
                <a:ea typeface="Walter Turncoat"/>
                <a:cs typeface="Walter Turncoat"/>
                <a:sym typeface="Walter Turncoat"/>
              </a:defRPr>
            </a:lvl3pPr>
            <a:lvl4pPr lvl="3" rtl="0" algn="r">
              <a:buNone/>
              <a:defRPr sz="1300">
                <a:solidFill>
                  <a:schemeClr val="lt2"/>
                </a:solidFill>
                <a:latin typeface="Walter Turncoat"/>
                <a:ea typeface="Walter Turncoat"/>
                <a:cs typeface="Walter Turncoat"/>
                <a:sym typeface="Walter Turncoat"/>
              </a:defRPr>
            </a:lvl4pPr>
            <a:lvl5pPr lvl="4" rtl="0" algn="r">
              <a:buNone/>
              <a:defRPr sz="1300">
                <a:solidFill>
                  <a:schemeClr val="lt2"/>
                </a:solidFill>
                <a:latin typeface="Walter Turncoat"/>
                <a:ea typeface="Walter Turncoat"/>
                <a:cs typeface="Walter Turncoat"/>
                <a:sym typeface="Walter Turncoat"/>
              </a:defRPr>
            </a:lvl5pPr>
            <a:lvl6pPr lvl="5" rtl="0" algn="r">
              <a:buNone/>
              <a:defRPr sz="1300">
                <a:solidFill>
                  <a:schemeClr val="lt2"/>
                </a:solidFill>
                <a:latin typeface="Walter Turncoat"/>
                <a:ea typeface="Walter Turncoat"/>
                <a:cs typeface="Walter Turncoat"/>
                <a:sym typeface="Walter Turncoat"/>
              </a:defRPr>
            </a:lvl6pPr>
            <a:lvl7pPr lvl="6" rtl="0" algn="r">
              <a:buNone/>
              <a:defRPr sz="1300">
                <a:solidFill>
                  <a:schemeClr val="lt2"/>
                </a:solidFill>
                <a:latin typeface="Walter Turncoat"/>
                <a:ea typeface="Walter Turncoat"/>
                <a:cs typeface="Walter Turncoat"/>
                <a:sym typeface="Walter Turncoat"/>
              </a:defRPr>
            </a:lvl7pPr>
            <a:lvl8pPr lvl="7" rtl="0" algn="r">
              <a:buNone/>
              <a:defRPr sz="1300">
                <a:solidFill>
                  <a:schemeClr val="lt2"/>
                </a:solidFill>
                <a:latin typeface="Walter Turncoat"/>
                <a:ea typeface="Walter Turncoat"/>
                <a:cs typeface="Walter Turncoat"/>
                <a:sym typeface="Walter Turncoat"/>
              </a:defRPr>
            </a:lvl8pPr>
            <a:lvl9pPr lvl="8" rtl="0" algn="r">
              <a:buNone/>
              <a:defRPr sz="1300">
                <a:solidFill>
                  <a:schemeClr val="lt2"/>
                </a:solidFill>
                <a:latin typeface="Walter Turncoat"/>
                <a:ea typeface="Walter Turncoat"/>
                <a:cs typeface="Walter Turncoat"/>
                <a:sym typeface="Walter Turncoa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28.png"/><Relationship Id="rId6" Type="http://schemas.openxmlformats.org/officeDocument/2006/relationships/image" Target="../media/image2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iizuka.cs.tsukuba.ac.jp/projects/colorization/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ctrTitle"/>
          </p:nvPr>
        </p:nvSpPr>
        <p:spPr>
          <a:xfrm>
            <a:off x="311700" y="38375"/>
            <a:ext cx="8520600" cy="1248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GB"/>
              <a:t>Computer Vision</a:t>
            </a:r>
            <a:endParaRPr/>
          </a:p>
        </p:txBody>
      </p:sp>
      <p:sp>
        <p:nvSpPr>
          <p:cNvPr id="231" name="Google Shape;231;p15"/>
          <p:cNvSpPr txBox="1"/>
          <p:nvPr>
            <p:ph idx="1" type="subTitle"/>
          </p:nvPr>
        </p:nvSpPr>
        <p:spPr>
          <a:xfrm>
            <a:off x="311700" y="1328300"/>
            <a:ext cx="8520600" cy="516600"/>
          </a:xfrm>
          <a:prstGeom prst="rect">
            <a:avLst/>
          </a:prstGeom>
        </p:spPr>
        <p:txBody>
          <a:bodyPr anchorCtr="0" anchor="t" bIns="0" lIns="0" spcFirstLastPara="1" rIns="0" wrap="square" tIns="0">
            <a:noAutofit/>
          </a:bodyPr>
          <a:lstStyle/>
          <a:p>
            <a:pPr indent="457200" lvl="0" marL="2743200" rtl="0" algn="l">
              <a:spcBef>
                <a:spcPts val="0"/>
              </a:spcBef>
              <a:spcAft>
                <a:spcPts val="0"/>
              </a:spcAft>
              <a:buNone/>
            </a:pPr>
            <a:r>
              <a:rPr lang="en-GB">
                <a:latin typeface="Walter Turncoat"/>
                <a:ea typeface="Walter Turncoat"/>
                <a:cs typeface="Walter Turncoat"/>
                <a:sym typeface="Walter Turncoat"/>
              </a:rPr>
              <a:t>Team 6/6</a:t>
            </a:r>
            <a:endParaRPr>
              <a:latin typeface="Walter Turncoat"/>
              <a:ea typeface="Walter Turncoat"/>
              <a:cs typeface="Walter Turncoat"/>
              <a:sym typeface="Walter Turncoat"/>
            </a:endParaRPr>
          </a:p>
        </p:txBody>
      </p:sp>
      <p:grpSp>
        <p:nvGrpSpPr>
          <p:cNvPr id="232" name="Google Shape;232;p15"/>
          <p:cNvGrpSpPr/>
          <p:nvPr/>
        </p:nvGrpSpPr>
        <p:grpSpPr>
          <a:xfrm>
            <a:off x="499305" y="4107622"/>
            <a:ext cx="653153" cy="844462"/>
            <a:chOff x="4156630" y="2221097"/>
            <a:chExt cx="653153" cy="844462"/>
          </a:xfrm>
        </p:grpSpPr>
        <p:sp>
          <p:nvSpPr>
            <p:cNvPr id="233" name="Google Shape;233;p15"/>
            <p:cNvSpPr/>
            <p:nvPr/>
          </p:nvSpPr>
          <p:spPr>
            <a:xfrm flipH="1">
              <a:off x="4555988" y="2868329"/>
              <a:ext cx="168163" cy="181080"/>
            </a:xfrm>
            <a:custGeom>
              <a:rect b="b" l="l" r="r" t="t"/>
              <a:pathLst>
                <a:path extrusionOk="0" h="12002" w="11144">
                  <a:moveTo>
                    <a:pt x="11144" y="0"/>
                  </a:moveTo>
                  <a:lnTo>
                    <a:pt x="3429" y="12002"/>
                  </a:lnTo>
                  <a:lnTo>
                    <a:pt x="0" y="9144"/>
                  </a:lnTo>
                </a:path>
              </a:pathLst>
            </a:custGeom>
            <a:noFill/>
            <a:ln cap="rnd" cmpd="sng" w="38100">
              <a:solidFill>
                <a:srgbClr val="FFFFFF"/>
              </a:solidFill>
              <a:prstDash val="solid"/>
              <a:round/>
              <a:headEnd len="med" w="med" type="none"/>
              <a:tailEnd len="med" w="med" type="none"/>
            </a:ln>
          </p:spPr>
        </p:sp>
        <p:sp>
          <p:nvSpPr>
            <p:cNvPr id="234" name="Google Shape;234;p15"/>
            <p:cNvSpPr/>
            <p:nvPr/>
          </p:nvSpPr>
          <p:spPr>
            <a:xfrm flipH="1">
              <a:off x="4407590" y="28470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rgbClr val="FFFFFF"/>
              </a:solidFill>
              <a:prstDash val="solid"/>
              <a:round/>
              <a:headEnd len="med" w="med" type="none"/>
              <a:tailEnd len="med" w="med" type="none"/>
            </a:ln>
          </p:spPr>
        </p:sp>
        <p:pic>
          <p:nvPicPr>
            <p:cNvPr id="235" name="Google Shape;235;p15"/>
            <p:cNvPicPr preferRelativeResize="0"/>
            <p:nvPr/>
          </p:nvPicPr>
          <p:blipFill>
            <a:blip r:embed="rId3">
              <a:alphaModFix/>
            </a:blip>
            <a:stretch>
              <a:fillRect/>
            </a:stretch>
          </p:blipFill>
          <p:spPr>
            <a:xfrm flipH="1">
              <a:off x="4156630" y="2221097"/>
              <a:ext cx="653153" cy="677078"/>
            </a:xfrm>
            <a:prstGeom prst="rect">
              <a:avLst/>
            </a:prstGeom>
            <a:noFill/>
            <a:ln>
              <a:noFill/>
            </a:ln>
          </p:spPr>
        </p:pic>
        <p:sp>
          <p:nvSpPr>
            <p:cNvPr id="236" name="Google Shape;236;p15"/>
            <p:cNvSpPr/>
            <p:nvPr/>
          </p:nvSpPr>
          <p:spPr>
            <a:xfrm flipH="1">
              <a:off x="4345677" y="2472511"/>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5"/>
            <p:cNvSpPr/>
            <p:nvPr/>
          </p:nvSpPr>
          <p:spPr>
            <a:xfrm flipH="1">
              <a:off x="4496914" y="2460725"/>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8" name="Google Shape;238;p15"/>
          <p:cNvGrpSpPr/>
          <p:nvPr/>
        </p:nvGrpSpPr>
        <p:grpSpPr>
          <a:xfrm>
            <a:off x="5474683" y="4107622"/>
            <a:ext cx="667508" cy="844462"/>
            <a:chOff x="3169583" y="2221097"/>
            <a:chExt cx="667508" cy="844462"/>
          </a:xfrm>
        </p:grpSpPr>
        <p:sp>
          <p:nvSpPr>
            <p:cNvPr id="239" name="Google Shape;239;p15"/>
            <p:cNvSpPr/>
            <p:nvPr/>
          </p:nvSpPr>
          <p:spPr>
            <a:xfrm flipH="1">
              <a:off x="3234866" y="2861125"/>
              <a:ext cx="242250" cy="122750"/>
            </a:xfrm>
            <a:custGeom>
              <a:rect b="b" l="l" r="r" t="t"/>
              <a:pathLst>
                <a:path extrusionOk="0" h="4910" w="9690">
                  <a:moveTo>
                    <a:pt x="0" y="0"/>
                  </a:moveTo>
                  <a:lnTo>
                    <a:pt x="3747" y="4910"/>
                  </a:lnTo>
                  <a:lnTo>
                    <a:pt x="8140" y="905"/>
                  </a:lnTo>
                  <a:lnTo>
                    <a:pt x="9690" y="3230"/>
                  </a:lnTo>
                </a:path>
              </a:pathLst>
            </a:custGeom>
            <a:noFill/>
            <a:ln cap="rnd" cmpd="sng" w="38100">
              <a:solidFill>
                <a:srgbClr val="FFFFFF"/>
              </a:solidFill>
              <a:prstDash val="solid"/>
              <a:round/>
              <a:headEnd len="med" w="med" type="none"/>
              <a:tailEnd len="med" w="med" type="none"/>
            </a:ln>
          </p:spPr>
        </p:sp>
        <p:sp>
          <p:nvSpPr>
            <p:cNvPr id="240" name="Google Shape;240;p15"/>
            <p:cNvSpPr/>
            <p:nvPr/>
          </p:nvSpPr>
          <p:spPr>
            <a:xfrm>
              <a:off x="3575473" y="2842709"/>
              <a:ext cx="74300" cy="222850"/>
            </a:xfrm>
            <a:custGeom>
              <a:rect b="b" l="l" r="r" t="t"/>
              <a:pathLst>
                <a:path extrusionOk="0" h="8914" w="2972">
                  <a:moveTo>
                    <a:pt x="0" y="0"/>
                  </a:moveTo>
                  <a:lnTo>
                    <a:pt x="0" y="8914"/>
                  </a:lnTo>
                  <a:lnTo>
                    <a:pt x="2972" y="8914"/>
                  </a:lnTo>
                </a:path>
              </a:pathLst>
            </a:custGeom>
            <a:noFill/>
            <a:ln cap="rnd" cmpd="sng" w="38100">
              <a:solidFill>
                <a:srgbClr val="FFFFFF"/>
              </a:solidFill>
              <a:prstDash val="solid"/>
              <a:round/>
              <a:headEnd len="med" w="med" type="none"/>
              <a:tailEnd len="med" w="med" type="none"/>
            </a:ln>
          </p:spPr>
        </p:sp>
        <p:pic>
          <p:nvPicPr>
            <p:cNvPr id="241" name="Google Shape;241;p15"/>
            <p:cNvPicPr preferRelativeResize="0"/>
            <p:nvPr/>
          </p:nvPicPr>
          <p:blipFill>
            <a:blip r:embed="rId4">
              <a:alphaModFix/>
            </a:blip>
            <a:stretch>
              <a:fillRect/>
            </a:stretch>
          </p:blipFill>
          <p:spPr>
            <a:xfrm flipH="1">
              <a:off x="3169583" y="2221097"/>
              <a:ext cx="667508" cy="677078"/>
            </a:xfrm>
            <a:prstGeom prst="rect">
              <a:avLst/>
            </a:prstGeom>
            <a:noFill/>
            <a:ln>
              <a:noFill/>
            </a:ln>
          </p:spPr>
        </p:pic>
        <p:sp>
          <p:nvSpPr>
            <p:cNvPr id="242" name="Google Shape;242;p15"/>
            <p:cNvSpPr/>
            <p:nvPr/>
          </p:nvSpPr>
          <p:spPr>
            <a:xfrm flipH="1" rot="311666">
              <a:off x="3431867" y="2573062"/>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5"/>
            <p:cNvSpPr/>
            <p:nvPr/>
          </p:nvSpPr>
          <p:spPr>
            <a:xfrm flipH="1" rot="392198">
              <a:off x="3595515" y="2577057"/>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5"/>
            <p:cNvSpPr/>
            <p:nvPr/>
          </p:nvSpPr>
          <p:spPr>
            <a:xfrm flipH="1" rot="-1498374">
              <a:off x="3375021" y="2624986"/>
              <a:ext cx="123962" cy="138116"/>
            </a:xfrm>
            <a:custGeom>
              <a:rect b="b" l="l" r="r" t="t"/>
              <a:pathLst>
                <a:path extrusionOk="0" h="11144" w="10002">
                  <a:moveTo>
                    <a:pt x="0" y="11144"/>
                  </a:moveTo>
                  <a:cubicBezTo>
                    <a:pt x="4895" y="10166"/>
                    <a:pt x="10002" y="4991"/>
                    <a:pt x="10002" y="0"/>
                  </a:cubicBezTo>
                </a:path>
              </a:pathLst>
            </a:custGeom>
            <a:noFill/>
            <a:ln cap="rnd" cmpd="sng" w="38100">
              <a:solidFill>
                <a:srgbClr val="24272E"/>
              </a:solidFill>
              <a:prstDash val="solid"/>
              <a:round/>
              <a:headEnd len="med" w="med" type="none"/>
              <a:tailEnd len="med" w="med" type="none"/>
            </a:ln>
          </p:spPr>
        </p:sp>
      </p:grpSp>
      <p:grpSp>
        <p:nvGrpSpPr>
          <p:cNvPr id="245" name="Google Shape;245;p15"/>
          <p:cNvGrpSpPr/>
          <p:nvPr/>
        </p:nvGrpSpPr>
        <p:grpSpPr>
          <a:xfrm>
            <a:off x="2776988" y="4191359"/>
            <a:ext cx="736891" cy="676987"/>
            <a:chOff x="634588" y="3760172"/>
            <a:chExt cx="736891" cy="676987"/>
          </a:xfrm>
        </p:grpSpPr>
        <p:sp>
          <p:nvSpPr>
            <p:cNvPr id="246" name="Google Shape;246;p15"/>
            <p:cNvSpPr/>
            <p:nvPr/>
          </p:nvSpPr>
          <p:spPr>
            <a:xfrm>
              <a:off x="806100" y="42186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rgbClr val="FFFFFF"/>
              </a:solidFill>
              <a:prstDash val="solid"/>
              <a:round/>
              <a:headEnd len="med" w="med" type="none"/>
              <a:tailEnd len="med" w="med" type="none"/>
            </a:ln>
          </p:spPr>
        </p:sp>
        <p:sp>
          <p:nvSpPr>
            <p:cNvPr id="247" name="Google Shape;247;p15"/>
            <p:cNvSpPr/>
            <p:nvPr/>
          </p:nvSpPr>
          <p:spPr>
            <a:xfrm flipH="1">
              <a:off x="1063364" y="42186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rgbClr val="FFFFFF"/>
              </a:solidFill>
              <a:prstDash val="solid"/>
              <a:round/>
              <a:headEnd len="med" w="med" type="none"/>
              <a:tailEnd len="med" w="med" type="none"/>
            </a:ln>
          </p:spPr>
        </p:sp>
        <p:pic>
          <p:nvPicPr>
            <p:cNvPr id="248" name="Google Shape;248;p15"/>
            <p:cNvPicPr preferRelativeResize="0"/>
            <p:nvPr/>
          </p:nvPicPr>
          <p:blipFill>
            <a:blip r:embed="rId5">
              <a:alphaModFix/>
            </a:blip>
            <a:stretch>
              <a:fillRect/>
            </a:stretch>
          </p:blipFill>
          <p:spPr>
            <a:xfrm>
              <a:off x="634588" y="3760172"/>
              <a:ext cx="736891" cy="509603"/>
            </a:xfrm>
            <a:prstGeom prst="rect">
              <a:avLst/>
            </a:prstGeom>
            <a:noFill/>
            <a:ln>
              <a:noFill/>
            </a:ln>
          </p:spPr>
        </p:pic>
        <p:sp>
          <p:nvSpPr>
            <p:cNvPr id="249" name="Google Shape;249;p15"/>
            <p:cNvSpPr/>
            <p:nvPr/>
          </p:nvSpPr>
          <p:spPr>
            <a:xfrm rot="-311666">
              <a:off x="1052379" y="3989887"/>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5"/>
            <p:cNvSpPr/>
            <p:nvPr/>
          </p:nvSpPr>
          <p:spPr>
            <a:xfrm rot="-392198">
              <a:off x="898563" y="3993882"/>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5"/>
            <p:cNvSpPr/>
            <p:nvPr/>
          </p:nvSpPr>
          <p:spPr>
            <a:xfrm rot="2700242">
              <a:off x="884712" y="3954302"/>
              <a:ext cx="251162" cy="279858"/>
            </a:xfrm>
            <a:custGeom>
              <a:rect b="b" l="l" r="r" t="t"/>
              <a:pathLst>
                <a:path extrusionOk="0" h="11144" w="10002">
                  <a:moveTo>
                    <a:pt x="0" y="11144"/>
                  </a:moveTo>
                  <a:cubicBezTo>
                    <a:pt x="4895" y="10166"/>
                    <a:pt x="10002" y="4991"/>
                    <a:pt x="10002" y="0"/>
                  </a:cubicBezTo>
                </a:path>
              </a:pathLst>
            </a:custGeom>
            <a:noFill/>
            <a:ln cap="rnd" cmpd="sng" w="38100">
              <a:solidFill>
                <a:srgbClr val="24272E"/>
              </a:solidFill>
              <a:prstDash val="solid"/>
              <a:round/>
              <a:headEnd len="med" w="med" type="none"/>
              <a:tailEnd len="med" w="med" type="none"/>
            </a:ln>
          </p:spPr>
        </p:sp>
      </p:grpSp>
      <p:grpSp>
        <p:nvGrpSpPr>
          <p:cNvPr id="252" name="Google Shape;252;p15"/>
          <p:cNvGrpSpPr/>
          <p:nvPr/>
        </p:nvGrpSpPr>
        <p:grpSpPr>
          <a:xfrm>
            <a:off x="7809747" y="4096852"/>
            <a:ext cx="715358" cy="865994"/>
            <a:chOff x="4087472" y="3571164"/>
            <a:chExt cx="715358" cy="865994"/>
          </a:xfrm>
        </p:grpSpPr>
        <p:sp>
          <p:nvSpPr>
            <p:cNvPr id="253" name="Google Shape;253;p15"/>
            <p:cNvSpPr/>
            <p:nvPr/>
          </p:nvSpPr>
          <p:spPr>
            <a:xfrm flipH="1">
              <a:off x="4522161" y="4239929"/>
              <a:ext cx="168163" cy="181080"/>
            </a:xfrm>
            <a:custGeom>
              <a:rect b="b" l="l" r="r" t="t"/>
              <a:pathLst>
                <a:path extrusionOk="0" h="12002" w="11144">
                  <a:moveTo>
                    <a:pt x="11144" y="0"/>
                  </a:moveTo>
                  <a:lnTo>
                    <a:pt x="3429" y="12002"/>
                  </a:lnTo>
                  <a:lnTo>
                    <a:pt x="0" y="9144"/>
                  </a:lnTo>
                </a:path>
              </a:pathLst>
            </a:custGeom>
            <a:noFill/>
            <a:ln cap="rnd" cmpd="sng" w="38100">
              <a:solidFill>
                <a:srgbClr val="FFFFFF"/>
              </a:solidFill>
              <a:prstDash val="solid"/>
              <a:round/>
              <a:headEnd len="med" w="med" type="none"/>
              <a:tailEnd len="med" w="med" type="none"/>
            </a:ln>
          </p:spPr>
        </p:sp>
        <p:sp>
          <p:nvSpPr>
            <p:cNvPr id="254" name="Google Shape;254;p15"/>
            <p:cNvSpPr/>
            <p:nvPr/>
          </p:nvSpPr>
          <p:spPr>
            <a:xfrm flipH="1">
              <a:off x="4373762" y="42186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rgbClr val="FFFFFF"/>
              </a:solidFill>
              <a:prstDash val="solid"/>
              <a:round/>
              <a:headEnd len="med" w="med" type="none"/>
              <a:tailEnd len="med" w="med" type="none"/>
            </a:ln>
          </p:spPr>
        </p:sp>
        <p:pic>
          <p:nvPicPr>
            <p:cNvPr id="255" name="Google Shape;255;p15"/>
            <p:cNvPicPr preferRelativeResize="0"/>
            <p:nvPr/>
          </p:nvPicPr>
          <p:blipFill>
            <a:blip r:embed="rId6">
              <a:alphaModFix/>
            </a:blip>
            <a:stretch>
              <a:fillRect/>
            </a:stretch>
          </p:blipFill>
          <p:spPr>
            <a:xfrm flipH="1">
              <a:off x="4087472" y="3571164"/>
              <a:ext cx="715358" cy="698611"/>
            </a:xfrm>
            <a:prstGeom prst="rect">
              <a:avLst/>
            </a:prstGeom>
            <a:noFill/>
            <a:ln>
              <a:noFill/>
            </a:ln>
          </p:spPr>
        </p:pic>
        <p:sp>
          <p:nvSpPr>
            <p:cNvPr id="256" name="Google Shape;256;p15"/>
            <p:cNvSpPr/>
            <p:nvPr/>
          </p:nvSpPr>
          <p:spPr>
            <a:xfrm flipH="1" rot="311666">
              <a:off x="4395383" y="3958949"/>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5"/>
            <p:cNvSpPr/>
            <p:nvPr/>
          </p:nvSpPr>
          <p:spPr>
            <a:xfrm flipH="1" rot="392198">
              <a:off x="4559032" y="3962945"/>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5"/>
            <p:cNvSpPr/>
            <p:nvPr/>
          </p:nvSpPr>
          <p:spPr>
            <a:xfrm flipH="1">
              <a:off x="4447271" y="4004300"/>
              <a:ext cx="122700" cy="122700"/>
            </a:xfrm>
            <a:prstGeom prst="pie">
              <a:avLst>
                <a:gd fmla="val 0" name="adj1"/>
                <a:gd fmla="val 10852930" name="adj2"/>
              </a:avLst>
            </a:prstGeom>
            <a:solidFill>
              <a:srgbClr val="24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15"/>
          <p:cNvSpPr txBox="1"/>
          <p:nvPr/>
        </p:nvSpPr>
        <p:spPr>
          <a:xfrm>
            <a:off x="135525" y="3634700"/>
            <a:ext cx="180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3F3F3"/>
                </a:solidFill>
                <a:latin typeface="Walter Turncoat"/>
                <a:ea typeface="Walter Turncoat"/>
                <a:cs typeface="Walter Turncoat"/>
                <a:sym typeface="Walter Turncoat"/>
              </a:rPr>
              <a:t>Aritra Banerjee</a:t>
            </a:r>
            <a:endParaRPr>
              <a:solidFill>
                <a:srgbClr val="F3F3F3"/>
              </a:solidFill>
              <a:latin typeface="Walter Turncoat"/>
              <a:ea typeface="Walter Turncoat"/>
              <a:cs typeface="Walter Turncoat"/>
              <a:sym typeface="Walter Turncoat"/>
            </a:endParaRPr>
          </a:p>
          <a:p>
            <a:pPr indent="0" lvl="0" marL="0" rtl="0" algn="l">
              <a:spcBef>
                <a:spcPts val="0"/>
              </a:spcBef>
              <a:spcAft>
                <a:spcPts val="0"/>
              </a:spcAft>
              <a:buNone/>
            </a:pPr>
            <a:r>
              <a:rPr lang="en-GB" sz="1200">
                <a:solidFill>
                  <a:srgbClr val="F3F3F3"/>
                </a:solidFill>
                <a:latin typeface="Walter Turncoat"/>
                <a:ea typeface="Walter Turncoat"/>
                <a:cs typeface="Walter Turncoat"/>
                <a:sym typeface="Walter Turncoat"/>
              </a:rPr>
              <a:t>2018102006</a:t>
            </a:r>
            <a:endParaRPr sz="1200">
              <a:solidFill>
                <a:srgbClr val="F3F3F3"/>
              </a:solidFill>
              <a:latin typeface="Walter Turncoat"/>
              <a:ea typeface="Walter Turncoat"/>
              <a:cs typeface="Walter Turncoat"/>
              <a:sym typeface="Walter Turncoat"/>
            </a:endParaRPr>
          </a:p>
        </p:txBody>
      </p:sp>
      <p:sp>
        <p:nvSpPr>
          <p:cNvPr id="260" name="Google Shape;260;p15"/>
          <p:cNvSpPr txBox="1"/>
          <p:nvPr/>
        </p:nvSpPr>
        <p:spPr>
          <a:xfrm>
            <a:off x="2467063" y="3634700"/>
            <a:ext cx="180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3F3F3"/>
                </a:solidFill>
                <a:latin typeface="Walter Turncoat"/>
                <a:ea typeface="Walter Turncoat"/>
                <a:cs typeface="Walter Turncoat"/>
                <a:sym typeface="Walter Turncoat"/>
              </a:rPr>
              <a:t>Jayati Narang</a:t>
            </a:r>
            <a:endParaRPr>
              <a:solidFill>
                <a:srgbClr val="F3F3F3"/>
              </a:solidFill>
              <a:latin typeface="Walter Turncoat"/>
              <a:ea typeface="Walter Turncoat"/>
              <a:cs typeface="Walter Turncoat"/>
              <a:sym typeface="Walter Turncoat"/>
            </a:endParaRPr>
          </a:p>
          <a:p>
            <a:pPr indent="0" lvl="0" marL="0" rtl="0" algn="l">
              <a:spcBef>
                <a:spcPts val="0"/>
              </a:spcBef>
              <a:spcAft>
                <a:spcPts val="0"/>
              </a:spcAft>
              <a:buNone/>
            </a:pPr>
            <a:r>
              <a:rPr lang="en-GB" sz="1200">
                <a:solidFill>
                  <a:srgbClr val="F3F3F3"/>
                </a:solidFill>
                <a:latin typeface="Walter Turncoat"/>
                <a:ea typeface="Walter Turncoat"/>
                <a:cs typeface="Walter Turncoat"/>
                <a:sym typeface="Walter Turncoat"/>
              </a:rPr>
              <a:t>2018101066</a:t>
            </a:r>
            <a:endParaRPr sz="1200">
              <a:solidFill>
                <a:srgbClr val="F3F3F3"/>
              </a:solidFill>
              <a:latin typeface="Walter Turncoat"/>
              <a:ea typeface="Walter Turncoat"/>
              <a:cs typeface="Walter Turncoat"/>
              <a:sym typeface="Walter Turncoat"/>
            </a:endParaRPr>
          </a:p>
        </p:txBody>
      </p:sp>
      <p:sp>
        <p:nvSpPr>
          <p:cNvPr id="261" name="Google Shape;261;p15"/>
          <p:cNvSpPr txBox="1"/>
          <p:nvPr/>
        </p:nvSpPr>
        <p:spPr>
          <a:xfrm>
            <a:off x="5138413" y="3634700"/>
            <a:ext cx="180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3F3F3"/>
                </a:solidFill>
                <a:latin typeface="Walter Turncoat"/>
                <a:ea typeface="Walter Turncoat"/>
                <a:cs typeface="Walter Turncoat"/>
                <a:sym typeface="Walter Turncoat"/>
              </a:rPr>
              <a:t>Sahil Bhatt</a:t>
            </a:r>
            <a:endParaRPr>
              <a:solidFill>
                <a:srgbClr val="F3F3F3"/>
              </a:solidFill>
              <a:latin typeface="Walter Turncoat"/>
              <a:ea typeface="Walter Turncoat"/>
              <a:cs typeface="Walter Turncoat"/>
              <a:sym typeface="Walter Turncoat"/>
            </a:endParaRPr>
          </a:p>
          <a:p>
            <a:pPr indent="0" lvl="0" marL="0" rtl="0" algn="l">
              <a:spcBef>
                <a:spcPts val="0"/>
              </a:spcBef>
              <a:spcAft>
                <a:spcPts val="0"/>
              </a:spcAft>
              <a:buNone/>
            </a:pPr>
            <a:r>
              <a:rPr lang="en-GB" sz="1200">
                <a:solidFill>
                  <a:srgbClr val="F3F3F3"/>
                </a:solidFill>
                <a:latin typeface="Walter Turncoat"/>
                <a:ea typeface="Walter Turncoat"/>
                <a:cs typeface="Walter Turncoat"/>
                <a:sym typeface="Walter Turncoat"/>
              </a:rPr>
              <a:t>2018111002</a:t>
            </a:r>
            <a:endParaRPr sz="1200">
              <a:solidFill>
                <a:srgbClr val="F3F3F3"/>
              </a:solidFill>
              <a:latin typeface="Walter Turncoat"/>
              <a:ea typeface="Walter Turncoat"/>
              <a:cs typeface="Walter Turncoat"/>
              <a:sym typeface="Walter Turncoat"/>
            </a:endParaRPr>
          </a:p>
        </p:txBody>
      </p:sp>
      <p:sp>
        <p:nvSpPr>
          <p:cNvPr id="262" name="Google Shape;262;p15"/>
          <p:cNvSpPr txBox="1"/>
          <p:nvPr/>
        </p:nvSpPr>
        <p:spPr>
          <a:xfrm>
            <a:off x="7097100" y="3634700"/>
            <a:ext cx="2046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3F3F3"/>
                </a:solidFill>
                <a:latin typeface="Walter Turncoat"/>
                <a:ea typeface="Walter Turncoat"/>
                <a:cs typeface="Walter Turncoat"/>
                <a:sym typeface="Walter Turncoat"/>
              </a:rPr>
              <a:t>Srivathsan baskaran</a:t>
            </a:r>
            <a:endParaRPr>
              <a:solidFill>
                <a:srgbClr val="F3F3F3"/>
              </a:solidFill>
              <a:latin typeface="Walter Turncoat"/>
              <a:ea typeface="Walter Turncoat"/>
              <a:cs typeface="Walter Turncoat"/>
              <a:sym typeface="Walter Turncoat"/>
            </a:endParaRPr>
          </a:p>
          <a:p>
            <a:pPr indent="0" lvl="0" marL="0" rtl="0" algn="l">
              <a:spcBef>
                <a:spcPts val="0"/>
              </a:spcBef>
              <a:spcAft>
                <a:spcPts val="0"/>
              </a:spcAft>
              <a:buNone/>
            </a:pPr>
            <a:r>
              <a:rPr lang="en-GB" sz="1200">
                <a:solidFill>
                  <a:srgbClr val="F3F3F3"/>
                </a:solidFill>
                <a:latin typeface="Walter Turncoat"/>
                <a:ea typeface="Walter Turncoat"/>
                <a:cs typeface="Walter Turncoat"/>
                <a:sym typeface="Walter Turncoat"/>
              </a:rPr>
              <a:t>2018101049</a:t>
            </a:r>
            <a:endParaRPr sz="1200">
              <a:solidFill>
                <a:srgbClr val="F3F3F3"/>
              </a:solidFill>
              <a:latin typeface="Walter Turncoat"/>
              <a:ea typeface="Walter Turncoat"/>
              <a:cs typeface="Walter Turncoat"/>
              <a:sym typeface="Walter Turncoat"/>
            </a:endParaRPr>
          </a:p>
        </p:txBody>
      </p:sp>
      <p:sp>
        <p:nvSpPr>
          <p:cNvPr id="263" name="Google Shape;263;p15"/>
          <p:cNvSpPr txBox="1"/>
          <p:nvPr/>
        </p:nvSpPr>
        <p:spPr>
          <a:xfrm>
            <a:off x="1683650" y="2132400"/>
            <a:ext cx="5413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solidFill>
                  <a:srgbClr val="FFFFFF"/>
                </a:solidFill>
                <a:latin typeface="Walter Turncoat"/>
                <a:ea typeface="Walter Turncoat"/>
                <a:cs typeface="Walter Turncoat"/>
                <a:sym typeface="Walter Turncoat"/>
              </a:rPr>
              <a:t>IMAGE </a:t>
            </a:r>
            <a:r>
              <a:rPr lang="en-GB" sz="2100">
                <a:solidFill>
                  <a:srgbClr val="E06666"/>
                </a:solidFill>
                <a:latin typeface="Walter Turncoat"/>
                <a:ea typeface="Walter Turncoat"/>
                <a:cs typeface="Walter Turncoat"/>
                <a:sym typeface="Walter Turncoat"/>
              </a:rPr>
              <a:t>C</a:t>
            </a:r>
            <a:r>
              <a:rPr lang="en-GB" sz="2100">
                <a:solidFill>
                  <a:srgbClr val="FFFF00"/>
                </a:solidFill>
                <a:latin typeface="Walter Turncoat"/>
                <a:ea typeface="Walter Turncoat"/>
                <a:cs typeface="Walter Turncoat"/>
                <a:sym typeface="Walter Turncoat"/>
              </a:rPr>
              <a:t>O</a:t>
            </a:r>
            <a:r>
              <a:rPr lang="en-GB" sz="2100">
                <a:solidFill>
                  <a:srgbClr val="00FF00"/>
                </a:solidFill>
                <a:latin typeface="Walter Turncoat"/>
                <a:ea typeface="Walter Turncoat"/>
                <a:cs typeface="Walter Turncoat"/>
                <a:sym typeface="Walter Turncoat"/>
              </a:rPr>
              <a:t>L</a:t>
            </a:r>
            <a:r>
              <a:rPr lang="en-GB" sz="2100">
                <a:solidFill>
                  <a:srgbClr val="6D9EEB"/>
                </a:solidFill>
                <a:latin typeface="Walter Turncoat"/>
                <a:ea typeface="Walter Turncoat"/>
                <a:cs typeface="Walter Turncoat"/>
                <a:sym typeface="Walter Turncoat"/>
              </a:rPr>
              <a:t>O</a:t>
            </a:r>
            <a:r>
              <a:rPr lang="en-GB" sz="2100">
                <a:solidFill>
                  <a:srgbClr val="00FFFF"/>
                </a:solidFill>
                <a:latin typeface="Walter Turncoat"/>
                <a:ea typeface="Walter Turncoat"/>
                <a:cs typeface="Walter Turncoat"/>
                <a:sym typeface="Walter Turncoat"/>
              </a:rPr>
              <a:t>U</a:t>
            </a:r>
            <a:r>
              <a:rPr lang="en-GB" sz="2100">
                <a:solidFill>
                  <a:srgbClr val="FF9900"/>
                </a:solidFill>
                <a:latin typeface="Walter Turncoat"/>
                <a:ea typeface="Walter Turncoat"/>
                <a:cs typeface="Walter Turncoat"/>
                <a:sym typeface="Walter Turncoat"/>
              </a:rPr>
              <a:t>R</a:t>
            </a:r>
            <a:r>
              <a:rPr lang="en-GB" sz="2100">
                <a:solidFill>
                  <a:srgbClr val="EAD1DC"/>
                </a:solidFill>
                <a:latin typeface="Walter Turncoat"/>
                <a:ea typeface="Walter Turncoat"/>
                <a:cs typeface="Walter Turncoat"/>
                <a:sym typeface="Walter Turncoat"/>
              </a:rPr>
              <a:t>I</a:t>
            </a:r>
            <a:r>
              <a:rPr lang="en-GB" sz="2100">
                <a:solidFill>
                  <a:srgbClr val="EA9999"/>
                </a:solidFill>
                <a:latin typeface="Walter Turncoat"/>
                <a:ea typeface="Walter Turncoat"/>
                <a:cs typeface="Walter Turncoat"/>
                <a:sym typeface="Walter Turncoat"/>
              </a:rPr>
              <a:t>N</a:t>
            </a:r>
            <a:r>
              <a:rPr lang="en-GB" sz="2100">
                <a:solidFill>
                  <a:srgbClr val="980000"/>
                </a:solidFill>
                <a:latin typeface="Walter Turncoat"/>
                <a:ea typeface="Walter Turncoat"/>
                <a:cs typeface="Walter Turncoat"/>
                <a:sym typeface="Walter Turncoat"/>
              </a:rPr>
              <a:t>G</a:t>
            </a:r>
            <a:endParaRPr sz="2100">
              <a:solidFill>
                <a:srgbClr val="980000"/>
              </a:solidFill>
              <a:latin typeface="Walter Turncoat"/>
              <a:ea typeface="Walter Turncoat"/>
              <a:cs typeface="Walter Turncoat"/>
              <a:sym typeface="Walter Turnco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4"/>
          <p:cNvSpPr txBox="1"/>
          <p:nvPr>
            <p:ph type="title"/>
          </p:nvPr>
        </p:nvSpPr>
        <p:spPr>
          <a:xfrm>
            <a:off x="1015900" y="958200"/>
            <a:ext cx="5850900" cy="41853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GB" sz="1400" u="sng">
                <a:solidFill>
                  <a:srgbClr val="FFFFFF"/>
                </a:solidFill>
                <a:latin typeface="Nunito"/>
                <a:ea typeface="Nunito"/>
                <a:cs typeface="Nunito"/>
                <a:sym typeface="Nunito"/>
              </a:rPr>
              <a:t>Colorization Network:</a:t>
            </a:r>
            <a:endParaRPr b="1" sz="1400" u="sng">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GB" sz="1400">
                <a:solidFill>
                  <a:srgbClr val="FFFFFF"/>
                </a:solidFill>
                <a:latin typeface="Nunito"/>
                <a:ea typeface="Nunito"/>
                <a:cs typeface="Nunito"/>
                <a:sym typeface="Nunito"/>
              </a:rPr>
              <a:t>We process the fused features using a convolution layer and an upsampling layer by alternating them.The output layer consists of a convolutional layer with a Sigmoid transfer function that outputs the chrominance of the input grayscale image. We compute the MSE between the output and target output which is then back-propagated through all the networks to update all the parameters of the model.</a:t>
            </a:r>
            <a:endParaRPr sz="14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b="1" sz="14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b="1" lang="en-GB" sz="1400" u="sng">
                <a:solidFill>
                  <a:srgbClr val="FFFFFF"/>
                </a:solidFill>
                <a:latin typeface="Nunito"/>
                <a:ea typeface="Nunito"/>
                <a:cs typeface="Nunito"/>
                <a:sym typeface="Nunito"/>
              </a:rPr>
              <a:t>Colorization with Classification:</a:t>
            </a:r>
            <a:endParaRPr b="1" sz="1400" u="sng">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GB" sz="1400">
                <a:solidFill>
                  <a:srgbClr val="FFFFFF"/>
                </a:solidFill>
                <a:latin typeface="Nunito"/>
                <a:ea typeface="Nunito"/>
                <a:cs typeface="Nunito"/>
                <a:sym typeface="Nunito"/>
              </a:rPr>
              <a:t>We optimize the training for colorization by also doing classification with  labels. These labels correspond to a global image tag and can be used to guide the training of the global image features. The color loss affects the entire network, while the classification loss only affects the classification, global, and the shared low-level features network</a:t>
            </a:r>
            <a:endParaRPr b="1" sz="1400" u="sng">
              <a:solidFill>
                <a:srgbClr val="FFFFFF"/>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5"/>
          <p:cNvSpPr txBox="1"/>
          <p:nvPr/>
        </p:nvSpPr>
        <p:spPr>
          <a:xfrm>
            <a:off x="548125" y="593125"/>
            <a:ext cx="6167100" cy="396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GB" sz="3000">
                <a:solidFill>
                  <a:srgbClr val="FFFFFF"/>
                </a:solidFill>
                <a:latin typeface="Walter Turncoat"/>
                <a:ea typeface="Walter Turncoat"/>
                <a:cs typeface="Walter Turncoat"/>
                <a:sym typeface="Walter Turncoat"/>
              </a:rPr>
              <a:t> </a:t>
            </a:r>
            <a:r>
              <a:rPr lang="en-GB" sz="3000">
                <a:solidFill>
                  <a:srgbClr val="FFFFFF"/>
                </a:solidFill>
                <a:latin typeface="Walter Turncoat"/>
                <a:ea typeface="Walter Turncoat"/>
                <a:cs typeface="Walter Turncoat"/>
                <a:sym typeface="Walter Turncoat"/>
              </a:rPr>
              <a:t>Results</a:t>
            </a:r>
            <a:endParaRPr sz="3000">
              <a:solidFill>
                <a:srgbClr val="FFFFFF"/>
              </a:solidFill>
              <a:latin typeface="Walter Turncoat"/>
              <a:ea typeface="Walter Turncoat"/>
              <a:cs typeface="Walter Turncoat"/>
              <a:sym typeface="Walter Turncoat"/>
            </a:endParaRPr>
          </a:p>
          <a:p>
            <a:pPr indent="0" lvl="0" marL="0" rtl="0" algn="l">
              <a:lnSpc>
                <a:spcPct val="90000"/>
              </a:lnSpc>
              <a:spcBef>
                <a:spcPts val="0"/>
              </a:spcBef>
              <a:spcAft>
                <a:spcPts val="0"/>
              </a:spcAft>
              <a:buNone/>
            </a:pPr>
            <a:r>
              <a:t/>
            </a:r>
            <a:endParaRPr sz="1600">
              <a:solidFill>
                <a:srgbClr val="EFEFEF"/>
              </a:solidFill>
              <a:latin typeface="Nunito"/>
              <a:ea typeface="Nunito"/>
              <a:cs typeface="Nunito"/>
              <a:sym typeface="Nunito"/>
            </a:endParaRPr>
          </a:p>
          <a:p>
            <a:pPr indent="0" lvl="0" marL="0" rtl="0" algn="l">
              <a:lnSpc>
                <a:spcPct val="90000"/>
              </a:lnSpc>
              <a:spcBef>
                <a:spcPts val="0"/>
              </a:spcBef>
              <a:spcAft>
                <a:spcPts val="0"/>
              </a:spcAft>
              <a:buNone/>
            </a:pPr>
            <a:r>
              <a:t/>
            </a:r>
            <a:endParaRPr sz="1500">
              <a:solidFill>
                <a:srgbClr val="FFFFFF"/>
              </a:solidFill>
              <a:latin typeface="Walter Turncoat"/>
              <a:ea typeface="Walter Turncoat"/>
              <a:cs typeface="Walter Turncoat"/>
              <a:sym typeface="Walter Turnco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6"/>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Features</a:t>
            </a:r>
            <a:endParaRPr/>
          </a:p>
        </p:txBody>
      </p:sp>
      <p:sp>
        <p:nvSpPr>
          <p:cNvPr id="325" name="Google Shape;325;p26"/>
          <p:cNvSpPr txBox="1"/>
          <p:nvPr/>
        </p:nvSpPr>
        <p:spPr>
          <a:xfrm>
            <a:off x="548125" y="1271600"/>
            <a:ext cx="6167100" cy="3297900"/>
          </a:xfrm>
          <a:prstGeom prst="rect">
            <a:avLst/>
          </a:prstGeom>
          <a:noFill/>
          <a:ln>
            <a:noFill/>
          </a:ln>
        </p:spPr>
        <p:txBody>
          <a:bodyPr anchorCtr="0" anchor="t" bIns="0" lIns="0" spcFirstLastPara="1" rIns="0" wrap="square" tIns="0">
            <a:noAutofit/>
          </a:bodyPr>
          <a:lstStyle/>
          <a:p>
            <a:pPr indent="-336550" lvl="0" marL="457200" rtl="0" algn="l">
              <a:lnSpc>
                <a:spcPct val="115000"/>
              </a:lnSpc>
              <a:spcBef>
                <a:spcPts val="0"/>
              </a:spcBef>
              <a:spcAft>
                <a:spcPts val="0"/>
              </a:spcAft>
              <a:buClr>
                <a:srgbClr val="FFFFFF"/>
              </a:buClr>
              <a:buSzPts val="1700"/>
              <a:buFont typeface="Nunito"/>
              <a:buChar char="➜"/>
            </a:pPr>
            <a:r>
              <a:rPr lang="en-GB" sz="1700">
                <a:solidFill>
                  <a:srgbClr val="FFFFFF"/>
                </a:solidFill>
                <a:latin typeface="Nunito"/>
                <a:ea typeface="Nunito"/>
                <a:cs typeface="Nunito"/>
                <a:sym typeface="Nunito"/>
              </a:rPr>
              <a:t>Our model performs best for image size of 224 X 224 </a:t>
            </a:r>
            <a:r>
              <a:rPr lang="en-GB" sz="1700">
                <a:solidFill>
                  <a:srgbClr val="FFFFFF"/>
                </a:solidFill>
                <a:latin typeface="Nunito"/>
                <a:ea typeface="Nunito"/>
                <a:cs typeface="Nunito"/>
                <a:sym typeface="Nunito"/>
              </a:rPr>
              <a:t>.</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Char char="➜"/>
            </a:pPr>
            <a:r>
              <a:rPr lang="en-GB" sz="1700">
                <a:solidFill>
                  <a:srgbClr val="FFFFFF"/>
                </a:solidFill>
                <a:latin typeface="Nunito"/>
                <a:ea typeface="Nunito"/>
                <a:cs typeface="Nunito"/>
                <a:sym typeface="Nunito"/>
              </a:rPr>
              <a:t>Since training occurs for a large dataset, we make the process efficient by keeping a uniform size for all images (224 X 224). </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Char char="➜"/>
            </a:pPr>
            <a:r>
              <a:rPr lang="en-GB" sz="1700">
                <a:solidFill>
                  <a:srgbClr val="FFFFFF"/>
                </a:solidFill>
                <a:latin typeface="Nunito"/>
                <a:ea typeface="Nunito"/>
                <a:cs typeface="Nunito"/>
                <a:sym typeface="Nunito"/>
              </a:rPr>
              <a:t>We randomly flip the images horizontally with 50% probability to ensure </a:t>
            </a:r>
            <a:r>
              <a:rPr lang="en-GB" sz="1700">
                <a:solidFill>
                  <a:srgbClr val="FFFFFF"/>
                </a:solidFill>
                <a:latin typeface="Nunito"/>
                <a:ea typeface="Nunito"/>
                <a:cs typeface="Nunito"/>
                <a:sym typeface="Nunito"/>
              </a:rPr>
              <a:t>robustness</a:t>
            </a:r>
            <a:r>
              <a:rPr lang="en-GB" sz="1700">
                <a:solidFill>
                  <a:srgbClr val="FFFFFF"/>
                </a:solidFill>
                <a:latin typeface="Nunito"/>
                <a:ea typeface="Nunito"/>
                <a:cs typeface="Nunito"/>
                <a:sym typeface="Nunito"/>
              </a:rPr>
              <a:t> of the model. </a:t>
            </a:r>
            <a:endParaRPr sz="1700">
              <a:solidFill>
                <a:srgbClr val="FFFFFF"/>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7"/>
          <p:cNvSpPr txBox="1"/>
          <p:nvPr/>
        </p:nvSpPr>
        <p:spPr>
          <a:xfrm>
            <a:off x="1945850" y="1464200"/>
            <a:ext cx="47460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6600">
                <a:solidFill>
                  <a:srgbClr val="FFFFFF"/>
                </a:solidFill>
                <a:latin typeface="Walter Turncoat"/>
                <a:ea typeface="Walter Turncoat"/>
                <a:cs typeface="Walter Turncoat"/>
                <a:sym typeface="Walter Turncoat"/>
              </a:rPr>
              <a:t>Thank you</a:t>
            </a:r>
            <a:endParaRPr b="1" sz="6600">
              <a:solidFill>
                <a:srgbClr val="FFFFFF"/>
              </a:solidFill>
              <a:latin typeface="Walter Turncoat"/>
              <a:ea typeface="Walter Turncoat"/>
              <a:cs typeface="Walter Turncoat"/>
              <a:sym typeface="Walter Turnco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OVERVIEW</a:t>
            </a:r>
            <a:endParaRPr/>
          </a:p>
        </p:txBody>
      </p:sp>
      <p:sp>
        <p:nvSpPr>
          <p:cNvPr id="269" name="Google Shape;269;p16"/>
          <p:cNvSpPr txBox="1"/>
          <p:nvPr>
            <p:ph idx="1" type="body"/>
          </p:nvPr>
        </p:nvSpPr>
        <p:spPr>
          <a:xfrm>
            <a:off x="548125" y="1271600"/>
            <a:ext cx="6167100" cy="329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1700">
                <a:solidFill>
                  <a:schemeClr val="dk1"/>
                </a:solidFill>
              </a:rPr>
              <a:t>We have implemented the paper “</a:t>
            </a:r>
            <a:r>
              <a:rPr i="1" lang="en-GB" sz="1700">
                <a:solidFill>
                  <a:schemeClr val="dk1"/>
                </a:solidFill>
              </a:rPr>
              <a:t>Let there be Color!: Joint End-to-end Learning of Global and Local Image Priors for Automatic Image Colorization with Simultaneous Classification</a:t>
            </a:r>
            <a:r>
              <a:rPr lang="en-GB" sz="1700">
                <a:solidFill>
                  <a:schemeClr val="dk1"/>
                </a:solidFill>
              </a:rPr>
              <a:t>”.</a:t>
            </a:r>
            <a:endParaRPr sz="1700">
              <a:solidFill>
                <a:schemeClr val="dk1"/>
              </a:solidFill>
            </a:endParaRPr>
          </a:p>
          <a:p>
            <a:pPr indent="0" lvl="0" marL="0" rtl="0" algn="l">
              <a:spcBef>
                <a:spcPts val="800"/>
              </a:spcBef>
              <a:spcAft>
                <a:spcPts val="0"/>
              </a:spcAft>
              <a:buNone/>
            </a:pPr>
            <a:r>
              <a:rPr lang="en-GB" sz="1700">
                <a:solidFill>
                  <a:schemeClr val="dk1"/>
                </a:solidFill>
              </a:rPr>
              <a:t>Paper link : </a:t>
            </a:r>
            <a:r>
              <a:rPr lang="en-GB" sz="1700" u="sng">
                <a:solidFill>
                  <a:schemeClr val="dk1"/>
                </a:solidFill>
                <a:hlinkClick r:id="rId3">
                  <a:extLst>
                    <a:ext uri="{A12FA001-AC4F-418D-AE19-62706E023703}">
                      <ahyp:hlinkClr val="tx"/>
                    </a:ext>
                  </a:extLst>
                </a:hlinkClick>
              </a:rPr>
              <a:t>Let there be Color!</a:t>
            </a:r>
            <a:endParaRPr sz="1700">
              <a:solidFill>
                <a:schemeClr val="dk1"/>
              </a:solidFill>
            </a:endParaRPr>
          </a:p>
          <a:p>
            <a:pPr indent="0" lvl="0" marL="0" rtl="0" algn="l">
              <a:spcBef>
                <a:spcPts val="800"/>
              </a:spcBef>
              <a:spcAft>
                <a:spcPts val="0"/>
              </a:spcAft>
              <a:buNone/>
            </a:pPr>
            <a:r>
              <a:t/>
            </a:r>
            <a:endParaRPr sz="1700">
              <a:solidFill>
                <a:schemeClr val="dk1"/>
              </a:solidFill>
            </a:endParaRPr>
          </a:p>
          <a:p>
            <a:pPr indent="0" lvl="0" marL="0" rtl="0" algn="l">
              <a:spcBef>
                <a:spcPts val="800"/>
              </a:spcBef>
              <a:spcAft>
                <a:spcPts val="0"/>
              </a:spcAft>
              <a:buNone/>
            </a:pPr>
            <a:r>
              <a:rPr lang="en-GB" sz="1700">
                <a:solidFill>
                  <a:schemeClr val="dk1"/>
                </a:solidFill>
              </a:rPr>
              <a:t>Our main objective was to create a model which can automatically colorize black and white images. </a:t>
            </a:r>
            <a:endParaRPr sz="1700">
              <a:solidFill>
                <a:schemeClr val="dk1"/>
              </a:solidFill>
            </a:endParaRPr>
          </a:p>
          <a:p>
            <a:pPr indent="0" lvl="0" marL="0" rtl="0" algn="l">
              <a:spcBef>
                <a:spcPts val="800"/>
              </a:spcBef>
              <a:spcAft>
                <a:spcPts val="0"/>
              </a:spcAft>
              <a:buNone/>
            </a:pPr>
            <a:r>
              <a:rPr lang="en-GB" sz="1700">
                <a:solidFill>
                  <a:schemeClr val="dk1"/>
                </a:solidFill>
              </a:rPr>
              <a:t>We also want our model to be able to classify images based on the scenery they depict.</a:t>
            </a:r>
            <a:endParaRPr sz="1700">
              <a:solidFill>
                <a:schemeClr val="dk1"/>
              </a:solidFill>
            </a:endParaRPr>
          </a:p>
          <a:p>
            <a:pPr indent="0" lvl="0" marL="0" rtl="0" algn="l">
              <a:spcBef>
                <a:spcPts val="800"/>
              </a:spcBef>
              <a:spcAft>
                <a:spcPts val="800"/>
              </a:spcAft>
              <a:buNone/>
            </a:pPr>
            <a:r>
              <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7"/>
          <p:cNvSpPr txBox="1"/>
          <p:nvPr>
            <p:ph idx="1" type="body"/>
          </p:nvPr>
        </p:nvSpPr>
        <p:spPr>
          <a:xfrm>
            <a:off x="368100" y="557125"/>
            <a:ext cx="6350700" cy="3156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GB" sz="3000">
                <a:solidFill>
                  <a:srgbClr val="FFFFFF"/>
                </a:solidFill>
                <a:latin typeface="Walter Turncoat"/>
                <a:ea typeface="Walter Turncoat"/>
                <a:cs typeface="Walter Turncoat"/>
                <a:sym typeface="Walter Turncoat"/>
              </a:rPr>
              <a:t>RELATED WORK</a:t>
            </a:r>
            <a:endParaRPr sz="3000">
              <a:solidFill>
                <a:srgbClr val="FFFFFF"/>
              </a:solidFill>
              <a:latin typeface="Walter Turncoat"/>
              <a:ea typeface="Walter Turncoat"/>
              <a:cs typeface="Walter Turncoat"/>
              <a:sym typeface="Walter Turncoat"/>
            </a:endParaRPr>
          </a:p>
        </p:txBody>
      </p:sp>
      <p:sp>
        <p:nvSpPr>
          <p:cNvPr id="275" name="Google Shape;275;p17"/>
          <p:cNvSpPr txBox="1"/>
          <p:nvPr/>
        </p:nvSpPr>
        <p:spPr>
          <a:xfrm>
            <a:off x="368100" y="1139175"/>
            <a:ext cx="66051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FFFF"/>
                </a:solidFill>
                <a:latin typeface="Nunito"/>
                <a:ea typeface="Nunito"/>
                <a:cs typeface="Nunito"/>
                <a:sym typeface="Nunito"/>
              </a:rPr>
              <a:t>There has been a lot of work done a priori in this area. Some notable ones are:</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arenR"/>
            </a:pPr>
            <a:r>
              <a:rPr lang="en-GB">
                <a:solidFill>
                  <a:srgbClr val="FFFFFF"/>
                </a:solidFill>
                <a:latin typeface="Nunito"/>
                <a:ea typeface="Nunito"/>
                <a:cs typeface="Nunito"/>
                <a:sym typeface="Nunito"/>
              </a:rPr>
              <a:t>Chrominance blending based on geodesic distances</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arenR"/>
            </a:pPr>
            <a:r>
              <a:rPr lang="en-GB">
                <a:solidFill>
                  <a:srgbClr val="FFFFFF"/>
                </a:solidFill>
                <a:latin typeface="Nunito"/>
                <a:ea typeface="Nunito"/>
                <a:cs typeface="Nunito"/>
                <a:sym typeface="Nunito"/>
              </a:rPr>
              <a:t>Texture similarity based coloring </a:t>
            </a:r>
            <a:r>
              <a:rPr i="1" lang="en-GB">
                <a:solidFill>
                  <a:srgbClr val="FFFFFF"/>
                </a:solidFill>
                <a:latin typeface="Nunito"/>
                <a:ea typeface="Nunito"/>
                <a:cs typeface="Nunito"/>
                <a:sym typeface="Nunito"/>
              </a:rPr>
              <a:t>(by Luan) </a:t>
            </a:r>
            <a:r>
              <a:rPr lang="en-GB">
                <a:solidFill>
                  <a:srgbClr val="FFFFFF"/>
                </a:solidFill>
                <a:latin typeface="Nunito"/>
                <a:ea typeface="Nunito"/>
                <a:cs typeface="Nunito"/>
                <a:sym typeface="Nunito"/>
              </a:rPr>
              <a:t>which is used in the coloring of cartoons</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arenR"/>
            </a:pPr>
            <a:r>
              <a:rPr lang="en-GB">
                <a:solidFill>
                  <a:srgbClr val="FFFFFF"/>
                </a:solidFill>
                <a:latin typeface="Nunito"/>
                <a:ea typeface="Nunito"/>
                <a:cs typeface="Nunito"/>
                <a:sym typeface="Nunito"/>
              </a:rPr>
              <a:t>Graph-cut based optimization techniques for coloring styles</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arenR"/>
            </a:pPr>
            <a:r>
              <a:rPr lang="en-GB">
                <a:solidFill>
                  <a:srgbClr val="FFFFFF"/>
                </a:solidFill>
                <a:latin typeface="Nunito"/>
                <a:ea typeface="Nunito"/>
                <a:cs typeface="Nunito"/>
                <a:sym typeface="Nunito"/>
              </a:rPr>
              <a:t>Example based colorization robust to illumination differences </a:t>
            </a:r>
            <a:r>
              <a:rPr i="1" lang="en-GB">
                <a:solidFill>
                  <a:srgbClr val="FFFFFF"/>
                </a:solidFill>
                <a:latin typeface="Nunito"/>
                <a:ea typeface="Nunito"/>
                <a:cs typeface="Nunito"/>
                <a:sym typeface="Nunito"/>
              </a:rPr>
              <a:t>(by Liu)</a:t>
            </a:r>
            <a:r>
              <a:rPr lang="en-GB">
                <a:solidFill>
                  <a:srgbClr val="FFFFFF"/>
                </a:solidFill>
                <a:latin typeface="Nunito"/>
                <a:ea typeface="Nunito"/>
                <a:cs typeface="Nunito"/>
                <a:sym typeface="Nunito"/>
              </a:rPr>
              <a:t>. Here, user does not need to give the images, (available from web search)</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arenR"/>
            </a:pPr>
            <a:r>
              <a:rPr lang="en-GB">
                <a:solidFill>
                  <a:srgbClr val="FFFFFF"/>
                </a:solidFill>
                <a:latin typeface="Nunito"/>
                <a:ea typeface="Nunito"/>
                <a:cs typeface="Nunito"/>
                <a:sym typeface="Nunito"/>
              </a:rPr>
              <a:t>An automatic approach </a:t>
            </a:r>
            <a:r>
              <a:rPr i="1" lang="en-GB">
                <a:solidFill>
                  <a:srgbClr val="FFFFFF"/>
                </a:solidFill>
                <a:latin typeface="Nunito"/>
                <a:ea typeface="Nunito"/>
                <a:cs typeface="Nunito"/>
                <a:sym typeface="Nunito"/>
              </a:rPr>
              <a:t>(Cheng, 2015)</a:t>
            </a:r>
            <a:r>
              <a:rPr lang="en-GB">
                <a:solidFill>
                  <a:srgbClr val="FFFFFF"/>
                </a:solidFill>
                <a:latin typeface="Nunito"/>
                <a:ea typeface="Nunito"/>
                <a:cs typeface="Nunito"/>
                <a:sym typeface="Nunito"/>
              </a:rPr>
              <a:t> in which multiple features are extracted and patches colorized with the help of neural networks. But the networks require a high-performance segmentation model to work</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8"/>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Why This Method ?</a:t>
            </a:r>
            <a:endParaRPr/>
          </a:p>
        </p:txBody>
      </p:sp>
      <p:sp>
        <p:nvSpPr>
          <p:cNvPr id="281" name="Google Shape;281;p18"/>
          <p:cNvSpPr txBox="1"/>
          <p:nvPr/>
        </p:nvSpPr>
        <p:spPr>
          <a:xfrm>
            <a:off x="548124" y="1123174"/>
            <a:ext cx="6167100" cy="3297900"/>
          </a:xfrm>
          <a:prstGeom prst="rect">
            <a:avLst/>
          </a:prstGeom>
          <a:noFill/>
          <a:ln>
            <a:noFill/>
          </a:ln>
        </p:spPr>
        <p:txBody>
          <a:bodyPr anchorCtr="0" anchor="t" bIns="0" lIns="0" spcFirstLastPara="1" rIns="0" wrap="square" tIns="0">
            <a:noAutofit/>
          </a:bodyPr>
          <a:lstStyle/>
          <a:p>
            <a:pPr indent="-336550" lvl="0" marL="457200" rtl="0" algn="l">
              <a:lnSpc>
                <a:spcPct val="115000"/>
              </a:lnSpc>
              <a:spcBef>
                <a:spcPts val="0"/>
              </a:spcBef>
              <a:spcAft>
                <a:spcPts val="0"/>
              </a:spcAft>
              <a:buClr>
                <a:srgbClr val="FFFFFF"/>
              </a:buClr>
              <a:buSzPts val="1700"/>
              <a:buFont typeface="Nunito"/>
              <a:buChar char="➜"/>
            </a:pPr>
            <a:r>
              <a:rPr lang="en-GB" sz="1700">
                <a:solidFill>
                  <a:srgbClr val="FFFFFF"/>
                </a:solidFill>
                <a:latin typeface="Nunito"/>
                <a:ea typeface="Nunito"/>
                <a:cs typeface="Nunito"/>
                <a:sym typeface="Nunito"/>
              </a:rPr>
              <a:t>Traditional colorization requires significant user interaction.</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Char char="➜"/>
            </a:pPr>
            <a:r>
              <a:rPr lang="en-GB" sz="1700">
                <a:solidFill>
                  <a:srgbClr val="FFFFFF"/>
                </a:solidFill>
                <a:latin typeface="Nunito"/>
                <a:ea typeface="Nunito"/>
                <a:cs typeface="Nunito"/>
                <a:sym typeface="Nunito"/>
              </a:rPr>
              <a:t>This paper uses a fully automated data-driven approach for colorization of grayscale images.</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Char char="➜"/>
            </a:pPr>
            <a:r>
              <a:rPr lang="en-GB" sz="1700">
                <a:solidFill>
                  <a:srgbClr val="FFFFFF"/>
                </a:solidFill>
                <a:latin typeface="Nunito"/>
                <a:ea typeface="Nunito"/>
                <a:cs typeface="Nunito"/>
                <a:sym typeface="Nunito"/>
              </a:rPr>
              <a:t>In this, we use a combination of global image priors, which are extracted from the entire image, and local image features, which are computed from small image patches, to colorize an image automatically.</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Char char="➜"/>
            </a:pPr>
            <a:r>
              <a:rPr lang="en-GB" sz="1700">
                <a:solidFill>
                  <a:srgbClr val="FFFFFF"/>
                </a:solidFill>
                <a:latin typeface="Nunito"/>
                <a:ea typeface="Nunito"/>
                <a:cs typeface="Nunito"/>
                <a:sym typeface="Nunito"/>
              </a:rPr>
              <a:t>Global priors provide information at an image level such as whether or not the image was taken indoors or outdoors, whether it is day or night, etc.</a:t>
            </a:r>
            <a:endParaRPr sz="1700">
              <a:solidFill>
                <a:srgbClr val="FFFFFF"/>
              </a:solidFill>
              <a:latin typeface="Nunito"/>
              <a:ea typeface="Nunito"/>
              <a:cs typeface="Nunito"/>
              <a:sym typeface="Nunito"/>
            </a:endParaRPr>
          </a:p>
          <a:p>
            <a:pPr indent="0" lvl="0" marL="457200" rtl="0" algn="l">
              <a:lnSpc>
                <a:spcPct val="115000"/>
              </a:lnSpc>
              <a:spcBef>
                <a:spcPts val="800"/>
              </a:spcBef>
              <a:spcAft>
                <a:spcPts val="800"/>
              </a:spcAft>
              <a:buNone/>
            </a:pPr>
            <a:r>
              <a:t/>
            </a:r>
            <a:endParaRPr sz="1700">
              <a:solidFill>
                <a:srgbClr val="FFFFFF"/>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9"/>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Why This Method ?</a:t>
            </a:r>
            <a:endParaRPr/>
          </a:p>
        </p:txBody>
      </p:sp>
      <p:sp>
        <p:nvSpPr>
          <p:cNvPr id="287" name="Google Shape;287;p19"/>
          <p:cNvSpPr txBox="1"/>
          <p:nvPr/>
        </p:nvSpPr>
        <p:spPr>
          <a:xfrm>
            <a:off x="548125" y="1271600"/>
            <a:ext cx="6167100" cy="3297900"/>
          </a:xfrm>
          <a:prstGeom prst="rect">
            <a:avLst/>
          </a:prstGeom>
          <a:noFill/>
          <a:ln>
            <a:noFill/>
          </a:ln>
        </p:spPr>
        <p:txBody>
          <a:bodyPr anchorCtr="0" anchor="t" bIns="0" lIns="0" spcFirstLastPara="1" rIns="0" wrap="square" tIns="0">
            <a:noAutofit/>
          </a:bodyPr>
          <a:lstStyle/>
          <a:p>
            <a:pPr indent="-336550" lvl="0" marL="457200" rtl="0" algn="l">
              <a:lnSpc>
                <a:spcPct val="115000"/>
              </a:lnSpc>
              <a:spcBef>
                <a:spcPts val="0"/>
              </a:spcBef>
              <a:spcAft>
                <a:spcPts val="0"/>
              </a:spcAft>
              <a:buClr>
                <a:srgbClr val="FFFFFF"/>
              </a:buClr>
              <a:buSzPts val="1700"/>
              <a:buFont typeface="Nunito"/>
              <a:buChar char="➜"/>
            </a:pPr>
            <a:r>
              <a:rPr lang="en-GB" sz="1700">
                <a:solidFill>
                  <a:srgbClr val="FFFFFF"/>
                </a:solidFill>
                <a:latin typeface="Nunito"/>
                <a:ea typeface="Nunito"/>
                <a:cs typeface="Nunito"/>
                <a:sym typeface="Nunito"/>
              </a:rPr>
              <a:t>Local features represent the local texture or object at a given location.</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Char char="➜"/>
            </a:pPr>
            <a:r>
              <a:rPr lang="en-GB" sz="1700">
                <a:solidFill>
                  <a:srgbClr val="FFFFFF"/>
                </a:solidFill>
                <a:latin typeface="Nunito"/>
                <a:ea typeface="Nunito"/>
                <a:cs typeface="Nunito"/>
                <a:sym typeface="Nunito"/>
              </a:rPr>
              <a:t>The approach is to use CNN. The global and local features are extracted jointly and then fuse together to perform the final colorization. </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Char char="➜"/>
            </a:pPr>
            <a:r>
              <a:rPr lang="en-GB" sz="1700">
                <a:solidFill>
                  <a:srgbClr val="FFFFFF"/>
                </a:solidFill>
                <a:latin typeface="Nunito"/>
                <a:ea typeface="Nunito"/>
                <a:cs typeface="Nunito"/>
                <a:sym typeface="Nunito"/>
              </a:rPr>
              <a:t>This method requires neither pre-processing nor post-processing.</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Char char="➜"/>
            </a:pPr>
            <a:r>
              <a:rPr lang="en-GB" sz="1700">
                <a:solidFill>
                  <a:srgbClr val="FFFFFF"/>
                </a:solidFill>
                <a:latin typeface="Nunito"/>
                <a:ea typeface="Nunito"/>
                <a:cs typeface="Nunito"/>
                <a:sym typeface="Nunito"/>
              </a:rPr>
              <a:t>To predict the chrominance, CIE L*a*b colorspace is used. </a:t>
            </a:r>
            <a:endParaRPr sz="1700">
              <a:solidFill>
                <a:srgbClr val="FFFFFF"/>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0"/>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PROPOSED METHOD</a:t>
            </a:r>
            <a:endParaRPr/>
          </a:p>
        </p:txBody>
      </p:sp>
      <p:sp>
        <p:nvSpPr>
          <p:cNvPr id="293" name="Google Shape;293;p20"/>
          <p:cNvSpPr txBox="1"/>
          <p:nvPr/>
        </p:nvSpPr>
        <p:spPr>
          <a:xfrm>
            <a:off x="321625" y="1066475"/>
            <a:ext cx="6649500" cy="315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700">
                <a:solidFill>
                  <a:srgbClr val="FFFFFF"/>
                </a:solidFill>
                <a:latin typeface="Nunito"/>
                <a:ea typeface="Nunito"/>
                <a:cs typeface="Nunito"/>
                <a:sym typeface="Nunito"/>
              </a:rPr>
              <a:t>Our model consists of four main components: </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AutoNum type="arabicPeriod"/>
            </a:pPr>
            <a:r>
              <a:rPr lang="en-GB" sz="1700">
                <a:solidFill>
                  <a:srgbClr val="FFFFFF"/>
                </a:solidFill>
                <a:latin typeface="Nunito"/>
                <a:ea typeface="Nunito"/>
                <a:cs typeface="Nunito"/>
                <a:sym typeface="Nunito"/>
              </a:rPr>
              <a:t>A Low-level features network</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AutoNum type="arabicPeriod"/>
            </a:pPr>
            <a:r>
              <a:rPr lang="en-GB" sz="1700">
                <a:solidFill>
                  <a:srgbClr val="FFFFFF"/>
                </a:solidFill>
                <a:latin typeface="Nunito"/>
                <a:ea typeface="Nunito"/>
                <a:cs typeface="Nunito"/>
                <a:sym typeface="Nunito"/>
              </a:rPr>
              <a:t>A Mid-level features network</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AutoNum type="arabicPeriod"/>
            </a:pPr>
            <a:r>
              <a:rPr lang="en-GB" sz="1700">
                <a:solidFill>
                  <a:srgbClr val="FFFFFF"/>
                </a:solidFill>
                <a:latin typeface="Nunito"/>
                <a:ea typeface="Nunito"/>
                <a:cs typeface="Nunito"/>
                <a:sym typeface="Nunito"/>
              </a:rPr>
              <a:t>A Global features network</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AutoNum type="arabicPeriod"/>
            </a:pPr>
            <a:r>
              <a:rPr lang="en-GB" sz="1700">
                <a:solidFill>
                  <a:srgbClr val="FFFFFF"/>
                </a:solidFill>
                <a:latin typeface="Nunito"/>
                <a:ea typeface="Nunito"/>
                <a:cs typeface="Nunito"/>
                <a:sym typeface="Nunito"/>
              </a:rPr>
              <a:t>A Colorization network</a:t>
            </a:r>
            <a:endParaRPr sz="17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sz="17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GB" sz="1700">
                <a:solidFill>
                  <a:srgbClr val="FFFFFF"/>
                </a:solidFill>
                <a:latin typeface="Nunito"/>
                <a:ea typeface="Nunito"/>
                <a:cs typeface="Nunito"/>
                <a:sym typeface="Nunito"/>
              </a:rPr>
              <a:t>The components are all tightly coupled and trained in an end-to-end fashion. The output of our model is the chrominance of the image which is fused with the luminance to form the output image.</a:t>
            </a:r>
            <a:endParaRPr sz="1700">
              <a:solidFill>
                <a:srgbClr val="FFFFFF"/>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21"/>
          <p:cNvPicPr preferRelativeResize="0"/>
          <p:nvPr/>
        </p:nvPicPr>
        <p:blipFill>
          <a:blip r:embed="rId3">
            <a:alphaModFix/>
          </a:blip>
          <a:stretch>
            <a:fillRect/>
          </a:stretch>
        </p:blipFill>
        <p:spPr>
          <a:xfrm>
            <a:off x="152400" y="152400"/>
            <a:ext cx="8839199" cy="4713042"/>
          </a:xfrm>
          <a:prstGeom prst="rect">
            <a:avLst/>
          </a:prstGeom>
          <a:noFill/>
          <a:ln cap="flat" cmpd="sng" w="28575">
            <a:solidFill>
              <a:srgbClr val="000000"/>
            </a:solidFill>
            <a:prstDash val="solid"/>
            <a:round/>
            <a:headEnd len="sm" w="sm" type="none"/>
            <a:tailEnd len="sm" w="sm" type="none"/>
          </a:ln>
        </p:spPr>
      </p:pic>
      <p:sp>
        <p:nvSpPr>
          <p:cNvPr id="299" name="Google Shape;299;p21"/>
          <p:cNvSpPr txBox="1"/>
          <p:nvPr/>
        </p:nvSpPr>
        <p:spPr>
          <a:xfrm>
            <a:off x="3087975" y="4820400"/>
            <a:ext cx="337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900">
                <a:solidFill>
                  <a:srgbClr val="F3F3F3"/>
                </a:solidFill>
                <a:latin typeface="Nunito"/>
                <a:ea typeface="Nunito"/>
                <a:cs typeface="Nunito"/>
                <a:sym typeface="Nunito"/>
              </a:rPr>
              <a:t>Image taken from the reference paper</a:t>
            </a:r>
            <a:endParaRPr i="1" sz="900">
              <a:solidFill>
                <a:srgbClr val="F3F3F3"/>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2"/>
          <p:cNvSpPr txBox="1"/>
          <p:nvPr>
            <p:ph type="title"/>
          </p:nvPr>
        </p:nvSpPr>
        <p:spPr>
          <a:xfrm>
            <a:off x="1015350" y="892550"/>
            <a:ext cx="5693400" cy="35070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GB" sz="1500" u="sng">
                <a:solidFill>
                  <a:srgbClr val="FFFFFF"/>
                </a:solidFill>
                <a:latin typeface="Nunito"/>
                <a:ea typeface="Nunito"/>
                <a:cs typeface="Nunito"/>
                <a:sym typeface="Nunito"/>
              </a:rPr>
              <a:t>Low-Level Features:</a:t>
            </a:r>
            <a:endParaRPr b="1" sz="1500" u="sng">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GB" sz="1500">
                <a:solidFill>
                  <a:srgbClr val="FFFFFF"/>
                </a:solidFill>
                <a:latin typeface="Nunito"/>
                <a:ea typeface="Nunito"/>
                <a:cs typeface="Nunito"/>
                <a:sym typeface="Nunito"/>
              </a:rPr>
              <a:t>We use a 6-layer Convolutional Neural Network to obtain low-level features directly from the input image. The convolution filter is shared between the global features network and the mid-level features network.We use 3x3 convolution kernels exclusively and a padding of 1 x 1</a:t>
            </a:r>
            <a:endParaRPr b="1" sz="15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sz="15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b="1" lang="en-GB" sz="1500" u="sng">
                <a:solidFill>
                  <a:srgbClr val="FFFFFF"/>
                </a:solidFill>
                <a:latin typeface="Nunito"/>
                <a:ea typeface="Nunito"/>
                <a:cs typeface="Nunito"/>
                <a:sym typeface="Nunito"/>
              </a:rPr>
              <a:t>Global Image Features:</a:t>
            </a:r>
            <a:endParaRPr b="1" sz="1500" u="sng">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GB" sz="1500">
                <a:solidFill>
                  <a:srgbClr val="FFFFFF"/>
                </a:solidFill>
                <a:latin typeface="Nunito"/>
                <a:ea typeface="Nunito"/>
                <a:cs typeface="Nunito"/>
                <a:sym typeface="Nunito"/>
              </a:rPr>
              <a:t>The global image features are obtained by further processing the low-level features with four convolutional layers followed by three fully-connected layers resulting in a 256-dimensional vector </a:t>
            </a:r>
            <a:endParaRPr sz="1500">
              <a:solidFill>
                <a:srgbClr val="FFFFFF"/>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3"/>
          <p:cNvSpPr txBox="1"/>
          <p:nvPr>
            <p:ph type="title"/>
          </p:nvPr>
        </p:nvSpPr>
        <p:spPr>
          <a:xfrm>
            <a:off x="1015350" y="892550"/>
            <a:ext cx="5693400" cy="35070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GB" sz="1400" u="sng">
                <a:latin typeface="Nunito"/>
                <a:ea typeface="Nunito"/>
                <a:cs typeface="Nunito"/>
                <a:sym typeface="Nunito"/>
              </a:rPr>
              <a:t>Mid-Level Features:</a:t>
            </a:r>
            <a:endParaRPr b="1" sz="1400" u="sng">
              <a:latin typeface="Nunito"/>
              <a:ea typeface="Nunito"/>
              <a:cs typeface="Nunito"/>
              <a:sym typeface="Nunito"/>
            </a:endParaRPr>
          </a:p>
          <a:p>
            <a:pPr indent="0" lvl="0" marL="0" rtl="0" algn="l">
              <a:lnSpc>
                <a:spcPct val="115000"/>
              </a:lnSpc>
              <a:spcBef>
                <a:spcPts val="0"/>
              </a:spcBef>
              <a:spcAft>
                <a:spcPts val="0"/>
              </a:spcAft>
              <a:buNone/>
            </a:pPr>
            <a:r>
              <a:rPr lang="en-GB" sz="1400">
                <a:latin typeface="Nunito"/>
                <a:ea typeface="Nunito"/>
                <a:cs typeface="Nunito"/>
                <a:sym typeface="Nunito"/>
              </a:rPr>
              <a:t>The mid-level features are obtained by processing the low-level features further with two convolutional layers.The output is 256-channel mid-level features.</a:t>
            </a:r>
            <a:endParaRPr sz="1400">
              <a:latin typeface="Nunito"/>
              <a:ea typeface="Nunito"/>
              <a:cs typeface="Nunito"/>
              <a:sym typeface="Nunito"/>
            </a:endParaRPr>
          </a:p>
          <a:p>
            <a:pPr indent="0" lvl="0" marL="0" rtl="0" algn="l">
              <a:lnSpc>
                <a:spcPct val="115000"/>
              </a:lnSpc>
              <a:spcBef>
                <a:spcPts val="0"/>
              </a:spcBef>
              <a:spcAft>
                <a:spcPts val="0"/>
              </a:spcAft>
              <a:buNone/>
            </a:pPr>
            <a:r>
              <a:rPr lang="en-GB" sz="1400">
                <a:latin typeface="Nunito"/>
                <a:ea typeface="Nunito"/>
                <a:cs typeface="Nunito"/>
                <a:sym typeface="Nunito"/>
              </a:rPr>
              <a:t>The mid-level features networks are fully convolutional networks, such that the output is a scaled version of the input.</a:t>
            </a:r>
            <a:endParaRPr sz="1400">
              <a:latin typeface="Nunito"/>
              <a:ea typeface="Nunito"/>
              <a:cs typeface="Nunito"/>
              <a:sym typeface="Nunito"/>
            </a:endParaRPr>
          </a:p>
          <a:p>
            <a:pPr indent="0" lvl="0" marL="0" rtl="0" algn="l">
              <a:lnSpc>
                <a:spcPct val="115000"/>
              </a:lnSpc>
              <a:spcBef>
                <a:spcPts val="0"/>
              </a:spcBef>
              <a:spcAft>
                <a:spcPts val="0"/>
              </a:spcAft>
              <a:buNone/>
            </a:pPr>
            <a:r>
              <a:t/>
            </a:r>
            <a:endParaRPr sz="1400">
              <a:latin typeface="Nunito"/>
              <a:ea typeface="Nunito"/>
              <a:cs typeface="Nunito"/>
              <a:sym typeface="Nunito"/>
            </a:endParaRPr>
          </a:p>
          <a:p>
            <a:pPr indent="0" lvl="0" marL="0" rtl="0" algn="l">
              <a:lnSpc>
                <a:spcPct val="115000"/>
              </a:lnSpc>
              <a:spcBef>
                <a:spcPts val="0"/>
              </a:spcBef>
              <a:spcAft>
                <a:spcPts val="0"/>
              </a:spcAft>
              <a:buNone/>
            </a:pPr>
            <a:r>
              <a:rPr b="1" lang="en-GB" sz="1400" u="sng">
                <a:latin typeface="Nunito"/>
                <a:ea typeface="Nunito"/>
                <a:cs typeface="Nunito"/>
                <a:sym typeface="Nunito"/>
              </a:rPr>
              <a:t>Fusion Layer:	</a:t>
            </a:r>
            <a:endParaRPr b="1" sz="1400" u="sng">
              <a:latin typeface="Nunito"/>
              <a:ea typeface="Nunito"/>
              <a:cs typeface="Nunito"/>
              <a:sym typeface="Nunito"/>
            </a:endParaRPr>
          </a:p>
          <a:p>
            <a:pPr indent="0" lvl="0" marL="0" rtl="0" algn="l">
              <a:lnSpc>
                <a:spcPct val="115000"/>
              </a:lnSpc>
              <a:spcBef>
                <a:spcPts val="0"/>
              </a:spcBef>
              <a:spcAft>
                <a:spcPts val="0"/>
              </a:spcAft>
              <a:buNone/>
            </a:pPr>
            <a:r>
              <a:rPr lang="en-GB" sz="1400">
                <a:latin typeface="Nunito"/>
                <a:ea typeface="Nunito"/>
                <a:cs typeface="Nunito"/>
                <a:sym typeface="Nunito"/>
              </a:rPr>
              <a:t>This layer combines the global image features, with the (mid-level) local image features,to produce a H/8 x W/8 x 256-dimensional volume, we introduce a fusion layer. The resulting features are independent of any resolution constraints that the global image features might have.</a:t>
            </a:r>
            <a:endParaRPr b="1" sz="1400" u="sng">
              <a:latin typeface="Nunito"/>
              <a:ea typeface="Nunito"/>
              <a:cs typeface="Nunito"/>
              <a:sym typeface="Nunito"/>
            </a:endParaRPr>
          </a:p>
          <a:p>
            <a:pPr indent="0" lvl="0" marL="0" rtl="0" algn="l">
              <a:lnSpc>
                <a:spcPct val="115000"/>
              </a:lnSpc>
              <a:spcBef>
                <a:spcPts val="0"/>
              </a:spcBef>
              <a:spcAft>
                <a:spcPts val="0"/>
              </a:spcAft>
              <a:buNone/>
            </a:pPr>
            <a:r>
              <a:t/>
            </a:r>
            <a:endParaRPr b="1" sz="1500" u="sng">
              <a:solidFill>
                <a:srgbClr val="FFFFFF"/>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