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oboto"/>
      <p:regular r:id="rId24"/>
      <p:bold r:id="rId25"/>
      <p:italic r:id="rId26"/>
      <p:boldItalic r:id="rId27"/>
    </p:embeddedFont>
    <p:embeddedFont>
      <p:font typeface="Walter Turncoat"/>
      <p:regular r:id="rId28"/>
    </p:embeddedFon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D0C53C-00F9-4CBD-9A71-5BD148198CE9}">
  <a:tblStyle styleId="{3AD0C53C-00F9-4CBD-9A71-5BD148198CE9}"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WalterTurncoat-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Nuni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Nunit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ad30a6ef8_2_2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ad30a6ef8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adf4452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cadf4452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ad30a6ef8_1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ad30a6ef8_1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adf4452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adf4452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adf44523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cadf44523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cadf44523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cadf44523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cadf44523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cadf44523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ad30a6ef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cad30a6ef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ad30a6ef8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ad30a6ef8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ad30a6ef8_1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ad30a6ef8_1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ad30a6ef8_1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ad30a6ef8_1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adf4452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adf4452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ad30a6ef8_1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ad30a6ef8_1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ad30a6ef8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ad30a6ef8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ad30a6ef8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ad30a6ef8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ad30a6ef8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ad30a6ef8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 Id="rId3"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5.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 Id="rId3" Type="http://schemas.openxmlformats.org/officeDocument/2006/relationships/image" Target="../media/image2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19.png"/><Relationship Id="rId4" Type="http://schemas.openxmlformats.org/officeDocument/2006/relationships/image" Target="../media/image14.png"/><Relationship Id="rId11" Type="http://schemas.openxmlformats.org/officeDocument/2006/relationships/image" Target="../media/image21.png"/><Relationship Id="rId10" Type="http://schemas.openxmlformats.org/officeDocument/2006/relationships/image" Target="../media/image24.png"/><Relationship Id="rId9"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7.png"/><Relationship Id="rId8"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8" name="Shape 58"/>
        <p:cNvGrpSpPr/>
        <p:nvPr/>
      </p:nvGrpSpPr>
      <p:grpSpPr>
        <a:xfrm>
          <a:off x="0" y="0"/>
          <a:ext cx="0" cy="0"/>
          <a:chOff x="0" y="0"/>
          <a:chExt cx="0" cy="0"/>
        </a:xfrm>
      </p:grpSpPr>
      <p:pic>
        <p:nvPicPr>
          <p:cNvPr id="59" name="Google Shape;59;p15"/>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60" name="Google Shape;60;p15"/>
          <p:cNvSpPr txBox="1"/>
          <p:nvPr>
            <p:ph type="ctrTitle"/>
          </p:nvPr>
        </p:nvSpPr>
        <p:spPr>
          <a:xfrm>
            <a:off x="2323325" y="793100"/>
            <a:ext cx="4497300" cy="35574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61" name="Google Shape;61;p15"/>
          <p:cNvGrpSpPr/>
          <p:nvPr/>
        </p:nvGrpSpPr>
        <p:grpSpPr>
          <a:xfrm>
            <a:off x="7408764" y="2591125"/>
            <a:ext cx="1690607" cy="2184456"/>
            <a:chOff x="7408764" y="2591125"/>
            <a:chExt cx="1690607" cy="2184456"/>
          </a:xfrm>
        </p:grpSpPr>
        <p:grpSp>
          <p:nvGrpSpPr>
            <p:cNvPr id="62" name="Google Shape;62;p15"/>
            <p:cNvGrpSpPr/>
            <p:nvPr/>
          </p:nvGrpSpPr>
          <p:grpSpPr>
            <a:xfrm>
              <a:off x="7995213" y="4383200"/>
              <a:ext cx="593753" cy="392380"/>
              <a:chOff x="7995213" y="4383200"/>
              <a:chExt cx="593753" cy="392380"/>
            </a:xfrm>
          </p:grpSpPr>
          <p:sp>
            <p:nvSpPr>
              <p:cNvPr id="63" name="Google Shape;63;p15"/>
              <p:cNvSpPr/>
              <p:nvPr/>
            </p:nvSpPr>
            <p:spPr>
              <a:xfrm>
                <a:off x="7995213"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64" name="Google Shape;64;p15"/>
              <p:cNvSpPr/>
              <p:nvPr/>
            </p:nvSpPr>
            <p:spPr>
              <a:xfrm flipH="1">
                <a:off x="8457328"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sp>
          <p:nvSpPr>
            <p:cNvPr id="65" name="Google Shape;65;p15"/>
            <p:cNvSpPr/>
            <p:nvPr/>
          </p:nvSpPr>
          <p:spPr>
            <a:xfrm rot="1286208">
              <a:off x="8683842" y="4116954"/>
              <a:ext cx="383408" cy="248348"/>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sp>
          <p:nvSpPr>
            <p:cNvPr id="66" name="Google Shape;66;p15"/>
            <p:cNvSpPr/>
            <p:nvPr/>
          </p:nvSpPr>
          <p:spPr>
            <a:xfrm rot="7382472">
              <a:off x="7425676" y="4045949"/>
              <a:ext cx="383364" cy="248319"/>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pic>
          <p:nvPicPr>
            <p:cNvPr id="67" name="Google Shape;67;p15"/>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68" name="Google Shape;68;p15"/>
            <p:cNvSpPr/>
            <p:nvPr/>
          </p:nvSpPr>
          <p:spPr>
            <a:xfrm>
              <a:off x="8291550" y="3767976"/>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5"/>
            <p:cNvSpPr/>
            <p:nvPr/>
          </p:nvSpPr>
          <p:spPr>
            <a:xfrm>
              <a:off x="8002284" y="3780499"/>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5"/>
            <p:cNvSpPr/>
            <p:nvPr/>
          </p:nvSpPr>
          <p:spPr>
            <a:xfrm rot="2699884">
              <a:off x="7991638" y="3650470"/>
              <a:ext cx="524796" cy="584716"/>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grpSp>
      <p:grpSp>
        <p:nvGrpSpPr>
          <p:cNvPr id="71" name="Google Shape;71;p15"/>
          <p:cNvGrpSpPr/>
          <p:nvPr/>
        </p:nvGrpSpPr>
        <p:grpSpPr>
          <a:xfrm>
            <a:off x="174105" y="3016343"/>
            <a:ext cx="1561058" cy="1763848"/>
            <a:chOff x="174105" y="3016343"/>
            <a:chExt cx="1561058" cy="1763848"/>
          </a:xfrm>
        </p:grpSpPr>
        <p:grpSp>
          <p:nvGrpSpPr>
            <p:cNvPr id="72" name="Google Shape;72;p15"/>
            <p:cNvGrpSpPr/>
            <p:nvPr/>
          </p:nvGrpSpPr>
          <p:grpSpPr>
            <a:xfrm>
              <a:off x="878674" y="4387822"/>
              <a:ext cx="477532" cy="392369"/>
              <a:chOff x="3019540" y="1608452"/>
              <a:chExt cx="440488" cy="361931"/>
            </a:xfrm>
          </p:grpSpPr>
          <p:sp>
            <p:nvSpPr>
              <p:cNvPr id="73" name="Google Shape;73;p15"/>
              <p:cNvSpPr/>
              <p:nvPr/>
            </p:nvSpPr>
            <p:spPr>
              <a:xfrm flipH="1">
                <a:off x="3338602"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74" name="Google Shape;74;p15"/>
              <p:cNvSpPr/>
              <p:nvPr/>
            </p:nvSpPr>
            <p:spPr>
              <a:xfrm flipH="1">
                <a:off x="3019540"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75" name="Google Shape;75;p15"/>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76" name="Google Shape;76;p15"/>
            <p:cNvSpPr/>
            <p:nvPr/>
          </p:nvSpPr>
          <p:spPr>
            <a:xfrm rot="-10145659">
              <a:off x="200227" y="39366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77" name="Google Shape;77;p15"/>
            <p:cNvSpPr/>
            <p:nvPr/>
          </p:nvSpPr>
          <p:spPr>
            <a:xfrm flipH="1">
              <a:off x="1077809" y="34433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5"/>
            <p:cNvSpPr/>
            <p:nvPr/>
          </p:nvSpPr>
          <p:spPr>
            <a:xfrm flipH="1">
              <a:off x="1394530" y="34185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9" name="Shape 79"/>
        <p:cNvGrpSpPr/>
        <p:nvPr/>
      </p:nvGrpSpPr>
      <p:grpSpPr>
        <a:xfrm>
          <a:off x="0" y="0"/>
          <a:ext cx="0" cy="0"/>
          <a:chOff x="0" y="0"/>
          <a:chExt cx="0" cy="0"/>
        </a:xfrm>
      </p:grpSpPr>
      <p:grpSp>
        <p:nvGrpSpPr>
          <p:cNvPr id="80" name="Google Shape;80;p16"/>
          <p:cNvGrpSpPr/>
          <p:nvPr/>
        </p:nvGrpSpPr>
        <p:grpSpPr>
          <a:xfrm>
            <a:off x="7423694" y="2798737"/>
            <a:ext cx="1617944" cy="1829054"/>
            <a:chOff x="7423694" y="2798737"/>
            <a:chExt cx="1617944" cy="1829054"/>
          </a:xfrm>
        </p:grpSpPr>
        <p:grpSp>
          <p:nvGrpSpPr>
            <p:cNvPr id="81" name="Google Shape;81;p16"/>
            <p:cNvGrpSpPr/>
            <p:nvPr/>
          </p:nvGrpSpPr>
          <p:grpSpPr>
            <a:xfrm flipH="1">
              <a:off x="7859537" y="4235422"/>
              <a:ext cx="477532" cy="392369"/>
              <a:chOff x="3019540" y="1608452"/>
              <a:chExt cx="440488" cy="361931"/>
            </a:xfrm>
          </p:grpSpPr>
          <p:sp>
            <p:nvSpPr>
              <p:cNvPr id="82" name="Google Shape;82;p16"/>
              <p:cNvSpPr/>
              <p:nvPr/>
            </p:nvSpPr>
            <p:spPr>
              <a:xfrm flipH="1">
                <a:off x="3338602"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83" name="Google Shape;83;p16"/>
              <p:cNvSpPr/>
              <p:nvPr/>
            </p:nvSpPr>
            <p:spPr>
              <a:xfrm flipH="1">
                <a:off x="3019540"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84" name="Google Shape;84;p16"/>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85" name="Google Shape;85;p16"/>
            <p:cNvSpPr/>
            <p:nvPr/>
          </p:nvSpPr>
          <p:spPr>
            <a:xfrm flipH="1" rot="10145659">
              <a:off x="8744442" y="37842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86" name="Google Shape;86;p16"/>
            <p:cNvSpPr/>
            <p:nvPr/>
          </p:nvSpPr>
          <p:spPr>
            <a:xfrm>
              <a:off x="8145101" y="35195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6"/>
            <p:cNvSpPr/>
            <p:nvPr/>
          </p:nvSpPr>
          <p:spPr>
            <a:xfrm>
              <a:off x="7846505" y="34947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 name="Google Shape;88;p16"/>
          <p:cNvGrpSpPr/>
          <p:nvPr/>
        </p:nvGrpSpPr>
        <p:grpSpPr>
          <a:xfrm>
            <a:off x="234989" y="2839988"/>
            <a:ext cx="1635537" cy="1783192"/>
            <a:chOff x="234989" y="2839988"/>
            <a:chExt cx="1635537" cy="1783192"/>
          </a:xfrm>
        </p:grpSpPr>
        <p:grpSp>
          <p:nvGrpSpPr>
            <p:cNvPr id="89" name="Google Shape;89;p16"/>
            <p:cNvGrpSpPr/>
            <p:nvPr/>
          </p:nvGrpSpPr>
          <p:grpSpPr>
            <a:xfrm>
              <a:off x="782412" y="4230800"/>
              <a:ext cx="593753" cy="392380"/>
              <a:chOff x="7919013" y="4383200"/>
              <a:chExt cx="593753" cy="392380"/>
            </a:xfrm>
          </p:grpSpPr>
          <p:sp>
            <p:nvSpPr>
              <p:cNvPr id="90" name="Google Shape;90;p16"/>
              <p:cNvSpPr/>
              <p:nvPr/>
            </p:nvSpPr>
            <p:spPr>
              <a:xfrm>
                <a:off x="7919013"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91" name="Google Shape;91;p16"/>
              <p:cNvSpPr/>
              <p:nvPr/>
            </p:nvSpPr>
            <p:spPr>
              <a:xfrm flipH="1">
                <a:off x="8381128"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sp>
          <p:nvSpPr>
            <p:cNvPr id="92" name="Google Shape;92;p16"/>
            <p:cNvSpPr/>
            <p:nvPr/>
          </p:nvSpPr>
          <p:spPr>
            <a:xfrm rot="-8639560">
              <a:off x="305426" y="3422808"/>
              <a:ext cx="383356" cy="248314"/>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sp>
          <p:nvSpPr>
            <p:cNvPr id="93" name="Google Shape;93;p16"/>
            <p:cNvSpPr/>
            <p:nvPr/>
          </p:nvSpPr>
          <p:spPr>
            <a:xfrm flipH="1" rot="8639560">
              <a:off x="1450801" y="3422808"/>
              <a:ext cx="383356" cy="248314"/>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pic>
          <p:nvPicPr>
            <p:cNvPr id="94" name="Google Shape;94;p16"/>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95" name="Google Shape;95;p16"/>
            <p:cNvSpPr/>
            <p:nvPr/>
          </p:nvSpPr>
          <p:spPr>
            <a:xfrm>
              <a:off x="1154950" y="3615576"/>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6"/>
            <p:cNvSpPr/>
            <p:nvPr/>
          </p:nvSpPr>
          <p:spPr>
            <a:xfrm>
              <a:off x="865684" y="3628099"/>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6"/>
            <p:cNvSpPr/>
            <p:nvPr/>
          </p:nvSpPr>
          <p:spPr>
            <a:xfrm>
              <a:off x="937638" y="3714775"/>
              <a:ext cx="264300" cy="2643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 name="Google Shape;98;p16"/>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99" name="Google Shape;99;p16"/>
          <p:cNvSpPr txBox="1"/>
          <p:nvPr>
            <p:ph type="ctrTitle"/>
          </p:nvPr>
        </p:nvSpPr>
        <p:spPr>
          <a:xfrm>
            <a:off x="2332650" y="1867225"/>
            <a:ext cx="4478700" cy="1007700"/>
          </a:xfrm>
          <a:prstGeom prst="rect">
            <a:avLst/>
          </a:prstGeom>
        </p:spPr>
        <p:txBody>
          <a:bodyPr anchorCtr="0" anchor="t"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16"/>
          <p:cNvSpPr txBox="1"/>
          <p:nvPr>
            <p:ph idx="1" type="subTitle"/>
          </p:nvPr>
        </p:nvSpPr>
        <p:spPr>
          <a:xfrm>
            <a:off x="2332650" y="2971775"/>
            <a:ext cx="4478700" cy="3045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800"/>
              </a:spcBef>
              <a:spcAft>
                <a:spcPts val="0"/>
              </a:spcAft>
              <a:buClr>
                <a:schemeClr val="dk2"/>
              </a:buClr>
              <a:buSzPts val="1800"/>
              <a:buNone/>
              <a:defRPr sz="1800">
                <a:solidFill>
                  <a:schemeClr val="dk2"/>
                </a:solidFill>
              </a:defRPr>
            </a:lvl2pPr>
            <a:lvl3pPr lvl="2" rtl="0" algn="ctr">
              <a:spcBef>
                <a:spcPts val="800"/>
              </a:spcBef>
              <a:spcAft>
                <a:spcPts val="0"/>
              </a:spcAft>
              <a:buClr>
                <a:schemeClr val="dk2"/>
              </a:buClr>
              <a:buSzPts val="1800"/>
              <a:buNone/>
              <a:defRPr sz="1800">
                <a:solidFill>
                  <a:schemeClr val="dk2"/>
                </a:solidFill>
              </a:defRPr>
            </a:lvl3pPr>
            <a:lvl4pPr lvl="3" rtl="0" algn="ctr">
              <a:spcBef>
                <a:spcPts val="800"/>
              </a:spcBef>
              <a:spcAft>
                <a:spcPts val="0"/>
              </a:spcAft>
              <a:buClr>
                <a:schemeClr val="dk2"/>
              </a:buClr>
              <a:buSzPts val="1800"/>
              <a:buNone/>
              <a:defRPr sz="1800">
                <a:solidFill>
                  <a:schemeClr val="dk2"/>
                </a:solidFill>
              </a:defRPr>
            </a:lvl4pPr>
            <a:lvl5pPr lvl="4" rtl="0" algn="ctr">
              <a:spcBef>
                <a:spcPts val="800"/>
              </a:spcBef>
              <a:spcAft>
                <a:spcPts val="0"/>
              </a:spcAft>
              <a:buClr>
                <a:schemeClr val="dk2"/>
              </a:buClr>
              <a:buSzPts val="1800"/>
              <a:buNone/>
              <a:defRPr sz="1800">
                <a:solidFill>
                  <a:schemeClr val="dk2"/>
                </a:solidFill>
              </a:defRPr>
            </a:lvl5pPr>
            <a:lvl6pPr lvl="5" rtl="0" algn="ctr">
              <a:spcBef>
                <a:spcPts val="800"/>
              </a:spcBef>
              <a:spcAft>
                <a:spcPts val="0"/>
              </a:spcAft>
              <a:buClr>
                <a:schemeClr val="dk2"/>
              </a:buClr>
              <a:buSzPts val="1800"/>
              <a:buNone/>
              <a:defRPr sz="1800">
                <a:solidFill>
                  <a:schemeClr val="dk2"/>
                </a:solidFill>
              </a:defRPr>
            </a:lvl6pPr>
            <a:lvl7pPr lvl="6" rtl="0" algn="ctr">
              <a:spcBef>
                <a:spcPts val="800"/>
              </a:spcBef>
              <a:spcAft>
                <a:spcPts val="0"/>
              </a:spcAft>
              <a:buClr>
                <a:schemeClr val="dk2"/>
              </a:buClr>
              <a:buSzPts val="1800"/>
              <a:buNone/>
              <a:defRPr sz="1800">
                <a:solidFill>
                  <a:schemeClr val="dk2"/>
                </a:solidFill>
              </a:defRPr>
            </a:lvl7pPr>
            <a:lvl8pPr lvl="7" rtl="0" algn="ctr">
              <a:spcBef>
                <a:spcPts val="800"/>
              </a:spcBef>
              <a:spcAft>
                <a:spcPts val="0"/>
              </a:spcAft>
              <a:buClr>
                <a:schemeClr val="dk2"/>
              </a:buClr>
              <a:buSzPts val="1800"/>
              <a:buNone/>
              <a:defRPr sz="1800">
                <a:solidFill>
                  <a:schemeClr val="dk2"/>
                </a:solidFill>
              </a:defRPr>
            </a:lvl8pPr>
            <a:lvl9pPr lvl="8" rtl="0" algn="ctr">
              <a:spcBef>
                <a:spcPts val="800"/>
              </a:spcBef>
              <a:spcAft>
                <a:spcPts val="800"/>
              </a:spcAft>
              <a:buClr>
                <a:schemeClr val="dk2"/>
              </a:buClr>
              <a:buSzPts val="1800"/>
              <a:buNone/>
              <a:defRPr sz="18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01" name="Shape 101"/>
        <p:cNvGrpSpPr/>
        <p:nvPr/>
      </p:nvGrpSpPr>
      <p:grpSpPr>
        <a:xfrm>
          <a:off x="0" y="0"/>
          <a:ext cx="0" cy="0"/>
          <a:chOff x="0" y="0"/>
          <a:chExt cx="0" cy="0"/>
        </a:xfrm>
      </p:grpSpPr>
      <p:pic>
        <p:nvPicPr>
          <p:cNvPr id="102" name="Google Shape;102;p17"/>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103" name="Google Shape;103;p17"/>
          <p:cNvSpPr txBox="1"/>
          <p:nvPr>
            <p:ph idx="1" type="body"/>
          </p:nvPr>
        </p:nvSpPr>
        <p:spPr>
          <a:xfrm>
            <a:off x="1821650" y="1014450"/>
            <a:ext cx="3672000" cy="3114600"/>
          </a:xfrm>
          <a:prstGeom prst="rect">
            <a:avLst/>
          </a:prstGeom>
        </p:spPr>
        <p:txBody>
          <a:bodyPr anchorCtr="0" anchor="ctr" bIns="0" lIns="0" spcFirstLastPara="1" rIns="0" wrap="square" tIns="0">
            <a:noAutofit/>
          </a:bodyPr>
          <a:lstStyle>
            <a:lvl1pPr indent="-355600" lvl="0" marL="457200" rtl="0" algn="ctr">
              <a:spcBef>
                <a:spcPts val="0"/>
              </a:spcBef>
              <a:spcAft>
                <a:spcPts val="0"/>
              </a:spcAft>
              <a:buClr>
                <a:schemeClr val="dk1"/>
              </a:buClr>
              <a:buSzPts val="2000"/>
              <a:buChar char="➜"/>
              <a:defRPr i="1">
                <a:solidFill>
                  <a:schemeClr val="dk1"/>
                </a:solidFill>
              </a:defRPr>
            </a:lvl1pPr>
            <a:lvl2pPr indent="-381000" lvl="1" marL="914400" rtl="0" algn="ctr">
              <a:spcBef>
                <a:spcPts val="800"/>
              </a:spcBef>
              <a:spcAft>
                <a:spcPts val="0"/>
              </a:spcAft>
              <a:buClr>
                <a:schemeClr val="dk1"/>
              </a:buClr>
              <a:buSzPts val="2400"/>
              <a:buChar char="-"/>
              <a:defRPr i="1">
                <a:solidFill>
                  <a:schemeClr val="dk1"/>
                </a:solidFill>
              </a:defRPr>
            </a:lvl2pPr>
            <a:lvl3pPr indent="-381000" lvl="2" marL="1371600" rtl="0" algn="ctr">
              <a:spcBef>
                <a:spcPts val="800"/>
              </a:spcBef>
              <a:spcAft>
                <a:spcPts val="0"/>
              </a:spcAft>
              <a:buClr>
                <a:schemeClr val="dk1"/>
              </a:buClr>
              <a:buSzPts val="2400"/>
              <a:buChar char="-"/>
              <a:defRPr i="1">
                <a:solidFill>
                  <a:schemeClr val="dk1"/>
                </a:solidFill>
              </a:defRPr>
            </a:lvl3pPr>
            <a:lvl4pPr indent="-381000" lvl="3" marL="1828800" rtl="0" algn="ctr">
              <a:spcBef>
                <a:spcPts val="800"/>
              </a:spcBef>
              <a:spcAft>
                <a:spcPts val="0"/>
              </a:spcAft>
              <a:buClr>
                <a:schemeClr val="dk1"/>
              </a:buClr>
              <a:buSzPts val="2400"/>
              <a:buChar char="-"/>
              <a:defRPr i="1">
                <a:solidFill>
                  <a:schemeClr val="dk1"/>
                </a:solidFill>
              </a:defRPr>
            </a:lvl4pPr>
            <a:lvl5pPr indent="-381000" lvl="4" marL="2286000" rtl="0" algn="ctr">
              <a:spcBef>
                <a:spcPts val="800"/>
              </a:spcBef>
              <a:spcAft>
                <a:spcPts val="0"/>
              </a:spcAft>
              <a:buClr>
                <a:schemeClr val="dk1"/>
              </a:buClr>
              <a:buSzPts val="2400"/>
              <a:buChar char="-"/>
              <a:defRPr i="1">
                <a:solidFill>
                  <a:schemeClr val="dk1"/>
                </a:solidFill>
              </a:defRPr>
            </a:lvl5pPr>
            <a:lvl6pPr indent="-381000" lvl="5" marL="2743200" rtl="0" algn="ctr">
              <a:spcBef>
                <a:spcPts val="800"/>
              </a:spcBef>
              <a:spcAft>
                <a:spcPts val="0"/>
              </a:spcAft>
              <a:buClr>
                <a:schemeClr val="dk1"/>
              </a:buClr>
              <a:buSzPts val="2400"/>
              <a:buChar char="-"/>
              <a:defRPr i="1">
                <a:solidFill>
                  <a:schemeClr val="dk1"/>
                </a:solidFill>
              </a:defRPr>
            </a:lvl6pPr>
            <a:lvl7pPr indent="-381000" lvl="6" marL="3200400" rtl="0" algn="ctr">
              <a:spcBef>
                <a:spcPts val="800"/>
              </a:spcBef>
              <a:spcAft>
                <a:spcPts val="0"/>
              </a:spcAft>
              <a:buClr>
                <a:schemeClr val="dk1"/>
              </a:buClr>
              <a:buSzPts val="2400"/>
              <a:buChar char="●"/>
              <a:defRPr i="1">
                <a:solidFill>
                  <a:schemeClr val="dk1"/>
                </a:solidFill>
              </a:defRPr>
            </a:lvl7pPr>
            <a:lvl8pPr indent="-381000" lvl="7" marL="3657600" rtl="0" algn="ctr">
              <a:spcBef>
                <a:spcPts val="800"/>
              </a:spcBef>
              <a:spcAft>
                <a:spcPts val="0"/>
              </a:spcAft>
              <a:buClr>
                <a:schemeClr val="dk1"/>
              </a:buClr>
              <a:buSzPts val="2400"/>
              <a:buChar char="○"/>
              <a:defRPr i="1">
                <a:solidFill>
                  <a:schemeClr val="dk1"/>
                </a:solidFill>
              </a:defRPr>
            </a:lvl8pPr>
            <a:lvl9pPr indent="-381000" lvl="8" marL="4114800" rtl="0" algn="ctr">
              <a:spcBef>
                <a:spcPts val="800"/>
              </a:spcBef>
              <a:spcAft>
                <a:spcPts val="800"/>
              </a:spcAft>
              <a:buClr>
                <a:schemeClr val="dk1"/>
              </a:buClr>
              <a:buSzPts val="2400"/>
              <a:buChar char="■"/>
              <a:defRPr i="1">
                <a:solidFill>
                  <a:schemeClr val="dk1"/>
                </a:solidFill>
              </a:defRPr>
            </a:lvl9pPr>
          </a:lstStyle>
          <a:p/>
        </p:txBody>
      </p:sp>
      <p:sp>
        <p:nvSpPr>
          <p:cNvPr id="104" name="Google Shape;104;p17"/>
          <p:cNvSpPr txBox="1"/>
          <p:nvPr/>
        </p:nvSpPr>
        <p:spPr>
          <a:xfrm>
            <a:off x="2679000" y="27571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dk1"/>
                </a:solidFill>
                <a:latin typeface="Walter Turncoat"/>
                <a:ea typeface="Walter Turncoat"/>
                <a:cs typeface="Walter Turncoat"/>
                <a:sym typeface="Walter Turncoat"/>
              </a:rPr>
              <a:t>“</a:t>
            </a:r>
            <a:endParaRPr sz="9600">
              <a:solidFill>
                <a:schemeClr val="dk1"/>
              </a:solidFill>
              <a:latin typeface="Walter Turncoat"/>
              <a:ea typeface="Walter Turncoat"/>
              <a:cs typeface="Walter Turncoat"/>
              <a:sym typeface="Walter Turncoat"/>
            </a:endParaRPr>
          </a:p>
        </p:txBody>
      </p:sp>
      <p:sp>
        <p:nvSpPr>
          <p:cNvPr id="105" name="Google Shape;105;p17"/>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06" name="Google Shape;106;p17"/>
          <p:cNvGrpSpPr/>
          <p:nvPr/>
        </p:nvGrpSpPr>
        <p:grpSpPr>
          <a:xfrm>
            <a:off x="6077345" y="2421525"/>
            <a:ext cx="1652587" cy="2191979"/>
            <a:chOff x="6077345" y="2421525"/>
            <a:chExt cx="1652587" cy="2191979"/>
          </a:xfrm>
        </p:grpSpPr>
        <p:sp>
          <p:nvSpPr>
            <p:cNvPr id="107" name="Google Shape;107;p17"/>
            <p:cNvSpPr/>
            <p:nvPr/>
          </p:nvSpPr>
          <p:spPr>
            <a:xfrm rot="-9402089">
              <a:off x="6110823" y="3129898"/>
              <a:ext cx="383368" cy="248322"/>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grpSp>
          <p:nvGrpSpPr>
            <p:cNvPr id="108" name="Google Shape;108;p17"/>
            <p:cNvGrpSpPr/>
            <p:nvPr/>
          </p:nvGrpSpPr>
          <p:grpSpPr>
            <a:xfrm flipH="1">
              <a:off x="6683849" y="4221134"/>
              <a:ext cx="477532" cy="392369"/>
              <a:chOff x="4104022" y="1595273"/>
              <a:chExt cx="440488" cy="361931"/>
            </a:xfrm>
          </p:grpSpPr>
          <p:sp>
            <p:nvSpPr>
              <p:cNvPr id="109" name="Google Shape;109;p17"/>
              <p:cNvSpPr/>
              <p:nvPr/>
            </p:nvSpPr>
            <p:spPr>
              <a:xfrm flipH="1">
                <a:off x="4423085" y="159527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10" name="Google Shape;110;p17"/>
              <p:cNvSpPr/>
              <p:nvPr/>
            </p:nvSpPr>
            <p:spPr>
              <a:xfrm flipH="1">
                <a:off x="4104022" y="159527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111" name="Google Shape;111;p17"/>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112" name="Google Shape;112;p17"/>
            <p:cNvSpPr/>
            <p:nvPr/>
          </p:nvSpPr>
          <p:spPr>
            <a:xfrm flipH="1" rot="10145659">
              <a:off x="7432735" y="3653264"/>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13" name="Google Shape;113;p17"/>
            <p:cNvSpPr/>
            <p:nvPr/>
          </p:nvSpPr>
          <p:spPr>
            <a:xfrm>
              <a:off x="6833395" y="3388622"/>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7"/>
            <p:cNvSpPr/>
            <p:nvPr/>
          </p:nvSpPr>
          <p:spPr>
            <a:xfrm>
              <a:off x="6534799" y="3363823"/>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7" name="Google Shape;117;p18"/>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18" name="Google Shape;118;p18"/>
          <p:cNvSpPr txBox="1"/>
          <p:nvPr>
            <p:ph idx="1" type="body"/>
          </p:nvPr>
        </p:nvSpPr>
        <p:spPr>
          <a:xfrm>
            <a:off x="548125" y="1271600"/>
            <a:ext cx="6167100" cy="32979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119" name="Google Shape;119;p18"/>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20" name="Google Shape;120;p18"/>
          <p:cNvGrpSpPr/>
          <p:nvPr/>
        </p:nvGrpSpPr>
        <p:grpSpPr>
          <a:xfrm>
            <a:off x="7351600" y="2783674"/>
            <a:ext cx="1613838" cy="1779823"/>
            <a:chOff x="7351600" y="2783674"/>
            <a:chExt cx="1613838" cy="1779823"/>
          </a:xfrm>
        </p:grpSpPr>
        <p:grpSp>
          <p:nvGrpSpPr>
            <p:cNvPr id="121" name="Google Shape;121;p18"/>
            <p:cNvGrpSpPr/>
            <p:nvPr/>
          </p:nvGrpSpPr>
          <p:grpSpPr>
            <a:xfrm flipH="1">
              <a:off x="7859537" y="4171128"/>
              <a:ext cx="477532" cy="392369"/>
              <a:chOff x="3019540" y="1549146"/>
              <a:chExt cx="440488" cy="361931"/>
            </a:xfrm>
          </p:grpSpPr>
          <p:sp>
            <p:nvSpPr>
              <p:cNvPr id="122" name="Google Shape;122;p18"/>
              <p:cNvSpPr/>
              <p:nvPr/>
            </p:nvSpPr>
            <p:spPr>
              <a:xfrm flipH="1">
                <a:off x="3338602" y="1549146"/>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23" name="Google Shape;123;p18"/>
              <p:cNvSpPr/>
              <p:nvPr/>
            </p:nvSpPr>
            <p:spPr>
              <a:xfrm flipH="1">
                <a:off x="3019540" y="1549146"/>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124" name="Google Shape;124;p18"/>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125" name="Google Shape;125;p18"/>
            <p:cNvSpPr/>
            <p:nvPr/>
          </p:nvSpPr>
          <p:spPr>
            <a:xfrm flipH="1" rot="10145659">
              <a:off x="8668242" y="38604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26" name="Google Shape;126;p18"/>
            <p:cNvSpPr/>
            <p:nvPr/>
          </p:nvSpPr>
          <p:spPr>
            <a:xfrm>
              <a:off x="8068901" y="35957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8"/>
            <p:cNvSpPr/>
            <p:nvPr/>
          </p:nvSpPr>
          <p:spPr>
            <a:xfrm>
              <a:off x="7770305" y="35709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8" name="Shape 128"/>
        <p:cNvGrpSpPr/>
        <p:nvPr/>
      </p:nvGrpSpPr>
      <p:grpSpPr>
        <a:xfrm>
          <a:off x="0" y="0"/>
          <a:ext cx="0" cy="0"/>
          <a:chOff x="0" y="0"/>
          <a:chExt cx="0" cy="0"/>
        </a:xfrm>
      </p:grpSpPr>
      <p:pic>
        <p:nvPicPr>
          <p:cNvPr id="129" name="Google Shape;129;p19"/>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130" name="Google Shape;130;p19"/>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131" name="Google Shape;131;p19"/>
          <p:cNvSpPr txBox="1"/>
          <p:nvPr>
            <p:ph type="title"/>
          </p:nvPr>
        </p:nvSpPr>
        <p:spPr>
          <a:xfrm>
            <a:off x="1488450" y="243075"/>
            <a:ext cx="6167100" cy="396300"/>
          </a:xfrm>
          <a:prstGeom prst="rect">
            <a:avLst/>
          </a:prstGeom>
        </p:spPr>
        <p:txBody>
          <a:bodyPr anchorCtr="0" anchor="t"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2" name="Google Shape;132;p19"/>
          <p:cNvSpPr txBox="1"/>
          <p:nvPr>
            <p:ph idx="1" type="body"/>
          </p:nvPr>
        </p:nvSpPr>
        <p:spPr>
          <a:xfrm>
            <a:off x="1693075" y="1618400"/>
            <a:ext cx="2509800" cy="28893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33" name="Google Shape;133;p19"/>
          <p:cNvSpPr txBox="1"/>
          <p:nvPr>
            <p:ph idx="2" type="body"/>
          </p:nvPr>
        </p:nvSpPr>
        <p:spPr>
          <a:xfrm>
            <a:off x="4939924" y="1313600"/>
            <a:ext cx="2509800" cy="28893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34" name="Google Shape;134;p19"/>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5" name="Google Shape;135;p19"/>
          <p:cNvGrpSpPr/>
          <p:nvPr/>
        </p:nvGrpSpPr>
        <p:grpSpPr>
          <a:xfrm>
            <a:off x="7863411" y="2967400"/>
            <a:ext cx="1420590" cy="1275975"/>
            <a:chOff x="7863411" y="2967400"/>
            <a:chExt cx="1420590" cy="1275975"/>
          </a:xfrm>
        </p:grpSpPr>
        <p:grpSp>
          <p:nvGrpSpPr>
            <p:cNvPr id="136" name="Google Shape;136;p19"/>
            <p:cNvGrpSpPr/>
            <p:nvPr/>
          </p:nvGrpSpPr>
          <p:grpSpPr>
            <a:xfrm>
              <a:off x="8277250" y="3881444"/>
              <a:ext cx="440488" cy="361931"/>
              <a:chOff x="8277250" y="3881444"/>
              <a:chExt cx="440488" cy="361931"/>
            </a:xfrm>
          </p:grpSpPr>
          <p:sp>
            <p:nvSpPr>
              <p:cNvPr id="137" name="Google Shape;137;p19"/>
              <p:cNvSpPr/>
              <p:nvPr/>
            </p:nvSpPr>
            <p:spPr>
              <a:xfrm>
                <a:off x="8277250" y="3881444"/>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38" name="Google Shape;138;p19"/>
              <p:cNvSpPr/>
              <p:nvPr/>
            </p:nvSpPr>
            <p:spPr>
              <a:xfrm>
                <a:off x="8596313" y="3881444"/>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139" name="Google Shape;139;p19"/>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140" name="Google Shape;140;p19"/>
            <p:cNvSpPr/>
            <p:nvPr/>
          </p:nvSpPr>
          <p:spPr>
            <a:xfrm>
              <a:off x="8535376" y="3335872"/>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9"/>
            <p:cNvSpPr/>
            <p:nvPr/>
          </p:nvSpPr>
          <p:spPr>
            <a:xfrm>
              <a:off x="8236780" y="3311073"/>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2" name="Google Shape;142;p19"/>
          <p:cNvGrpSpPr/>
          <p:nvPr/>
        </p:nvGrpSpPr>
        <p:grpSpPr>
          <a:xfrm>
            <a:off x="-207150" y="2962110"/>
            <a:ext cx="1286833" cy="1586084"/>
            <a:chOff x="-207150" y="2962110"/>
            <a:chExt cx="1286833" cy="1586084"/>
          </a:xfrm>
        </p:grpSpPr>
        <p:grpSp>
          <p:nvGrpSpPr>
            <p:cNvPr id="143" name="Google Shape;143;p19"/>
            <p:cNvGrpSpPr/>
            <p:nvPr/>
          </p:nvGrpSpPr>
          <p:grpSpPr>
            <a:xfrm>
              <a:off x="120475" y="4186263"/>
              <a:ext cx="547675" cy="361931"/>
              <a:chOff x="120475" y="4186263"/>
              <a:chExt cx="547675" cy="361931"/>
            </a:xfrm>
          </p:grpSpPr>
          <p:sp>
            <p:nvSpPr>
              <p:cNvPr id="144" name="Google Shape;144;p19"/>
              <p:cNvSpPr/>
              <p:nvPr/>
            </p:nvSpPr>
            <p:spPr>
              <a:xfrm>
                <a:off x="120475" y="418626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45" name="Google Shape;145;p19"/>
              <p:cNvSpPr/>
              <p:nvPr/>
            </p:nvSpPr>
            <p:spPr>
              <a:xfrm flipH="1">
                <a:off x="546725" y="418626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146" name="Google Shape;146;p19"/>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147" name="Google Shape;147;p19"/>
            <p:cNvSpPr/>
            <p:nvPr/>
          </p:nvSpPr>
          <p:spPr>
            <a:xfrm rot="10576116">
              <a:off x="213730" y="3649426"/>
              <a:ext cx="145541" cy="14604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9"/>
            <p:cNvSpPr/>
            <p:nvPr/>
          </p:nvSpPr>
          <p:spPr>
            <a:xfrm rot="10598995">
              <a:off x="532326" y="3669443"/>
              <a:ext cx="127326" cy="132204"/>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9"/>
            <p:cNvSpPr/>
            <p:nvPr/>
          </p:nvSpPr>
          <p:spPr>
            <a:xfrm rot="2878168">
              <a:off x="140003" y="3477827"/>
              <a:ext cx="592515" cy="660127"/>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50" name="Shape 150"/>
        <p:cNvGrpSpPr/>
        <p:nvPr/>
      </p:nvGrpSpPr>
      <p:grpSpPr>
        <a:xfrm>
          <a:off x="0" y="0"/>
          <a:ext cx="0" cy="0"/>
          <a:chOff x="0" y="0"/>
          <a:chExt cx="0" cy="0"/>
        </a:xfrm>
      </p:grpSpPr>
      <p:pic>
        <p:nvPicPr>
          <p:cNvPr id="151" name="Google Shape;151;p2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52" name="Google Shape;152;p20"/>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3" name="Google Shape;153;p20"/>
          <p:cNvSpPr txBox="1"/>
          <p:nvPr>
            <p:ph idx="1" type="body"/>
          </p:nvPr>
        </p:nvSpPr>
        <p:spPr>
          <a:xfrm>
            <a:off x="548125"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54" name="Google Shape;154;p20"/>
          <p:cNvSpPr txBox="1"/>
          <p:nvPr>
            <p:ph idx="2" type="body"/>
          </p:nvPr>
        </p:nvSpPr>
        <p:spPr>
          <a:xfrm>
            <a:off x="2671075"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55" name="Google Shape;155;p20"/>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20"/>
          <p:cNvSpPr txBox="1"/>
          <p:nvPr>
            <p:ph idx="3" type="body"/>
          </p:nvPr>
        </p:nvSpPr>
        <p:spPr>
          <a:xfrm>
            <a:off x="4794026"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grpSp>
        <p:nvGrpSpPr>
          <p:cNvPr id="157" name="Google Shape;157;p20"/>
          <p:cNvGrpSpPr/>
          <p:nvPr/>
        </p:nvGrpSpPr>
        <p:grpSpPr>
          <a:xfrm>
            <a:off x="7403272" y="2876096"/>
            <a:ext cx="1631625" cy="1782785"/>
            <a:chOff x="7403272" y="2876096"/>
            <a:chExt cx="1631625" cy="1782785"/>
          </a:xfrm>
        </p:grpSpPr>
        <p:sp>
          <p:nvSpPr>
            <p:cNvPr id="158" name="Google Shape;158;p20"/>
            <p:cNvSpPr/>
            <p:nvPr/>
          </p:nvSpPr>
          <p:spPr>
            <a:xfrm flipH="1" rot="5652216">
              <a:off x="7426337" y="4025462"/>
              <a:ext cx="250048" cy="278597"/>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59" name="Google Shape;159;p20"/>
            <p:cNvSpPr/>
            <p:nvPr/>
          </p:nvSpPr>
          <p:spPr>
            <a:xfrm rot="682371">
              <a:off x="8759823" y="3818276"/>
              <a:ext cx="250059" cy="278610"/>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60" name="Google Shape;160;p20"/>
            <p:cNvSpPr/>
            <p:nvPr/>
          </p:nvSpPr>
          <p:spPr>
            <a:xfrm>
              <a:off x="7919513" y="42665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1" name="Google Shape;161;p20"/>
            <p:cNvSpPr/>
            <p:nvPr/>
          </p:nvSpPr>
          <p:spPr>
            <a:xfrm flipH="1">
              <a:off x="8381628" y="42665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62" name="Google Shape;162;p20"/>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63" name="Google Shape;163;p20"/>
            <p:cNvSpPr/>
            <p:nvPr/>
          </p:nvSpPr>
          <p:spPr>
            <a:xfrm rot="-372207">
              <a:off x="8259436" y="3705061"/>
              <a:ext cx="146088" cy="146598"/>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20"/>
            <p:cNvSpPr/>
            <p:nvPr/>
          </p:nvSpPr>
          <p:spPr>
            <a:xfrm rot="-335960">
              <a:off x="7958498" y="3711971"/>
              <a:ext cx="127095" cy="131964"/>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20"/>
            <p:cNvSpPr/>
            <p:nvPr/>
          </p:nvSpPr>
          <p:spPr>
            <a:xfrm>
              <a:off x="8101006" y="3969538"/>
              <a:ext cx="139200" cy="20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pic>
        <p:nvPicPr>
          <p:cNvPr id="167" name="Google Shape;167;p21"/>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68" name="Google Shape;168;p21"/>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1"/>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70" name="Google Shape;170;p21"/>
          <p:cNvGrpSpPr/>
          <p:nvPr/>
        </p:nvGrpSpPr>
        <p:grpSpPr>
          <a:xfrm>
            <a:off x="7445525" y="3242253"/>
            <a:ext cx="1588153" cy="1365478"/>
            <a:chOff x="7445525" y="3242253"/>
            <a:chExt cx="1588153" cy="1365478"/>
          </a:xfrm>
        </p:grpSpPr>
        <p:sp>
          <p:nvSpPr>
            <p:cNvPr id="171" name="Google Shape;171;p21"/>
            <p:cNvSpPr/>
            <p:nvPr/>
          </p:nvSpPr>
          <p:spPr>
            <a:xfrm rot="-5872103">
              <a:off x="8672932" y="4104027"/>
              <a:ext cx="250054" cy="27860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grpSp>
          <p:nvGrpSpPr>
            <p:cNvPr id="172" name="Google Shape;172;p21"/>
            <p:cNvGrpSpPr/>
            <p:nvPr/>
          </p:nvGrpSpPr>
          <p:grpSpPr>
            <a:xfrm>
              <a:off x="7865288" y="4245800"/>
              <a:ext cx="440488" cy="361931"/>
              <a:chOff x="7865288" y="4245800"/>
              <a:chExt cx="440488" cy="361931"/>
            </a:xfrm>
          </p:grpSpPr>
          <p:sp>
            <p:nvSpPr>
              <p:cNvPr id="173" name="Google Shape;173;p21"/>
              <p:cNvSpPr/>
              <p:nvPr/>
            </p:nvSpPr>
            <p:spPr>
              <a:xfrm>
                <a:off x="7865288" y="42458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4" name="Google Shape;174;p21"/>
              <p:cNvSpPr/>
              <p:nvPr/>
            </p:nvSpPr>
            <p:spPr>
              <a:xfrm>
                <a:off x="8184350" y="42458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175" name="Google Shape;175;p21"/>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76" name="Google Shape;176;p21"/>
            <p:cNvSpPr/>
            <p:nvPr/>
          </p:nvSpPr>
          <p:spPr>
            <a:xfrm>
              <a:off x="8118901" y="38001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1"/>
            <p:cNvSpPr/>
            <p:nvPr/>
          </p:nvSpPr>
          <p:spPr>
            <a:xfrm>
              <a:off x="7820305" y="37753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21"/>
            <p:cNvSpPr/>
            <p:nvPr/>
          </p:nvSpPr>
          <p:spPr>
            <a:xfrm rot="-1604051">
              <a:off x="8055619" y="3998073"/>
              <a:ext cx="123815" cy="80218"/>
            </a:xfrm>
            <a:custGeom>
              <a:rect b="b" l="l" r="r" t="t"/>
              <a:pathLst>
                <a:path extrusionOk="0" h="16288" w="25146">
                  <a:moveTo>
                    <a:pt x="0" y="0"/>
                  </a:moveTo>
                  <a:cubicBezTo>
                    <a:pt x="9272" y="3711"/>
                    <a:pt x="18751" y="8617"/>
                    <a:pt x="25146" y="16288"/>
                  </a:cubicBezTo>
                </a:path>
              </a:pathLst>
            </a:custGeom>
            <a:noFill/>
            <a:ln cap="rnd" cmpd="sng" w="38100">
              <a:solidFill>
                <a:schemeClr val="lt1"/>
              </a:solidFill>
              <a:prstDash val="solid"/>
              <a:round/>
              <a:headEnd len="med" w="med" type="none"/>
              <a:tailEnd len="med" w="med" type="none"/>
            </a:ln>
          </p:spPr>
        </p:sp>
        <p:sp>
          <p:nvSpPr>
            <p:cNvPr id="179" name="Google Shape;179;p21"/>
            <p:cNvSpPr/>
            <p:nvPr/>
          </p:nvSpPr>
          <p:spPr>
            <a:xfrm>
              <a:off x="7606243" y="4075800"/>
              <a:ext cx="383500" cy="87900"/>
            </a:xfrm>
            <a:custGeom>
              <a:rect b="b" l="l" r="r" t="t"/>
              <a:pathLst>
                <a:path extrusionOk="0" h="3516" w="15340">
                  <a:moveTo>
                    <a:pt x="142" y="0"/>
                  </a:moveTo>
                  <a:cubicBezTo>
                    <a:pt x="-1459" y="4812"/>
                    <a:pt x="11754" y="4305"/>
                    <a:pt x="15340" y="719"/>
                  </a:cubicBez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Round">
  <p:cSld name="TITLE_ONLY_1">
    <p:spTree>
      <p:nvGrpSpPr>
        <p:cNvPr id="180" name="Shape 180"/>
        <p:cNvGrpSpPr/>
        <p:nvPr/>
      </p:nvGrpSpPr>
      <p:grpSpPr>
        <a:xfrm>
          <a:off x="0" y="0"/>
          <a:ext cx="0" cy="0"/>
          <a:chOff x="0" y="0"/>
          <a:chExt cx="0" cy="0"/>
        </a:xfrm>
      </p:grpSpPr>
      <p:pic>
        <p:nvPicPr>
          <p:cNvPr id="181" name="Google Shape;181;p22"/>
          <p:cNvPicPr preferRelativeResize="0"/>
          <p:nvPr/>
        </p:nvPicPr>
        <p:blipFill>
          <a:blip r:embed="rId2">
            <a:alphaModFix/>
          </a:blip>
          <a:stretch>
            <a:fillRect/>
          </a:stretch>
        </p:blipFill>
        <p:spPr>
          <a:xfrm>
            <a:off x="197168" y="199525"/>
            <a:ext cx="7222809" cy="4791576"/>
          </a:xfrm>
          <a:prstGeom prst="rect">
            <a:avLst/>
          </a:prstGeom>
          <a:noFill/>
          <a:ln>
            <a:noFill/>
          </a:ln>
        </p:spPr>
      </p:pic>
      <p:sp>
        <p:nvSpPr>
          <p:cNvPr id="182" name="Google Shape;182;p22"/>
          <p:cNvSpPr txBox="1"/>
          <p:nvPr>
            <p:ph type="title"/>
          </p:nvPr>
        </p:nvSpPr>
        <p:spPr>
          <a:xfrm>
            <a:off x="1345400" y="774100"/>
            <a:ext cx="46410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22"/>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84" name="Google Shape;184;p22"/>
          <p:cNvGrpSpPr/>
          <p:nvPr/>
        </p:nvGrpSpPr>
        <p:grpSpPr>
          <a:xfrm>
            <a:off x="7342057" y="3031993"/>
            <a:ext cx="1613321" cy="1704313"/>
            <a:chOff x="7342057" y="3031993"/>
            <a:chExt cx="1613321" cy="1704313"/>
          </a:xfrm>
        </p:grpSpPr>
        <p:sp>
          <p:nvSpPr>
            <p:cNvPr id="185" name="Google Shape;185;p22"/>
            <p:cNvSpPr/>
            <p:nvPr/>
          </p:nvSpPr>
          <p:spPr>
            <a:xfrm>
              <a:off x="7655725" y="4421975"/>
              <a:ext cx="278600" cy="30005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86" name="Google Shape;186;p22"/>
            <p:cNvSpPr/>
            <p:nvPr/>
          </p:nvSpPr>
          <p:spPr>
            <a:xfrm>
              <a:off x="8085538" y="4374375"/>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87" name="Google Shape;187;p22"/>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88" name="Google Shape;188;p22"/>
            <p:cNvSpPr/>
            <p:nvPr/>
          </p:nvSpPr>
          <p:spPr>
            <a:xfrm>
              <a:off x="8073651" y="356444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22"/>
            <p:cNvSpPr/>
            <p:nvPr/>
          </p:nvSpPr>
          <p:spPr>
            <a:xfrm>
              <a:off x="7775055" y="353964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22"/>
            <p:cNvSpPr/>
            <p:nvPr/>
          </p:nvSpPr>
          <p:spPr>
            <a:xfrm rot="-702395">
              <a:off x="8679665" y="3633972"/>
              <a:ext cx="250050" cy="278600"/>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1" name="Shape 191"/>
        <p:cNvGrpSpPr/>
        <p:nvPr/>
      </p:nvGrpSpPr>
      <p:grpSpPr>
        <a:xfrm>
          <a:off x="0" y="0"/>
          <a:ext cx="0" cy="0"/>
          <a:chOff x="0" y="0"/>
          <a:chExt cx="0" cy="0"/>
        </a:xfrm>
      </p:grpSpPr>
      <p:pic>
        <p:nvPicPr>
          <p:cNvPr id="192" name="Google Shape;192;p23"/>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93" name="Google Shape;193;p23"/>
          <p:cNvSpPr txBox="1"/>
          <p:nvPr>
            <p:ph idx="1" type="body"/>
          </p:nvPr>
        </p:nvSpPr>
        <p:spPr>
          <a:xfrm>
            <a:off x="435775" y="4406300"/>
            <a:ext cx="6350700" cy="315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194" name="Google Shape;194;p23"/>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95" name="Google Shape;195;p23"/>
          <p:cNvGrpSpPr/>
          <p:nvPr/>
        </p:nvGrpSpPr>
        <p:grpSpPr>
          <a:xfrm>
            <a:off x="7185170" y="2671550"/>
            <a:ext cx="1677505" cy="2096681"/>
            <a:chOff x="7185170" y="2671550"/>
            <a:chExt cx="1677505" cy="2096681"/>
          </a:xfrm>
        </p:grpSpPr>
        <p:sp>
          <p:nvSpPr>
            <p:cNvPr id="196" name="Google Shape;196;p23"/>
            <p:cNvSpPr/>
            <p:nvPr/>
          </p:nvSpPr>
          <p:spPr>
            <a:xfrm>
              <a:off x="7185170" y="4136225"/>
              <a:ext cx="430080" cy="200025"/>
            </a:xfrm>
            <a:custGeom>
              <a:rect b="b" l="l" r="r" t="t"/>
              <a:pathLst>
                <a:path extrusionOk="0" h="5715" w="12288">
                  <a:moveTo>
                    <a:pt x="12288" y="0"/>
                  </a:moveTo>
                  <a:cubicBezTo>
                    <a:pt x="9576" y="3613"/>
                    <a:pt x="4517" y="5715"/>
                    <a:pt x="0" y="5715"/>
                  </a:cubicBezTo>
                </a:path>
              </a:pathLst>
            </a:custGeom>
            <a:noFill/>
            <a:ln cap="rnd" cmpd="sng" w="38100">
              <a:solidFill>
                <a:schemeClr val="dk1"/>
              </a:solidFill>
              <a:prstDash val="solid"/>
              <a:round/>
              <a:headEnd len="med" w="med" type="none"/>
              <a:tailEnd len="med" w="med" type="none"/>
            </a:ln>
          </p:spPr>
        </p:sp>
        <p:sp>
          <p:nvSpPr>
            <p:cNvPr id="197" name="Google Shape;197;p23"/>
            <p:cNvSpPr/>
            <p:nvPr/>
          </p:nvSpPr>
          <p:spPr>
            <a:xfrm>
              <a:off x="8608225" y="4085363"/>
              <a:ext cx="254450" cy="250875"/>
            </a:xfrm>
            <a:custGeom>
              <a:rect b="b" l="l" r="r" t="t"/>
              <a:pathLst>
                <a:path extrusionOk="0" h="10035" w="10178">
                  <a:moveTo>
                    <a:pt x="0" y="1177"/>
                  </a:moveTo>
                  <a:cubicBezTo>
                    <a:pt x="2720" y="-862"/>
                    <a:pt x="9177" y="-121"/>
                    <a:pt x="10001" y="3177"/>
                  </a:cubicBezTo>
                  <a:cubicBezTo>
                    <a:pt x="10708" y="6006"/>
                    <a:pt x="7488" y="10035"/>
                    <a:pt x="4572" y="10035"/>
                  </a:cubicBezTo>
                </a:path>
              </a:pathLst>
            </a:custGeom>
            <a:noFill/>
            <a:ln cap="rnd" cmpd="sng" w="38100">
              <a:solidFill>
                <a:schemeClr val="dk1"/>
              </a:solidFill>
              <a:prstDash val="solid"/>
              <a:round/>
              <a:headEnd len="med" w="med" type="none"/>
              <a:tailEnd len="med" w="med" type="none"/>
            </a:ln>
          </p:spPr>
        </p:sp>
        <p:sp>
          <p:nvSpPr>
            <p:cNvPr id="198" name="Google Shape;198;p23"/>
            <p:cNvSpPr/>
            <p:nvPr/>
          </p:nvSpPr>
          <p:spPr>
            <a:xfrm>
              <a:off x="7891813" y="44063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99" name="Google Shape;199;p23"/>
            <p:cNvSpPr/>
            <p:nvPr/>
          </p:nvSpPr>
          <p:spPr>
            <a:xfrm>
              <a:off x="8210875" y="44063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200" name="Google Shape;200;p23"/>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201" name="Google Shape;201;p23"/>
            <p:cNvSpPr/>
            <p:nvPr/>
          </p:nvSpPr>
          <p:spPr>
            <a:xfrm>
              <a:off x="8118926" y="375494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23"/>
            <p:cNvSpPr/>
            <p:nvPr/>
          </p:nvSpPr>
          <p:spPr>
            <a:xfrm>
              <a:off x="7820330" y="373014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23"/>
            <p:cNvSpPr/>
            <p:nvPr/>
          </p:nvSpPr>
          <p:spPr>
            <a:xfrm rot="7381212">
              <a:off x="8216847" y="4057606"/>
              <a:ext cx="123784" cy="80190"/>
            </a:xfrm>
            <a:custGeom>
              <a:rect b="b" l="l" r="r" t="t"/>
              <a:pathLst>
                <a:path extrusionOk="0" h="16288" w="25146">
                  <a:moveTo>
                    <a:pt x="0" y="0"/>
                  </a:moveTo>
                  <a:cubicBezTo>
                    <a:pt x="9272" y="3711"/>
                    <a:pt x="18751" y="8617"/>
                    <a:pt x="25146" y="16288"/>
                  </a:cubicBezTo>
                </a:path>
              </a:pathLst>
            </a:custGeom>
            <a:noFill/>
            <a:ln cap="rnd" cmpd="sng" w="38100">
              <a:solidFill>
                <a:schemeClr val="lt1"/>
              </a:solidFill>
              <a:prstDash val="solid"/>
              <a:round/>
              <a:headEnd len="med" w="med" type="none"/>
              <a:tailEnd len="med" w="med" type="none"/>
            </a:ln>
          </p:spPr>
        </p:sp>
        <p:sp>
          <p:nvSpPr>
            <p:cNvPr id="204" name="Google Shape;204;p23"/>
            <p:cNvSpPr/>
            <p:nvPr/>
          </p:nvSpPr>
          <p:spPr>
            <a:xfrm>
              <a:off x="8068455" y="3653557"/>
              <a:ext cx="347296" cy="348508"/>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23"/>
            <p:cNvSpPr/>
            <p:nvPr/>
          </p:nvSpPr>
          <p:spPr>
            <a:xfrm>
              <a:off x="7687269" y="3637756"/>
              <a:ext cx="305060" cy="3167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23"/>
            <p:cNvSpPr/>
            <p:nvPr/>
          </p:nvSpPr>
          <p:spPr>
            <a:xfrm>
              <a:off x="7990150" y="3797472"/>
              <a:ext cx="82950" cy="15000"/>
            </a:xfrm>
            <a:custGeom>
              <a:rect b="b" l="l" r="r" t="t"/>
              <a:pathLst>
                <a:path extrusionOk="0" h="600" w="3318">
                  <a:moveTo>
                    <a:pt x="0" y="600"/>
                  </a:moveTo>
                  <a:cubicBezTo>
                    <a:pt x="955" y="38"/>
                    <a:pt x="2431" y="-279"/>
                    <a:pt x="3318" y="386"/>
                  </a:cubicBezTo>
                </a:path>
              </a:pathLst>
            </a:custGeom>
            <a:noFill/>
            <a:ln cap="rnd" cmpd="sng" w="38100">
              <a:solidFill>
                <a:schemeClr val="lt1"/>
              </a:solidFill>
              <a:prstDash val="solid"/>
              <a:round/>
              <a:headEnd len="med" w="med" type="none"/>
              <a:tailEnd len="med" w="med" type="none"/>
            </a:ln>
          </p:spPr>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24"/>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09" name="Google Shape;209;p24"/>
          <p:cNvGrpSpPr/>
          <p:nvPr/>
        </p:nvGrpSpPr>
        <p:grpSpPr>
          <a:xfrm>
            <a:off x="329788" y="4081200"/>
            <a:ext cx="8484419" cy="1041759"/>
            <a:chOff x="329788" y="4081200"/>
            <a:chExt cx="8484419" cy="1041759"/>
          </a:xfrm>
        </p:grpSpPr>
        <p:sp>
          <p:nvSpPr>
            <p:cNvPr id="210" name="Google Shape;210;p24"/>
            <p:cNvSpPr/>
            <p:nvPr/>
          </p:nvSpPr>
          <p:spPr>
            <a:xfrm flipH="1">
              <a:off x="248317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11" name="Google Shape;211;p24"/>
            <p:cNvSpPr/>
            <p:nvPr/>
          </p:nvSpPr>
          <p:spPr>
            <a:xfrm flipH="1">
              <a:off x="2290603"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12" name="Google Shape;212;p24"/>
            <p:cNvSpPr/>
            <p:nvPr/>
          </p:nvSpPr>
          <p:spPr>
            <a:xfrm>
              <a:off x="501300"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13" name="Google Shape;213;p24"/>
            <p:cNvSpPr/>
            <p:nvPr/>
          </p:nvSpPr>
          <p:spPr>
            <a:xfrm flipH="1">
              <a:off x="758564"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14" name="Google Shape;214;p24"/>
            <p:cNvSpPr/>
            <p:nvPr/>
          </p:nvSpPr>
          <p:spPr>
            <a:xfrm>
              <a:off x="1274015" y="4925729"/>
              <a:ext cx="168163" cy="18108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215" name="Google Shape;215;p24"/>
            <p:cNvSpPr/>
            <p:nvPr/>
          </p:nvSpPr>
          <p:spPr>
            <a:xfrm>
              <a:off x="1517285"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16" name="Google Shape;216;p24"/>
            <p:cNvSpPr/>
            <p:nvPr/>
          </p:nvSpPr>
          <p:spPr>
            <a:xfrm>
              <a:off x="31942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217" name="Google Shape;217;p24"/>
            <p:cNvSpPr/>
            <p:nvPr/>
          </p:nvSpPr>
          <p:spPr>
            <a:xfrm>
              <a:off x="33466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218" name="Google Shape;218;p24"/>
            <p:cNvSpPr/>
            <p:nvPr/>
          </p:nvSpPr>
          <p:spPr>
            <a:xfrm>
              <a:off x="4121250" y="4918525"/>
              <a:ext cx="242250" cy="122750"/>
            </a:xfrm>
            <a:custGeom>
              <a:rect b="b" l="l" r="r" t="t"/>
              <a:pathLst>
                <a:path extrusionOk="0" h="4910" w="9690">
                  <a:moveTo>
                    <a:pt x="0" y="0"/>
                  </a:moveTo>
                  <a:lnTo>
                    <a:pt x="3747" y="4910"/>
                  </a:lnTo>
                  <a:lnTo>
                    <a:pt x="8140" y="905"/>
                  </a:lnTo>
                  <a:lnTo>
                    <a:pt x="9690" y="3230"/>
                  </a:lnTo>
                </a:path>
              </a:pathLst>
            </a:custGeom>
            <a:noFill/>
            <a:ln cap="rnd" cmpd="sng" w="38100">
              <a:solidFill>
                <a:schemeClr val="dk1"/>
              </a:solidFill>
              <a:prstDash val="solid"/>
              <a:round/>
              <a:headEnd len="med" w="med" type="none"/>
              <a:tailEnd len="med" w="med" type="none"/>
            </a:ln>
          </p:spPr>
        </p:sp>
        <p:sp>
          <p:nvSpPr>
            <p:cNvPr id="219" name="Google Shape;219;p24"/>
            <p:cNvSpPr/>
            <p:nvPr/>
          </p:nvSpPr>
          <p:spPr>
            <a:xfrm flipH="1">
              <a:off x="39485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220" name="Google Shape;220;p24"/>
            <p:cNvSpPr/>
            <p:nvPr/>
          </p:nvSpPr>
          <p:spPr>
            <a:xfrm>
              <a:off x="8284998"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21" name="Google Shape;221;p24"/>
            <p:cNvSpPr/>
            <p:nvPr/>
          </p:nvSpPr>
          <p:spPr>
            <a:xfrm>
              <a:off x="495839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22" name="Google Shape;222;p24"/>
            <p:cNvSpPr/>
            <p:nvPr/>
          </p:nvSpPr>
          <p:spPr>
            <a:xfrm flipH="1">
              <a:off x="5893602"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23" name="Google Shape;223;p24"/>
            <p:cNvSpPr/>
            <p:nvPr/>
          </p:nvSpPr>
          <p:spPr>
            <a:xfrm flipH="1">
              <a:off x="5701028"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24" name="Google Shape;224;p24"/>
            <p:cNvSpPr/>
            <p:nvPr/>
          </p:nvSpPr>
          <p:spPr>
            <a:xfrm>
              <a:off x="4779100"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25" name="Google Shape;225;p24"/>
            <p:cNvSpPr/>
            <p:nvPr/>
          </p:nvSpPr>
          <p:spPr>
            <a:xfrm flipH="1">
              <a:off x="8479339"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26" name="Google Shape;226;p24"/>
            <p:cNvSpPr/>
            <p:nvPr/>
          </p:nvSpPr>
          <p:spPr>
            <a:xfrm>
              <a:off x="6413178" y="4925729"/>
              <a:ext cx="168163" cy="18108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227" name="Google Shape;227;p24"/>
            <p:cNvSpPr/>
            <p:nvPr/>
          </p:nvSpPr>
          <p:spPr>
            <a:xfrm>
              <a:off x="665644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28" name="Google Shape;228;p24"/>
            <p:cNvSpPr/>
            <p:nvPr/>
          </p:nvSpPr>
          <p:spPr>
            <a:xfrm flipH="1" rot="-772385">
              <a:off x="7297125" y="4931449"/>
              <a:ext cx="242258" cy="122754"/>
            </a:xfrm>
            <a:custGeom>
              <a:rect b="b" l="l" r="r" t="t"/>
              <a:pathLst>
                <a:path extrusionOk="0" h="4910" w="9690">
                  <a:moveTo>
                    <a:pt x="0" y="0"/>
                  </a:moveTo>
                  <a:lnTo>
                    <a:pt x="3747" y="4910"/>
                  </a:lnTo>
                  <a:lnTo>
                    <a:pt x="8140" y="905"/>
                  </a:lnTo>
                  <a:lnTo>
                    <a:pt x="9690" y="3230"/>
                  </a:lnTo>
                </a:path>
              </a:pathLst>
            </a:custGeom>
            <a:noFill/>
            <a:ln cap="rnd" cmpd="sng" w="38100">
              <a:solidFill>
                <a:schemeClr val="dk1"/>
              </a:solidFill>
              <a:prstDash val="solid"/>
              <a:round/>
              <a:headEnd len="med" w="med" type="none"/>
              <a:tailEnd len="med" w="med" type="none"/>
            </a:ln>
          </p:spPr>
        </p:sp>
        <p:sp>
          <p:nvSpPr>
            <p:cNvPr id="229" name="Google Shape;229;p24"/>
            <p:cNvSpPr/>
            <p:nvPr/>
          </p:nvSpPr>
          <p:spPr>
            <a:xfrm>
              <a:off x="7637737"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pic>
          <p:nvPicPr>
            <p:cNvPr id="230" name="Google Shape;230;p24"/>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231" name="Google Shape;231;p24"/>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232" name="Google Shape;232;p24"/>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233" name="Google Shape;233;p24"/>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234" name="Google Shape;234;p24"/>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235" name="Google Shape;235;p24"/>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236" name="Google Shape;236;p24"/>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237" name="Google Shape;237;p24"/>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238" name="Google Shape;238;p24"/>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239" name="Google Shape;239;p24"/>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240" name="Google Shape;240;p24"/>
            <p:cNvSpPr/>
            <p:nvPr/>
          </p:nvSpPr>
          <p:spPr>
            <a:xfrm>
              <a:off x="4896942" y="4662673"/>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24"/>
            <p:cNvSpPr/>
            <p:nvPr/>
          </p:nvSpPr>
          <p:spPr>
            <a:xfrm>
              <a:off x="4755021" y="4650887"/>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24"/>
            <p:cNvSpPr/>
            <p:nvPr/>
          </p:nvSpPr>
          <p:spPr>
            <a:xfrm>
              <a:off x="8426917" y="4646004"/>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24"/>
            <p:cNvSpPr/>
            <p:nvPr/>
          </p:nvSpPr>
          <p:spPr>
            <a:xfrm>
              <a:off x="8284996" y="4634218"/>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24"/>
            <p:cNvSpPr/>
            <p:nvPr/>
          </p:nvSpPr>
          <p:spPr>
            <a:xfrm>
              <a:off x="1583030" y="4529911"/>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24"/>
            <p:cNvSpPr/>
            <p:nvPr/>
          </p:nvSpPr>
          <p:spPr>
            <a:xfrm>
              <a:off x="1441108" y="4518125"/>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4"/>
            <p:cNvSpPr/>
            <p:nvPr/>
          </p:nvSpPr>
          <p:spPr>
            <a:xfrm flipH="1">
              <a:off x="5767046" y="4577317"/>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24"/>
            <p:cNvSpPr/>
            <p:nvPr/>
          </p:nvSpPr>
          <p:spPr>
            <a:xfrm flipH="1">
              <a:off x="5918283" y="4565531"/>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24"/>
            <p:cNvSpPr/>
            <p:nvPr/>
          </p:nvSpPr>
          <p:spPr>
            <a:xfrm flipH="1">
              <a:off x="3228777" y="4602367"/>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24"/>
            <p:cNvSpPr/>
            <p:nvPr/>
          </p:nvSpPr>
          <p:spPr>
            <a:xfrm flipH="1">
              <a:off x="3380014" y="4590581"/>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24"/>
            <p:cNvSpPr/>
            <p:nvPr/>
          </p:nvSpPr>
          <p:spPr>
            <a:xfrm rot="-311666">
              <a:off x="4096754" y="46304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24"/>
            <p:cNvSpPr/>
            <p:nvPr/>
          </p:nvSpPr>
          <p:spPr>
            <a:xfrm rot="-392198">
              <a:off x="3942938" y="46344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24"/>
            <p:cNvSpPr/>
            <p:nvPr/>
          </p:nvSpPr>
          <p:spPr>
            <a:xfrm rot="-311666">
              <a:off x="6638372" y="4644749"/>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24"/>
            <p:cNvSpPr/>
            <p:nvPr/>
          </p:nvSpPr>
          <p:spPr>
            <a:xfrm rot="-392198">
              <a:off x="6484557" y="4648745"/>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24"/>
            <p:cNvSpPr/>
            <p:nvPr/>
          </p:nvSpPr>
          <p:spPr>
            <a:xfrm rot="-311666">
              <a:off x="7699854" y="46458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24"/>
            <p:cNvSpPr/>
            <p:nvPr/>
          </p:nvSpPr>
          <p:spPr>
            <a:xfrm rot="-392198">
              <a:off x="7546038" y="46498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24"/>
            <p:cNvSpPr/>
            <p:nvPr/>
          </p:nvSpPr>
          <p:spPr>
            <a:xfrm rot="-311666">
              <a:off x="2463316" y="46057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24"/>
            <p:cNvSpPr/>
            <p:nvPr/>
          </p:nvSpPr>
          <p:spPr>
            <a:xfrm rot="-392198">
              <a:off x="2309500" y="46097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24"/>
            <p:cNvSpPr/>
            <p:nvPr/>
          </p:nvSpPr>
          <p:spPr>
            <a:xfrm rot="-311666">
              <a:off x="747579" y="4675687"/>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24"/>
            <p:cNvSpPr/>
            <p:nvPr/>
          </p:nvSpPr>
          <p:spPr>
            <a:xfrm rot="-392198">
              <a:off x="593763" y="4679682"/>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24"/>
            <p:cNvSpPr/>
            <p:nvPr/>
          </p:nvSpPr>
          <p:spPr>
            <a:xfrm rot="1498374">
              <a:off x="4099383" y="4682386"/>
              <a:ext cx="123962" cy="138116"/>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sp>
          <p:nvSpPr>
            <p:cNvPr id="261" name="Google Shape;261;p24"/>
            <p:cNvSpPr/>
            <p:nvPr/>
          </p:nvSpPr>
          <p:spPr>
            <a:xfrm rot="2700242">
              <a:off x="579912" y="4640102"/>
              <a:ext cx="251162" cy="279858"/>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sp>
          <p:nvSpPr>
            <p:cNvPr id="262" name="Google Shape;262;p24"/>
            <p:cNvSpPr/>
            <p:nvPr/>
          </p:nvSpPr>
          <p:spPr>
            <a:xfrm>
              <a:off x="2328621" y="4644669"/>
              <a:ext cx="170700" cy="1707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6533530" y="4690100"/>
              <a:ext cx="122700" cy="1227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7620925" y="4750629"/>
              <a:ext cx="75900" cy="1056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USTOM">
    <p:spTree>
      <p:nvGrpSpPr>
        <p:cNvPr id="265" name="Shape 265"/>
        <p:cNvGrpSpPr/>
        <p:nvPr/>
      </p:nvGrpSpPr>
      <p:grpSpPr>
        <a:xfrm>
          <a:off x="0" y="0"/>
          <a:ext cx="0" cy="0"/>
          <a:chOff x="0" y="0"/>
          <a:chExt cx="0" cy="0"/>
        </a:xfrm>
      </p:grpSpPr>
      <p:sp>
        <p:nvSpPr>
          <p:cNvPr id="266" name="Google Shape;266;p25"/>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67" name="Shape 267"/>
        <p:cNvGrpSpPr/>
        <p:nvPr/>
      </p:nvGrpSpPr>
      <p:grpSpPr>
        <a:xfrm>
          <a:off x="0" y="0"/>
          <a:ext cx="0" cy="0"/>
          <a:chOff x="0" y="0"/>
          <a:chExt cx="0" cy="0"/>
        </a:xfrm>
      </p:grpSpPr>
      <p:sp>
        <p:nvSpPr>
          <p:cNvPr id="268" name="Google Shape;268;p26"/>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9" name="Google Shape;269;p26"/>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0" name="Google Shape;270;p26"/>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548125" y="593125"/>
            <a:ext cx="6167100" cy="3963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p:txBody>
      </p:sp>
      <p:sp>
        <p:nvSpPr>
          <p:cNvPr id="56" name="Google Shape;56;p14"/>
          <p:cNvSpPr txBox="1"/>
          <p:nvPr>
            <p:ph idx="1" type="body"/>
          </p:nvPr>
        </p:nvSpPr>
        <p:spPr>
          <a:xfrm>
            <a:off x="548125" y="1271600"/>
            <a:ext cx="6167100" cy="32979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indent="-381000" lvl="1" marL="9144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indent="-381000" lvl="2" marL="13716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indent="-381000" lvl="3" marL="18288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indent="-381000" lvl="4" marL="2286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indent="-381000" lvl="5" marL="27432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indent="-381000" lvl="6" marL="32004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indent="-381000" lvl="7" marL="36576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indent="-381000" lvl="8" marL="41148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p:txBody>
      </p:sp>
      <p:sp>
        <p:nvSpPr>
          <p:cNvPr id="57" name="Google Shape;57;p14"/>
          <p:cNvSpPr txBox="1"/>
          <p:nvPr>
            <p:ph idx="12" type="sldNum"/>
          </p:nvPr>
        </p:nvSpPr>
        <p:spPr>
          <a:xfrm>
            <a:off x="8404384" y="199526"/>
            <a:ext cx="548700" cy="393600"/>
          </a:xfrm>
          <a:prstGeom prst="rect">
            <a:avLst/>
          </a:prstGeom>
          <a:noFill/>
          <a:ln>
            <a:noFill/>
          </a:ln>
        </p:spPr>
        <p:txBody>
          <a:bodyPr anchorCtr="0" anchor="t" bIns="0" lIns="0" spcFirstLastPara="1" rIns="0" wrap="square" tIns="0">
            <a:noAutofit/>
          </a:bodyPr>
          <a:lstStyle>
            <a:lvl1pPr lvl="0" rtl="0" algn="r">
              <a:buNone/>
              <a:defRPr sz="1300">
                <a:solidFill>
                  <a:schemeClr val="lt2"/>
                </a:solidFill>
                <a:latin typeface="Walter Turncoat"/>
                <a:ea typeface="Walter Turncoat"/>
                <a:cs typeface="Walter Turncoat"/>
                <a:sym typeface="Walter Turncoat"/>
              </a:defRPr>
            </a:lvl1pPr>
            <a:lvl2pPr lvl="1" rtl="0" algn="r">
              <a:buNone/>
              <a:defRPr sz="1300">
                <a:solidFill>
                  <a:schemeClr val="lt2"/>
                </a:solidFill>
                <a:latin typeface="Walter Turncoat"/>
                <a:ea typeface="Walter Turncoat"/>
                <a:cs typeface="Walter Turncoat"/>
                <a:sym typeface="Walter Turncoat"/>
              </a:defRPr>
            </a:lvl2pPr>
            <a:lvl3pPr lvl="2" rtl="0" algn="r">
              <a:buNone/>
              <a:defRPr sz="1300">
                <a:solidFill>
                  <a:schemeClr val="lt2"/>
                </a:solidFill>
                <a:latin typeface="Walter Turncoat"/>
                <a:ea typeface="Walter Turncoat"/>
                <a:cs typeface="Walter Turncoat"/>
                <a:sym typeface="Walter Turncoat"/>
              </a:defRPr>
            </a:lvl3pPr>
            <a:lvl4pPr lvl="3" rtl="0" algn="r">
              <a:buNone/>
              <a:defRPr sz="1300">
                <a:solidFill>
                  <a:schemeClr val="lt2"/>
                </a:solidFill>
                <a:latin typeface="Walter Turncoat"/>
                <a:ea typeface="Walter Turncoat"/>
                <a:cs typeface="Walter Turncoat"/>
                <a:sym typeface="Walter Turncoat"/>
              </a:defRPr>
            </a:lvl4pPr>
            <a:lvl5pPr lvl="4" rtl="0" algn="r">
              <a:buNone/>
              <a:defRPr sz="1300">
                <a:solidFill>
                  <a:schemeClr val="lt2"/>
                </a:solidFill>
                <a:latin typeface="Walter Turncoat"/>
                <a:ea typeface="Walter Turncoat"/>
                <a:cs typeface="Walter Turncoat"/>
                <a:sym typeface="Walter Turncoat"/>
              </a:defRPr>
            </a:lvl5pPr>
            <a:lvl6pPr lvl="5" rtl="0" algn="r">
              <a:buNone/>
              <a:defRPr sz="1300">
                <a:solidFill>
                  <a:schemeClr val="lt2"/>
                </a:solidFill>
                <a:latin typeface="Walter Turncoat"/>
                <a:ea typeface="Walter Turncoat"/>
                <a:cs typeface="Walter Turncoat"/>
                <a:sym typeface="Walter Turncoat"/>
              </a:defRPr>
            </a:lvl6pPr>
            <a:lvl7pPr lvl="6" rtl="0" algn="r">
              <a:buNone/>
              <a:defRPr sz="1300">
                <a:solidFill>
                  <a:schemeClr val="lt2"/>
                </a:solidFill>
                <a:latin typeface="Walter Turncoat"/>
                <a:ea typeface="Walter Turncoat"/>
                <a:cs typeface="Walter Turncoat"/>
                <a:sym typeface="Walter Turncoat"/>
              </a:defRPr>
            </a:lvl7pPr>
            <a:lvl8pPr lvl="7" rtl="0" algn="r">
              <a:buNone/>
              <a:defRPr sz="1300">
                <a:solidFill>
                  <a:schemeClr val="lt2"/>
                </a:solidFill>
                <a:latin typeface="Walter Turncoat"/>
                <a:ea typeface="Walter Turncoat"/>
                <a:cs typeface="Walter Turncoat"/>
                <a:sym typeface="Walter Turncoat"/>
              </a:defRPr>
            </a:lvl8pPr>
            <a:lvl9pPr lvl="8" rtl="0" algn="r">
              <a:buNone/>
              <a:defRPr sz="1300">
                <a:solidFill>
                  <a:schemeClr val="lt2"/>
                </a:solidFill>
                <a:latin typeface="Walter Turncoat"/>
                <a:ea typeface="Walter Turncoat"/>
                <a:cs typeface="Walter Turncoat"/>
                <a:sym typeface="Walter Turnco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3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hyperlink" Target="https://drive.google.com/file/d/1AohVv0ctUfyo1DLNs_l3nBDC_iv_2w-H/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3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30.jpg"/><Relationship Id="rId4" Type="http://schemas.openxmlformats.org/officeDocument/2006/relationships/image" Target="../media/image2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3.jpg"/><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34.jpg"/><Relationship Id="rId4" Type="http://schemas.openxmlformats.org/officeDocument/2006/relationships/image" Target="../media/image3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hyperlink" Target="http://iizuka.cs.tsukuba.ac.jp/projects/colorization/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places2.csail.mit.edu/download.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ctrTitle"/>
          </p:nvPr>
        </p:nvSpPr>
        <p:spPr>
          <a:xfrm>
            <a:off x="311700" y="38375"/>
            <a:ext cx="8520600" cy="124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Mid-Evaluation</a:t>
            </a:r>
            <a:endParaRPr/>
          </a:p>
        </p:txBody>
      </p:sp>
      <p:sp>
        <p:nvSpPr>
          <p:cNvPr id="276" name="Google Shape;276;p27"/>
          <p:cNvSpPr txBox="1"/>
          <p:nvPr>
            <p:ph idx="1" type="subTitle"/>
          </p:nvPr>
        </p:nvSpPr>
        <p:spPr>
          <a:xfrm>
            <a:off x="311700" y="1328300"/>
            <a:ext cx="8520600" cy="516600"/>
          </a:xfrm>
          <a:prstGeom prst="rect">
            <a:avLst/>
          </a:prstGeom>
        </p:spPr>
        <p:txBody>
          <a:bodyPr anchorCtr="0" anchor="t" bIns="0" lIns="0" spcFirstLastPara="1" rIns="0" wrap="square" tIns="0">
            <a:noAutofit/>
          </a:bodyPr>
          <a:lstStyle/>
          <a:p>
            <a:pPr indent="457200" lvl="0" marL="2743200" rtl="0" algn="l">
              <a:spcBef>
                <a:spcPts val="0"/>
              </a:spcBef>
              <a:spcAft>
                <a:spcPts val="0"/>
              </a:spcAft>
              <a:buNone/>
            </a:pPr>
            <a:r>
              <a:rPr lang="en">
                <a:latin typeface="Walter Turncoat"/>
                <a:ea typeface="Walter Turncoat"/>
                <a:cs typeface="Walter Turncoat"/>
                <a:sym typeface="Walter Turncoat"/>
              </a:rPr>
              <a:t>Team 6/6</a:t>
            </a:r>
            <a:endParaRPr>
              <a:latin typeface="Walter Turncoat"/>
              <a:ea typeface="Walter Turncoat"/>
              <a:cs typeface="Walter Turncoat"/>
              <a:sym typeface="Walter Turncoat"/>
            </a:endParaRPr>
          </a:p>
        </p:txBody>
      </p:sp>
      <p:grpSp>
        <p:nvGrpSpPr>
          <p:cNvPr id="277" name="Google Shape;277;p27"/>
          <p:cNvGrpSpPr/>
          <p:nvPr/>
        </p:nvGrpSpPr>
        <p:grpSpPr>
          <a:xfrm>
            <a:off x="499305" y="4107622"/>
            <a:ext cx="653153" cy="844462"/>
            <a:chOff x="4156630" y="2221097"/>
            <a:chExt cx="653153" cy="844462"/>
          </a:xfrm>
        </p:grpSpPr>
        <p:sp>
          <p:nvSpPr>
            <p:cNvPr id="278" name="Google Shape;278;p27"/>
            <p:cNvSpPr/>
            <p:nvPr/>
          </p:nvSpPr>
          <p:spPr>
            <a:xfrm flipH="1">
              <a:off x="4555988" y="2868329"/>
              <a:ext cx="168163" cy="181080"/>
            </a:xfrm>
            <a:custGeom>
              <a:rect b="b" l="l" r="r" t="t"/>
              <a:pathLst>
                <a:path extrusionOk="0" h="12002" w="11144">
                  <a:moveTo>
                    <a:pt x="11144" y="0"/>
                  </a:moveTo>
                  <a:lnTo>
                    <a:pt x="3429" y="12002"/>
                  </a:lnTo>
                  <a:lnTo>
                    <a:pt x="0" y="9144"/>
                  </a:lnTo>
                </a:path>
              </a:pathLst>
            </a:custGeom>
            <a:noFill/>
            <a:ln cap="rnd" cmpd="sng" w="38100">
              <a:solidFill>
                <a:srgbClr val="FFFFFF"/>
              </a:solidFill>
              <a:prstDash val="solid"/>
              <a:round/>
              <a:headEnd len="med" w="med" type="none"/>
              <a:tailEnd len="med" w="med" type="none"/>
            </a:ln>
          </p:spPr>
        </p:sp>
        <p:sp>
          <p:nvSpPr>
            <p:cNvPr id="279" name="Google Shape;279;p27"/>
            <p:cNvSpPr/>
            <p:nvPr/>
          </p:nvSpPr>
          <p:spPr>
            <a:xfrm flipH="1">
              <a:off x="4407590" y="28470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80" name="Google Shape;280;p27"/>
            <p:cNvPicPr preferRelativeResize="0"/>
            <p:nvPr/>
          </p:nvPicPr>
          <p:blipFill>
            <a:blip r:embed="rId3">
              <a:alphaModFix/>
            </a:blip>
            <a:stretch>
              <a:fillRect/>
            </a:stretch>
          </p:blipFill>
          <p:spPr>
            <a:xfrm flipH="1">
              <a:off x="4156630" y="2221097"/>
              <a:ext cx="653153" cy="677078"/>
            </a:xfrm>
            <a:prstGeom prst="rect">
              <a:avLst/>
            </a:prstGeom>
            <a:noFill/>
            <a:ln>
              <a:noFill/>
            </a:ln>
          </p:spPr>
        </p:pic>
        <p:sp>
          <p:nvSpPr>
            <p:cNvPr id="281" name="Google Shape;281;p27"/>
            <p:cNvSpPr/>
            <p:nvPr/>
          </p:nvSpPr>
          <p:spPr>
            <a:xfrm flipH="1">
              <a:off x="4345677" y="2472511"/>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27"/>
            <p:cNvSpPr/>
            <p:nvPr/>
          </p:nvSpPr>
          <p:spPr>
            <a:xfrm flipH="1">
              <a:off x="4496914" y="2460725"/>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3" name="Google Shape;283;p27"/>
          <p:cNvGrpSpPr/>
          <p:nvPr/>
        </p:nvGrpSpPr>
        <p:grpSpPr>
          <a:xfrm>
            <a:off x="5474683" y="4107622"/>
            <a:ext cx="667508" cy="844462"/>
            <a:chOff x="3169583" y="2221097"/>
            <a:chExt cx="667508" cy="844462"/>
          </a:xfrm>
        </p:grpSpPr>
        <p:sp>
          <p:nvSpPr>
            <p:cNvPr id="284" name="Google Shape;284;p27"/>
            <p:cNvSpPr/>
            <p:nvPr/>
          </p:nvSpPr>
          <p:spPr>
            <a:xfrm flipH="1">
              <a:off x="3234866" y="2861125"/>
              <a:ext cx="242250" cy="122750"/>
            </a:xfrm>
            <a:custGeom>
              <a:rect b="b" l="l" r="r" t="t"/>
              <a:pathLst>
                <a:path extrusionOk="0" h="4910" w="9690">
                  <a:moveTo>
                    <a:pt x="0" y="0"/>
                  </a:moveTo>
                  <a:lnTo>
                    <a:pt x="3747" y="4910"/>
                  </a:lnTo>
                  <a:lnTo>
                    <a:pt x="8140" y="905"/>
                  </a:lnTo>
                  <a:lnTo>
                    <a:pt x="9690" y="3230"/>
                  </a:lnTo>
                </a:path>
              </a:pathLst>
            </a:custGeom>
            <a:noFill/>
            <a:ln cap="rnd" cmpd="sng" w="38100">
              <a:solidFill>
                <a:srgbClr val="FFFFFF"/>
              </a:solidFill>
              <a:prstDash val="solid"/>
              <a:round/>
              <a:headEnd len="med" w="med" type="none"/>
              <a:tailEnd len="med" w="med" type="none"/>
            </a:ln>
          </p:spPr>
        </p:sp>
        <p:sp>
          <p:nvSpPr>
            <p:cNvPr id="285" name="Google Shape;285;p27"/>
            <p:cNvSpPr/>
            <p:nvPr/>
          </p:nvSpPr>
          <p:spPr>
            <a:xfrm>
              <a:off x="3575473" y="2842709"/>
              <a:ext cx="74300" cy="222850"/>
            </a:xfrm>
            <a:custGeom>
              <a:rect b="b" l="l" r="r" t="t"/>
              <a:pathLst>
                <a:path extrusionOk="0" h="8914" w="2972">
                  <a:moveTo>
                    <a:pt x="0" y="0"/>
                  </a:moveTo>
                  <a:lnTo>
                    <a:pt x="0" y="8914"/>
                  </a:lnTo>
                  <a:lnTo>
                    <a:pt x="2972" y="8914"/>
                  </a:lnTo>
                </a:path>
              </a:pathLst>
            </a:custGeom>
            <a:noFill/>
            <a:ln cap="rnd" cmpd="sng" w="38100">
              <a:solidFill>
                <a:srgbClr val="FFFFFF"/>
              </a:solidFill>
              <a:prstDash val="solid"/>
              <a:round/>
              <a:headEnd len="med" w="med" type="none"/>
              <a:tailEnd len="med" w="med" type="none"/>
            </a:ln>
          </p:spPr>
        </p:sp>
        <p:pic>
          <p:nvPicPr>
            <p:cNvPr id="286" name="Google Shape;286;p27"/>
            <p:cNvPicPr preferRelativeResize="0"/>
            <p:nvPr/>
          </p:nvPicPr>
          <p:blipFill>
            <a:blip r:embed="rId4">
              <a:alphaModFix/>
            </a:blip>
            <a:stretch>
              <a:fillRect/>
            </a:stretch>
          </p:blipFill>
          <p:spPr>
            <a:xfrm flipH="1">
              <a:off x="3169583" y="2221097"/>
              <a:ext cx="667508" cy="677078"/>
            </a:xfrm>
            <a:prstGeom prst="rect">
              <a:avLst/>
            </a:prstGeom>
            <a:noFill/>
            <a:ln>
              <a:noFill/>
            </a:ln>
          </p:spPr>
        </p:pic>
        <p:sp>
          <p:nvSpPr>
            <p:cNvPr id="287" name="Google Shape;287;p27"/>
            <p:cNvSpPr/>
            <p:nvPr/>
          </p:nvSpPr>
          <p:spPr>
            <a:xfrm flipH="1" rot="311666">
              <a:off x="3431867" y="25730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27"/>
            <p:cNvSpPr/>
            <p:nvPr/>
          </p:nvSpPr>
          <p:spPr>
            <a:xfrm flipH="1" rot="392198">
              <a:off x="3595515" y="25770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27"/>
            <p:cNvSpPr/>
            <p:nvPr/>
          </p:nvSpPr>
          <p:spPr>
            <a:xfrm flipH="1" rot="-1498374">
              <a:off x="3375021" y="2624986"/>
              <a:ext cx="123962" cy="138116"/>
            </a:xfrm>
            <a:custGeom>
              <a:rect b="b" l="l" r="r" t="t"/>
              <a:pathLst>
                <a:path extrusionOk="0" h="11144" w="10002">
                  <a:moveTo>
                    <a:pt x="0" y="11144"/>
                  </a:moveTo>
                  <a:cubicBezTo>
                    <a:pt x="4895" y="10166"/>
                    <a:pt x="10002" y="4991"/>
                    <a:pt x="10002" y="0"/>
                  </a:cubicBezTo>
                </a:path>
              </a:pathLst>
            </a:custGeom>
            <a:noFill/>
            <a:ln cap="rnd" cmpd="sng" w="38100">
              <a:solidFill>
                <a:srgbClr val="24272E"/>
              </a:solidFill>
              <a:prstDash val="solid"/>
              <a:round/>
              <a:headEnd len="med" w="med" type="none"/>
              <a:tailEnd len="med" w="med" type="none"/>
            </a:ln>
          </p:spPr>
        </p:sp>
      </p:grpSp>
      <p:grpSp>
        <p:nvGrpSpPr>
          <p:cNvPr id="290" name="Google Shape;290;p27"/>
          <p:cNvGrpSpPr/>
          <p:nvPr/>
        </p:nvGrpSpPr>
        <p:grpSpPr>
          <a:xfrm>
            <a:off x="2776988" y="4191359"/>
            <a:ext cx="736891" cy="676987"/>
            <a:chOff x="634588" y="3760172"/>
            <a:chExt cx="736891" cy="676987"/>
          </a:xfrm>
        </p:grpSpPr>
        <p:sp>
          <p:nvSpPr>
            <p:cNvPr id="291" name="Google Shape;291;p27"/>
            <p:cNvSpPr/>
            <p:nvPr/>
          </p:nvSpPr>
          <p:spPr>
            <a:xfrm>
              <a:off x="806100"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sp>
          <p:nvSpPr>
            <p:cNvPr id="292" name="Google Shape;292;p27"/>
            <p:cNvSpPr/>
            <p:nvPr/>
          </p:nvSpPr>
          <p:spPr>
            <a:xfrm flipH="1">
              <a:off x="1063364"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93" name="Google Shape;293;p27"/>
            <p:cNvPicPr preferRelativeResize="0"/>
            <p:nvPr/>
          </p:nvPicPr>
          <p:blipFill>
            <a:blip r:embed="rId5">
              <a:alphaModFix/>
            </a:blip>
            <a:stretch>
              <a:fillRect/>
            </a:stretch>
          </p:blipFill>
          <p:spPr>
            <a:xfrm>
              <a:off x="634588" y="3760172"/>
              <a:ext cx="736891" cy="509603"/>
            </a:xfrm>
            <a:prstGeom prst="rect">
              <a:avLst/>
            </a:prstGeom>
            <a:noFill/>
            <a:ln>
              <a:noFill/>
            </a:ln>
          </p:spPr>
        </p:pic>
        <p:sp>
          <p:nvSpPr>
            <p:cNvPr id="294" name="Google Shape;294;p27"/>
            <p:cNvSpPr/>
            <p:nvPr/>
          </p:nvSpPr>
          <p:spPr>
            <a:xfrm rot="-311666">
              <a:off x="1052379" y="3989887"/>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27"/>
            <p:cNvSpPr/>
            <p:nvPr/>
          </p:nvSpPr>
          <p:spPr>
            <a:xfrm rot="-392198">
              <a:off x="898563" y="3993882"/>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7"/>
            <p:cNvSpPr/>
            <p:nvPr/>
          </p:nvSpPr>
          <p:spPr>
            <a:xfrm rot="2700242">
              <a:off x="884712" y="3954302"/>
              <a:ext cx="251162" cy="279858"/>
            </a:xfrm>
            <a:custGeom>
              <a:rect b="b" l="l" r="r" t="t"/>
              <a:pathLst>
                <a:path extrusionOk="0" h="11144" w="10002">
                  <a:moveTo>
                    <a:pt x="0" y="11144"/>
                  </a:moveTo>
                  <a:cubicBezTo>
                    <a:pt x="4895" y="10166"/>
                    <a:pt x="10002" y="4991"/>
                    <a:pt x="10002" y="0"/>
                  </a:cubicBezTo>
                </a:path>
              </a:pathLst>
            </a:custGeom>
            <a:noFill/>
            <a:ln cap="rnd" cmpd="sng" w="38100">
              <a:solidFill>
                <a:srgbClr val="24272E"/>
              </a:solidFill>
              <a:prstDash val="solid"/>
              <a:round/>
              <a:headEnd len="med" w="med" type="none"/>
              <a:tailEnd len="med" w="med" type="none"/>
            </a:ln>
          </p:spPr>
        </p:sp>
      </p:grpSp>
      <p:grpSp>
        <p:nvGrpSpPr>
          <p:cNvPr id="297" name="Google Shape;297;p27"/>
          <p:cNvGrpSpPr/>
          <p:nvPr/>
        </p:nvGrpSpPr>
        <p:grpSpPr>
          <a:xfrm>
            <a:off x="7809747" y="4096852"/>
            <a:ext cx="715358" cy="865994"/>
            <a:chOff x="4087472" y="3571164"/>
            <a:chExt cx="715358" cy="865994"/>
          </a:xfrm>
        </p:grpSpPr>
        <p:sp>
          <p:nvSpPr>
            <p:cNvPr id="298" name="Google Shape;298;p27"/>
            <p:cNvSpPr/>
            <p:nvPr/>
          </p:nvSpPr>
          <p:spPr>
            <a:xfrm flipH="1">
              <a:off x="4522161" y="4239929"/>
              <a:ext cx="168163" cy="181080"/>
            </a:xfrm>
            <a:custGeom>
              <a:rect b="b" l="l" r="r" t="t"/>
              <a:pathLst>
                <a:path extrusionOk="0" h="12002" w="11144">
                  <a:moveTo>
                    <a:pt x="11144" y="0"/>
                  </a:moveTo>
                  <a:lnTo>
                    <a:pt x="3429" y="12002"/>
                  </a:lnTo>
                  <a:lnTo>
                    <a:pt x="0" y="9144"/>
                  </a:lnTo>
                </a:path>
              </a:pathLst>
            </a:custGeom>
            <a:noFill/>
            <a:ln cap="rnd" cmpd="sng" w="38100">
              <a:solidFill>
                <a:srgbClr val="FFFFFF"/>
              </a:solidFill>
              <a:prstDash val="solid"/>
              <a:round/>
              <a:headEnd len="med" w="med" type="none"/>
              <a:tailEnd len="med" w="med" type="none"/>
            </a:ln>
          </p:spPr>
        </p:sp>
        <p:sp>
          <p:nvSpPr>
            <p:cNvPr id="299" name="Google Shape;299;p27"/>
            <p:cNvSpPr/>
            <p:nvPr/>
          </p:nvSpPr>
          <p:spPr>
            <a:xfrm flipH="1">
              <a:off x="4373762"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300" name="Google Shape;300;p27"/>
            <p:cNvPicPr preferRelativeResize="0"/>
            <p:nvPr/>
          </p:nvPicPr>
          <p:blipFill>
            <a:blip r:embed="rId6">
              <a:alphaModFix/>
            </a:blip>
            <a:stretch>
              <a:fillRect/>
            </a:stretch>
          </p:blipFill>
          <p:spPr>
            <a:xfrm flipH="1">
              <a:off x="4087472" y="3571164"/>
              <a:ext cx="715358" cy="698611"/>
            </a:xfrm>
            <a:prstGeom prst="rect">
              <a:avLst/>
            </a:prstGeom>
            <a:noFill/>
            <a:ln>
              <a:noFill/>
            </a:ln>
          </p:spPr>
        </p:pic>
        <p:sp>
          <p:nvSpPr>
            <p:cNvPr id="301" name="Google Shape;301;p27"/>
            <p:cNvSpPr/>
            <p:nvPr/>
          </p:nvSpPr>
          <p:spPr>
            <a:xfrm flipH="1" rot="311666">
              <a:off x="4395383" y="3958949"/>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27"/>
            <p:cNvSpPr/>
            <p:nvPr/>
          </p:nvSpPr>
          <p:spPr>
            <a:xfrm flipH="1" rot="392198">
              <a:off x="4559032" y="3962945"/>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27"/>
            <p:cNvSpPr/>
            <p:nvPr/>
          </p:nvSpPr>
          <p:spPr>
            <a:xfrm flipH="1">
              <a:off x="4447271" y="4004300"/>
              <a:ext cx="122700" cy="122700"/>
            </a:xfrm>
            <a:prstGeom prst="pie">
              <a:avLst>
                <a:gd fmla="val 0" name="adj1"/>
                <a:gd fmla="val 10852930" name="adj2"/>
              </a:avLst>
            </a:prstGeom>
            <a:solidFill>
              <a:srgbClr val="24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7"/>
          <p:cNvSpPr txBox="1"/>
          <p:nvPr/>
        </p:nvSpPr>
        <p:spPr>
          <a:xfrm>
            <a:off x="135525"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Aritra Banerjee</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2018102006</a:t>
            </a:r>
            <a:endParaRPr sz="1200">
              <a:solidFill>
                <a:srgbClr val="F3F3F3"/>
              </a:solidFill>
              <a:latin typeface="Walter Turncoat"/>
              <a:ea typeface="Walter Turncoat"/>
              <a:cs typeface="Walter Turncoat"/>
              <a:sym typeface="Walter Turncoat"/>
            </a:endParaRPr>
          </a:p>
        </p:txBody>
      </p:sp>
      <p:sp>
        <p:nvSpPr>
          <p:cNvPr id="305" name="Google Shape;305;p27"/>
          <p:cNvSpPr txBox="1"/>
          <p:nvPr/>
        </p:nvSpPr>
        <p:spPr>
          <a:xfrm>
            <a:off x="2467063"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Jayati Narang</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2018101066</a:t>
            </a:r>
            <a:endParaRPr sz="1200">
              <a:solidFill>
                <a:srgbClr val="F3F3F3"/>
              </a:solidFill>
              <a:latin typeface="Walter Turncoat"/>
              <a:ea typeface="Walter Turncoat"/>
              <a:cs typeface="Walter Turncoat"/>
              <a:sym typeface="Walter Turncoat"/>
            </a:endParaRPr>
          </a:p>
        </p:txBody>
      </p:sp>
      <p:sp>
        <p:nvSpPr>
          <p:cNvPr id="306" name="Google Shape;306;p27"/>
          <p:cNvSpPr txBox="1"/>
          <p:nvPr/>
        </p:nvSpPr>
        <p:spPr>
          <a:xfrm>
            <a:off x="5138413"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Sahil Bhatt</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2018111002</a:t>
            </a:r>
            <a:endParaRPr sz="1200">
              <a:solidFill>
                <a:srgbClr val="F3F3F3"/>
              </a:solidFill>
              <a:latin typeface="Walter Turncoat"/>
              <a:ea typeface="Walter Turncoat"/>
              <a:cs typeface="Walter Turncoat"/>
              <a:sym typeface="Walter Turncoat"/>
            </a:endParaRPr>
          </a:p>
        </p:txBody>
      </p:sp>
      <p:sp>
        <p:nvSpPr>
          <p:cNvPr id="307" name="Google Shape;307;p27"/>
          <p:cNvSpPr txBox="1"/>
          <p:nvPr/>
        </p:nvSpPr>
        <p:spPr>
          <a:xfrm>
            <a:off x="7097100" y="3634700"/>
            <a:ext cx="204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Srivathsan baskaran</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2018101049</a:t>
            </a:r>
            <a:endParaRPr sz="1200">
              <a:solidFill>
                <a:srgbClr val="F3F3F3"/>
              </a:solidFill>
              <a:latin typeface="Walter Turncoat"/>
              <a:ea typeface="Walter Turncoat"/>
              <a:cs typeface="Walter Turncoat"/>
              <a:sym typeface="Walter Turncoat"/>
            </a:endParaRPr>
          </a:p>
        </p:txBody>
      </p:sp>
      <p:sp>
        <p:nvSpPr>
          <p:cNvPr id="308" name="Google Shape;308;p27"/>
          <p:cNvSpPr txBox="1"/>
          <p:nvPr/>
        </p:nvSpPr>
        <p:spPr>
          <a:xfrm>
            <a:off x="1683650" y="2132400"/>
            <a:ext cx="5413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FFFFFF"/>
                </a:solidFill>
                <a:latin typeface="Walter Turncoat"/>
                <a:ea typeface="Walter Turncoat"/>
                <a:cs typeface="Walter Turncoat"/>
                <a:sym typeface="Walter Turncoat"/>
              </a:rPr>
              <a:t>IMAGE </a:t>
            </a:r>
            <a:r>
              <a:rPr lang="en" sz="2100">
                <a:solidFill>
                  <a:srgbClr val="E06666"/>
                </a:solidFill>
                <a:latin typeface="Walter Turncoat"/>
                <a:ea typeface="Walter Turncoat"/>
                <a:cs typeface="Walter Turncoat"/>
                <a:sym typeface="Walter Turncoat"/>
              </a:rPr>
              <a:t>C</a:t>
            </a:r>
            <a:r>
              <a:rPr lang="en" sz="2100">
                <a:solidFill>
                  <a:srgbClr val="FFFF00"/>
                </a:solidFill>
                <a:latin typeface="Walter Turncoat"/>
                <a:ea typeface="Walter Turncoat"/>
                <a:cs typeface="Walter Turncoat"/>
                <a:sym typeface="Walter Turncoat"/>
              </a:rPr>
              <a:t>O</a:t>
            </a:r>
            <a:r>
              <a:rPr lang="en" sz="2100">
                <a:solidFill>
                  <a:srgbClr val="00FF00"/>
                </a:solidFill>
                <a:latin typeface="Walter Turncoat"/>
                <a:ea typeface="Walter Turncoat"/>
                <a:cs typeface="Walter Turncoat"/>
                <a:sym typeface="Walter Turncoat"/>
              </a:rPr>
              <a:t>L</a:t>
            </a:r>
            <a:r>
              <a:rPr lang="en" sz="2100">
                <a:solidFill>
                  <a:srgbClr val="6D9EEB"/>
                </a:solidFill>
                <a:latin typeface="Walter Turncoat"/>
                <a:ea typeface="Walter Turncoat"/>
                <a:cs typeface="Walter Turncoat"/>
                <a:sym typeface="Walter Turncoat"/>
              </a:rPr>
              <a:t>O</a:t>
            </a:r>
            <a:r>
              <a:rPr lang="en" sz="2100">
                <a:solidFill>
                  <a:srgbClr val="00FFFF"/>
                </a:solidFill>
                <a:latin typeface="Walter Turncoat"/>
                <a:ea typeface="Walter Turncoat"/>
                <a:cs typeface="Walter Turncoat"/>
                <a:sym typeface="Walter Turncoat"/>
              </a:rPr>
              <a:t>U</a:t>
            </a:r>
            <a:r>
              <a:rPr lang="en" sz="2100">
                <a:solidFill>
                  <a:srgbClr val="FF9900"/>
                </a:solidFill>
                <a:latin typeface="Walter Turncoat"/>
                <a:ea typeface="Walter Turncoat"/>
                <a:cs typeface="Walter Turncoat"/>
                <a:sym typeface="Walter Turncoat"/>
              </a:rPr>
              <a:t>R</a:t>
            </a:r>
            <a:r>
              <a:rPr lang="en" sz="2100">
                <a:solidFill>
                  <a:srgbClr val="EAD1DC"/>
                </a:solidFill>
                <a:latin typeface="Walter Turncoat"/>
                <a:ea typeface="Walter Turncoat"/>
                <a:cs typeface="Walter Turncoat"/>
                <a:sym typeface="Walter Turncoat"/>
              </a:rPr>
              <a:t>I</a:t>
            </a:r>
            <a:r>
              <a:rPr lang="en" sz="2100">
                <a:solidFill>
                  <a:srgbClr val="EA9999"/>
                </a:solidFill>
                <a:latin typeface="Walter Turncoat"/>
                <a:ea typeface="Walter Turncoat"/>
                <a:cs typeface="Walter Turncoat"/>
                <a:sym typeface="Walter Turncoat"/>
              </a:rPr>
              <a:t>N</a:t>
            </a:r>
            <a:r>
              <a:rPr lang="en" sz="2100">
                <a:solidFill>
                  <a:srgbClr val="00FF55"/>
                </a:solidFill>
                <a:latin typeface="Walter Turncoat"/>
                <a:ea typeface="Walter Turncoat"/>
                <a:cs typeface="Walter Turncoat"/>
                <a:sym typeface="Walter Turncoat"/>
              </a:rPr>
              <a:t>G</a:t>
            </a:r>
            <a:endParaRPr sz="2100">
              <a:solidFill>
                <a:srgbClr val="00FF55"/>
              </a:solidFill>
              <a:latin typeface="Walter Turncoat"/>
              <a:ea typeface="Walter Turncoat"/>
              <a:cs typeface="Walter Turncoat"/>
              <a:sym typeface="Walter Turnco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Hyperparameters</a:t>
            </a:r>
            <a:endParaRPr/>
          </a:p>
        </p:txBody>
      </p:sp>
      <p:sp>
        <p:nvSpPr>
          <p:cNvPr id="364" name="Google Shape;364;p36"/>
          <p:cNvSpPr txBox="1"/>
          <p:nvPr>
            <p:ph idx="1" type="body"/>
          </p:nvPr>
        </p:nvSpPr>
        <p:spPr>
          <a:xfrm>
            <a:off x="548125" y="1058025"/>
            <a:ext cx="6167100" cy="3511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solidFill>
                  <a:srgbClr val="FFFFFF"/>
                </a:solidFill>
              </a:rPr>
              <a:t>Hyperparameters:</a:t>
            </a:r>
            <a:endParaRPr sz="1800">
              <a:solidFill>
                <a:srgbClr val="FFFFFF"/>
              </a:solidFill>
            </a:endParaRPr>
          </a:p>
          <a:p>
            <a:pPr indent="-330200" lvl="0" marL="457200" rtl="0" algn="l">
              <a:spcBef>
                <a:spcPts val="800"/>
              </a:spcBef>
              <a:spcAft>
                <a:spcPts val="0"/>
              </a:spcAft>
              <a:buClr>
                <a:srgbClr val="FFFFFF"/>
              </a:buClr>
              <a:buSzPts val="1600"/>
              <a:buChar char="➜"/>
            </a:pPr>
            <a:r>
              <a:rPr lang="en" sz="1600">
                <a:solidFill>
                  <a:srgbClr val="FFFFFF"/>
                </a:solidFill>
              </a:rPr>
              <a:t>Number of epochs : 30</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Batch size: 32</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Learning rate (𝛂) = 0.001</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Training set: </a:t>
            </a:r>
            <a:r>
              <a:rPr lang="en" sz="1200">
                <a:solidFill>
                  <a:srgbClr val="FFFFFF"/>
                </a:solidFill>
              </a:rPr>
              <a:t>4096 (Botanical Garden) + 4096 (Japanese Garden)</a:t>
            </a:r>
            <a:endParaRPr sz="1200">
              <a:solidFill>
                <a:srgbClr val="FFFFFF"/>
              </a:solidFill>
            </a:endParaRPr>
          </a:p>
          <a:p>
            <a:pPr indent="-304800" lvl="0" marL="457200" rtl="0" algn="l">
              <a:spcBef>
                <a:spcPts val="0"/>
              </a:spcBef>
              <a:spcAft>
                <a:spcPts val="0"/>
              </a:spcAft>
              <a:buClr>
                <a:srgbClr val="FFFFFF"/>
              </a:buClr>
              <a:buSzPts val="1200"/>
              <a:buChar char="➜"/>
            </a:pPr>
            <a:r>
              <a:rPr lang="en" sz="1600">
                <a:solidFill>
                  <a:srgbClr val="FFFFFF"/>
                </a:solidFill>
              </a:rPr>
              <a:t>Validation</a:t>
            </a:r>
            <a:r>
              <a:rPr lang="en" sz="1600">
                <a:solidFill>
                  <a:srgbClr val="FFFFFF"/>
                </a:solidFill>
              </a:rPr>
              <a:t> set: </a:t>
            </a:r>
            <a:r>
              <a:rPr lang="en" sz="1200">
                <a:solidFill>
                  <a:srgbClr val="FFFFFF"/>
                </a:solidFill>
              </a:rPr>
              <a:t>128 (Botanical Garden) + 128 (Japanese Garden)</a:t>
            </a:r>
            <a:endParaRPr sz="1200">
              <a:solidFill>
                <a:srgbClr val="FFFFFF"/>
              </a:solidFill>
            </a:endParaRPr>
          </a:p>
          <a:p>
            <a:pPr indent="-304800" lvl="0" marL="457200" rtl="0" algn="l">
              <a:spcBef>
                <a:spcPts val="0"/>
              </a:spcBef>
              <a:spcAft>
                <a:spcPts val="0"/>
              </a:spcAft>
              <a:buClr>
                <a:srgbClr val="FFFFFF"/>
              </a:buClr>
              <a:buSzPts val="1200"/>
              <a:buChar char="➜"/>
            </a:pPr>
            <a:r>
              <a:rPr lang="en" sz="1600">
                <a:solidFill>
                  <a:srgbClr val="FFFFFF"/>
                </a:solidFill>
              </a:rPr>
              <a:t>Test set: </a:t>
            </a:r>
            <a:r>
              <a:rPr lang="en" sz="1200">
                <a:solidFill>
                  <a:srgbClr val="FFFFFF"/>
                </a:solidFill>
              </a:rPr>
              <a:t>96 (Botanical Garden) + 96 (Japanese Garden)</a:t>
            </a:r>
            <a:endParaRPr sz="1200">
              <a:solidFill>
                <a:srgbClr val="FFFFFF"/>
              </a:solidFill>
            </a:endParaRPr>
          </a:p>
          <a:p>
            <a:pPr indent="0" lvl="0" marL="457200" rtl="0" algn="l">
              <a:spcBef>
                <a:spcPts val="800"/>
              </a:spcBef>
              <a:spcAft>
                <a:spcPts val="0"/>
              </a:spcAft>
              <a:buNone/>
            </a:pPr>
            <a:r>
              <a:t/>
            </a:r>
            <a:endParaRPr sz="1200">
              <a:solidFill>
                <a:srgbClr val="FFFFFF"/>
              </a:solidFill>
            </a:endParaRPr>
          </a:p>
          <a:p>
            <a:pPr indent="0" lvl="0" marL="0" rtl="0" algn="l">
              <a:spcBef>
                <a:spcPts val="800"/>
              </a:spcBef>
              <a:spcAft>
                <a:spcPts val="0"/>
              </a:spcAft>
              <a:buNone/>
            </a:pPr>
            <a:r>
              <a:rPr lang="en" sz="1200">
                <a:solidFill>
                  <a:srgbClr val="FFFFFF"/>
                </a:solidFill>
              </a:rPr>
              <a:t> </a:t>
            </a:r>
            <a:r>
              <a:rPr lang="en" sz="1600">
                <a:solidFill>
                  <a:srgbClr val="FFFFFF"/>
                </a:solidFill>
              </a:rPr>
              <a:t>Total time taken (train,test and val): </a:t>
            </a:r>
            <a:r>
              <a:rPr lang="en" sz="1400">
                <a:solidFill>
                  <a:srgbClr val="FFFFFF"/>
                </a:solidFill>
              </a:rPr>
              <a:t>32 minutes, 14 seconds.</a:t>
            </a:r>
            <a:endParaRPr sz="1400">
              <a:solidFill>
                <a:srgbClr val="FFFFFF"/>
              </a:solidFill>
            </a:endParaRPr>
          </a:p>
          <a:p>
            <a:pPr indent="0" lvl="0" marL="0" rtl="0" algn="l">
              <a:spcBef>
                <a:spcPts val="800"/>
              </a:spcBef>
              <a:spcAft>
                <a:spcPts val="0"/>
              </a:spcAft>
              <a:buNone/>
            </a:pPr>
            <a:r>
              <a:rPr lang="en" sz="1400">
                <a:solidFill>
                  <a:srgbClr val="FFFFFF"/>
                </a:solidFill>
              </a:rPr>
              <a:t>You can find the best model given </a:t>
            </a:r>
            <a:r>
              <a:rPr lang="en" sz="1400" u="sng">
                <a:solidFill>
                  <a:srgbClr val="FFFFFF"/>
                </a:solidFill>
                <a:hlinkClick r:id="rId3">
                  <a:extLst>
                    <a:ext uri="{A12FA001-AC4F-418D-AE19-62706E023703}">
                      <ahyp:hlinkClr val="tx"/>
                    </a:ext>
                  </a:extLst>
                </a:hlinkClick>
              </a:rPr>
              <a:t>here.</a:t>
            </a:r>
            <a:endParaRPr sz="1400">
              <a:solidFill>
                <a:srgbClr val="FFFFFF"/>
              </a:solidFill>
            </a:endParaRPr>
          </a:p>
          <a:p>
            <a:pPr indent="0" lvl="0" marL="0" rtl="0" algn="l">
              <a:spcBef>
                <a:spcPts val="800"/>
              </a:spcBef>
              <a:spcAft>
                <a:spcPts val="800"/>
              </a:spcAft>
              <a:buNone/>
            </a:pPr>
            <a:r>
              <a:t/>
            </a:r>
            <a:endParaRPr sz="1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7"/>
          <p:cNvSpPr txBox="1"/>
          <p:nvPr>
            <p:ph idx="4294967295"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a:t>
            </a:r>
            <a:r>
              <a:rPr lang="en"/>
              <a:t>Results</a:t>
            </a:r>
            <a:endParaRPr/>
          </a:p>
          <a:p>
            <a:pPr indent="0" lvl="0" marL="0" rtl="0" algn="l">
              <a:spcBef>
                <a:spcPts val="0"/>
              </a:spcBef>
              <a:spcAft>
                <a:spcPts val="0"/>
              </a:spcAft>
              <a:buNone/>
            </a:pPr>
            <a:r>
              <a:t/>
            </a:r>
            <a:endParaRPr sz="1600">
              <a:solidFill>
                <a:srgbClr val="EFEFEF"/>
              </a:solidFill>
              <a:latin typeface="Nunito"/>
              <a:ea typeface="Nunito"/>
              <a:cs typeface="Nunito"/>
              <a:sym typeface="Nunito"/>
            </a:endParaRPr>
          </a:p>
          <a:p>
            <a:pPr indent="0" lvl="0" marL="0" rtl="0" algn="l">
              <a:spcBef>
                <a:spcPts val="0"/>
              </a:spcBef>
              <a:spcAft>
                <a:spcPts val="0"/>
              </a:spcAft>
              <a:buNone/>
            </a:pPr>
            <a:r>
              <a:t/>
            </a:r>
            <a:endParaRPr sz="1500"/>
          </a:p>
        </p:txBody>
      </p:sp>
      <p:pic>
        <p:nvPicPr>
          <p:cNvPr id="370" name="Google Shape;370;p37"/>
          <p:cNvPicPr preferRelativeResize="0"/>
          <p:nvPr/>
        </p:nvPicPr>
        <p:blipFill>
          <a:blip r:embed="rId3">
            <a:alphaModFix/>
          </a:blip>
          <a:stretch>
            <a:fillRect/>
          </a:stretch>
        </p:blipFill>
        <p:spPr>
          <a:xfrm>
            <a:off x="5320350" y="1158725"/>
            <a:ext cx="2438400" cy="2438400"/>
          </a:xfrm>
          <a:prstGeom prst="rect">
            <a:avLst/>
          </a:prstGeom>
          <a:noFill/>
          <a:ln cap="flat" cmpd="sng" w="9525">
            <a:solidFill>
              <a:srgbClr val="FFFFFF"/>
            </a:solidFill>
            <a:prstDash val="solid"/>
            <a:round/>
            <a:headEnd len="sm" w="sm" type="none"/>
            <a:tailEnd len="sm" w="sm" type="none"/>
          </a:ln>
        </p:spPr>
      </p:pic>
      <p:pic>
        <p:nvPicPr>
          <p:cNvPr id="371" name="Google Shape;371;p37"/>
          <p:cNvPicPr preferRelativeResize="0"/>
          <p:nvPr/>
        </p:nvPicPr>
        <p:blipFill>
          <a:blip r:embed="rId4">
            <a:alphaModFix/>
          </a:blip>
          <a:stretch>
            <a:fillRect/>
          </a:stretch>
        </p:blipFill>
        <p:spPr>
          <a:xfrm>
            <a:off x="1826500" y="1158725"/>
            <a:ext cx="2438400" cy="2438400"/>
          </a:xfrm>
          <a:prstGeom prst="rect">
            <a:avLst/>
          </a:prstGeom>
          <a:noFill/>
          <a:ln cap="flat" cmpd="sng" w="9525">
            <a:solidFill>
              <a:srgbClr val="FFFFFF"/>
            </a:solidFill>
            <a:prstDash val="solid"/>
            <a:round/>
            <a:headEnd len="sm" w="sm" type="none"/>
            <a:tailEnd len="sm" w="sm" type="none"/>
          </a:ln>
        </p:spPr>
      </p:pic>
      <p:sp>
        <p:nvSpPr>
          <p:cNvPr id="372" name="Google Shape;372;p37"/>
          <p:cNvSpPr txBox="1"/>
          <p:nvPr/>
        </p:nvSpPr>
        <p:spPr>
          <a:xfrm>
            <a:off x="1844350" y="3785463"/>
            <a:ext cx="240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An image of a botanical garden from our test set</a:t>
            </a:r>
            <a:endParaRPr sz="1200">
              <a:solidFill>
                <a:srgbClr val="FFFFFF"/>
              </a:solidFill>
              <a:latin typeface="Nunito"/>
              <a:ea typeface="Nunito"/>
              <a:cs typeface="Nunito"/>
              <a:sym typeface="Nunito"/>
            </a:endParaRPr>
          </a:p>
        </p:txBody>
      </p:sp>
      <p:sp>
        <p:nvSpPr>
          <p:cNvPr id="373" name="Google Shape;373;p37"/>
          <p:cNvSpPr txBox="1"/>
          <p:nvPr/>
        </p:nvSpPr>
        <p:spPr>
          <a:xfrm>
            <a:off x="5338200" y="3785463"/>
            <a:ext cx="240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Colorized image obtained using our model</a:t>
            </a:r>
            <a:endParaRPr sz="1200">
              <a:solidFill>
                <a:srgbClr val="FFFFFF"/>
              </a:solidFill>
              <a:latin typeface="Nunito"/>
              <a:ea typeface="Nunito"/>
              <a:cs typeface="Nunito"/>
              <a:sym typeface="Nunito"/>
            </a:endParaRPr>
          </a:p>
        </p:txBody>
      </p:sp>
      <p:sp>
        <p:nvSpPr>
          <p:cNvPr id="374" name="Google Shape;374;p37"/>
          <p:cNvSpPr txBox="1"/>
          <p:nvPr/>
        </p:nvSpPr>
        <p:spPr>
          <a:xfrm>
            <a:off x="693850" y="4527900"/>
            <a:ext cx="801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rgbClr val="FFFFFF"/>
                </a:solidFill>
                <a:latin typeface="Nunito"/>
                <a:ea typeface="Nunito"/>
                <a:cs typeface="Nunito"/>
                <a:sym typeface="Nunito"/>
              </a:rPr>
              <a:t>Note: </a:t>
            </a:r>
            <a:r>
              <a:rPr lang="en" sz="1100">
                <a:solidFill>
                  <a:srgbClr val="FFFFFF"/>
                </a:solidFill>
                <a:latin typeface="Nunito"/>
                <a:ea typeface="Nunito"/>
                <a:cs typeface="Nunito"/>
                <a:sym typeface="Nunito"/>
              </a:rPr>
              <a:t>Our dataset contains only colored images, these are converted to grayscale during training. However, the final model can be run using colorize.py file, in which the user must provide black and white images.</a:t>
            </a:r>
            <a:endParaRPr sz="1100">
              <a:solidFill>
                <a:srgbClr val="FFFFFF"/>
              </a:solidFill>
              <a:latin typeface="Nunito"/>
              <a:ea typeface="Nunito"/>
              <a:cs typeface="Nunito"/>
              <a:sym typeface="Nunito"/>
            </a:endParaRPr>
          </a:p>
        </p:txBody>
      </p:sp>
      <p:sp>
        <p:nvSpPr>
          <p:cNvPr id="375" name="Google Shape;375;p37"/>
          <p:cNvSpPr txBox="1"/>
          <p:nvPr/>
        </p:nvSpPr>
        <p:spPr>
          <a:xfrm>
            <a:off x="7842325" y="1812475"/>
            <a:ext cx="1150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FFF00"/>
                </a:solidFill>
                <a:latin typeface="Roboto"/>
                <a:ea typeface="Roboto"/>
                <a:cs typeface="Roboto"/>
                <a:sym typeface="Roboto"/>
              </a:rPr>
              <a:t>One can observe how it predicted the trees to be green and skies to be blue.</a:t>
            </a:r>
            <a:endParaRPr i="1" sz="1100">
              <a:solidFill>
                <a:srgbClr val="FFFF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ph idx="4294967295"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a:t>
            </a:r>
            <a:r>
              <a:rPr lang="en"/>
              <a:t>Results</a:t>
            </a:r>
            <a:endParaRPr/>
          </a:p>
          <a:p>
            <a:pPr indent="0" lvl="0" marL="0" rtl="0" algn="l">
              <a:spcBef>
                <a:spcPts val="0"/>
              </a:spcBef>
              <a:spcAft>
                <a:spcPts val="0"/>
              </a:spcAft>
              <a:buNone/>
            </a:pPr>
            <a:r>
              <a:t/>
            </a:r>
            <a:endParaRPr sz="1600">
              <a:solidFill>
                <a:srgbClr val="EFEFEF"/>
              </a:solidFill>
              <a:latin typeface="Nunito"/>
              <a:ea typeface="Nunito"/>
              <a:cs typeface="Nunito"/>
              <a:sym typeface="Nunito"/>
            </a:endParaRPr>
          </a:p>
          <a:p>
            <a:pPr indent="0" lvl="0" marL="0" rtl="0" algn="l">
              <a:spcBef>
                <a:spcPts val="0"/>
              </a:spcBef>
              <a:spcAft>
                <a:spcPts val="0"/>
              </a:spcAft>
              <a:buNone/>
            </a:pPr>
            <a:r>
              <a:t/>
            </a:r>
            <a:endParaRPr sz="1500"/>
          </a:p>
        </p:txBody>
      </p:sp>
      <p:pic>
        <p:nvPicPr>
          <p:cNvPr id="381" name="Google Shape;381;p38"/>
          <p:cNvPicPr preferRelativeResize="0"/>
          <p:nvPr/>
        </p:nvPicPr>
        <p:blipFill rotWithShape="1">
          <a:blip r:embed="rId3">
            <a:alphaModFix/>
          </a:blip>
          <a:srcRect b="0" l="0" r="0" t="0"/>
          <a:stretch/>
        </p:blipFill>
        <p:spPr>
          <a:xfrm>
            <a:off x="5320350" y="1158725"/>
            <a:ext cx="2438400" cy="2438400"/>
          </a:xfrm>
          <a:prstGeom prst="rect">
            <a:avLst/>
          </a:prstGeom>
          <a:noFill/>
          <a:ln cap="flat" cmpd="sng" w="9525">
            <a:solidFill>
              <a:srgbClr val="FFFFFF"/>
            </a:solidFill>
            <a:prstDash val="solid"/>
            <a:round/>
            <a:headEnd len="sm" w="sm" type="none"/>
            <a:tailEnd len="sm" w="sm" type="none"/>
          </a:ln>
        </p:spPr>
      </p:pic>
      <p:pic>
        <p:nvPicPr>
          <p:cNvPr id="382" name="Google Shape;382;p38"/>
          <p:cNvPicPr preferRelativeResize="0"/>
          <p:nvPr/>
        </p:nvPicPr>
        <p:blipFill rotWithShape="1">
          <a:blip r:embed="rId4">
            <a:alphaModFix/>
          </a:blip>
          <a:srcRect b="0" l="0" r="0" t="0"/>
          <a:stretch/>
        </p:blipFill>
        <p:spPr>
          <a:xfrm>
            <a:off x="1826500" y="1158725"/>
            <a:ext cx="2438400" cy="2438400"/>
          </a:xfrm>
          <a:prstGeom prst="rect">
            <a:avLst/>
          </a:prstGeom>
          <a:noFill/>
          <a:ln cap="flat" cmpd="sng" w="9525">
            <a:solidFill>
              <a:srgbClr val="FFFFFF"/>
            </a:solidFill>
            <a:prstDash val="solid"/>
            <a:round/>
            <a:headEnd len="sm" w="sm" type="none"/>
            <a:tailEnd len="sm" w="sm" type="none"/>
          </a:ln>
        </p:spPr>
      </p:pic>
      <p:sp>
        <p:nvSpPr>
          <p:cNvPr id="383" name="Google Shape;383;p38"/>
          <p:cNvSpPr txBox="1"/>
          <p:nvPr/>
        </p:nvSpPr>
        <p:spPr>
          <a:xfrm>
            <a:off x="1844350" y="3785463"/>
            <a:ext cx="240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An image of a botanical garden from our test set</a:t>
            </a:r>
            <a:endParaRPr sz="1200">
              <a:solidFill>
                <a:srgbClr val="FFFFFF"/>
              </a:solidFill>
              <a:latin typeface="Nunito"/>
              <a:ea typeface="Nunito"/>
              <a:cs typeface="Nunito"/>
              <a:sym typeface="Nunito"/>
            </a:endParaRPr>
          </a:p>
        </p:txBody>
      </p:sp>
      <p:sp>
        <p:nvSpPr>
          <p:cNvPr id="384" name="Google Shape;384;p38"/>
          <p:cNvSpPr txBox="1"/>
          <p:nvPr/>
        </p:nvSpPr>
        <p:spPr>
          <a:xfrm>
            <a:off x="5338200" y="3785463"/>
            <a:ext cx="240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Colorized image obtained using our model</a:t>
            </a:r>
            <a:endParaRPr sz="1200">
              <a:solidFill>
                <a:srgbClr val="FFFFFF"/>
              </a:solidFill>
              <a:latin typeface="Nunito"/>
              <a:ea typeface="Nunito"/>
              <a:cs typeface="Nunito"/>
              <a:sym typeface="Nunito"/>
            </a:endParaRPr>
          </a:p>
        </p:txBody>
      </p:sp>
      <p:sp>
        <p:nvSpPr>
          <p:cNvPr id="385" name="Google Shape;385;p38"/>
          <p:cNvSpPr txBox="1"/>
          <p:nvPr/>
        </p:nvSpPr>
        <p:spPr>
          <a:xfrm>
            <a:off x="693850" y="4527900"/>
            <a:ext cx="801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rgbClr val="FFFFFF"/>
                </a:solidFill>
                <a:latin typeface="Nunito"/>
                <a:ea typeface="Nunito"/>
                <a:cs typeface="Nunito"/>
                <a:sym typeface="Nunito"/>
              </a:rPr>
              <a:t>Note: </a:t>
            </a:r>
            <a:r>
              <a:rPr lang="en" sz="1100">
                <a:solidFill>
                  <a:srgbClr val="FFFFFF"/>
                </a:solidFill>
                <a:latin typeface="Nunito"/>
                <a:ea typeface="Nunito"/>
                <a:cs typeface="Nunito"/>
                <a:sym typeface="Nunito"/>
              </a:rPr>
              <a:t>Our dataset contains only colored images, these are converted to black-and-white during training. However, the final model can be run using colorize.py file, in which the user must provide black and white images.</a:t>
            </a:r>
            <a:endParaRPr sz="1100">
              <a:solidFill>
                <a:srgbClr val="FFFFFF"/>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9"/>
          <p:cNvSpPr txBox="1"/>
          <p:nvPr>
            <p:ph idx="4294967295"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a:t>
            </a:r>
            <a:r>
              <a:rPr lang="en"/>
              <a:t>Results</a:t>
            </a:r>
            <a:endParaRPr/>
          </a:p>
          <a:p>
            <a:pPr indent="0" lvl="0" marL="0" rtl="0" algn="l">
              <a:spcBef>
                <a:spcPts val="0"/>
              </a:spcBef>
              <a:spcAft>
                <a:spcPts val="0"/>
              </a:spcAft>
              <a:buNone/>
            </a:pPr>
            <a:r>
              <a:t/>
            </a:r>
            <a:endParaRPr sz="1600">
              <a:solidFill>
                <a:srgbClr val="EFEFEF"/>
              </a:solidFill>
              <a:latin typeface="Nunito"/>
              <a:ea typeface="Nunito"/>
              <a:cs typeface="Nunito"/>
              <a:sym typeface="Nunito"/>
            </a:endParaRPr>
          </a:p>
          <a:p>
            <a:pPr indent="0" lvl="0" marL="0" rtl="0" algn="l">
              <a:spcBef>
                <a:spcPts val="0"/>
              </a:spcBef>
              <a:spcAft>
                <a:spcPts val="0"/>
              </a:spcAft>
              <a:buNone/>
            </a:pPr>
            <a:r>
              <a:t/>
            </a:r>
            <a:endParaRPr sz="1500"/>
          </a:p>
        </p:txBody>
      </p:sp>
      <p:pic>
        <p:nvPicPr>
          <p:cNvPr id="391" name="Google Shape;391;p39"/>
          <p:cNvPicPr preferRelativeResize="0"/>
          <p:nvPr/>
        </p:nvPicPr>
        <p:blipFill rotWithShape="1">
          <a:blip r:embed="rId3">
            <a:alphaModFix/>
          </a:blip>
          <a:srcRect b="0" l="0" r="0" t="0"/>
          <a:stretch/>
        </p:blipFill>
        <p:spPr>
          <a:xfrm>
            <a:off x="5320350" y="1158725"/>
            <a:ext cx="2438400" cy="2438400"/>
          </a:xfrm>
          <a:prstGeom prst="rect">
            <a:avLst/>
          </a:prstGeom>
          <a:noFill/>
          <a:ln cap="flat" cmpd="sng" w="9525">
            <a:solidFill>
              <a:srgbClr val="FFFFFF"/>
            </a:solidFill>
            <a:prstDash val="solid"/>
            <a:round/>
            <a:headEnd len="sm" w="sm" type="none"/>
            <a:tailEnd len="sm" w="sm" type="none"/>
          </a:ln>
        </p:spPr>
      </p:pic>
      <p:pic>
        <p:nvPicPr>
          <p:cNvPr id="392" name="Google Shape;392;p39"/>
          <p:cNvPicPr preferRelativeResize="0"/>
          <p:nvPr/>
        </p:nvPicPr>
        <p:blipFill rotWithShape="1">
          <a:blip r:embed="rId4">
            <a:alphaModFix/>
          </a:blip>
          <a:srcRect b="0" l="0" r="0" t="0"/>
          <a:stretch/>
        </p:blipFill>
        <p:spPr>
          <a:xfrm>
            <a:off x="1826500" y="1158725"/>
            <a:ext cx="2438400" cy="2438400"/>
          </a:xfrm>
          <a:prstGeom prst="rect">
            <a:avLst/>
          </a:prstGeom>
          <a:noFill/>
          <a:ln cap="flat" cmpd="sng" w="9525">
            <a:solidFill>
              <a:srgbClr val="FFFFFF"/>
            </a:solidFill>
            <a:prstDash val="solid"/>
            <a:round/>
            <a:headEnd len="sm" w="sm" type="none"/>
            <a:tailEnd len="sm" w="sm" type="none"/>
          </a:ln>
        </p:spPr>
      </p:pic>
      <p:sp>
        <p:nvSpPr>
          <p:cNvPr id="393" name="Google Shape;393;p39"/>
          <p:cNvSpPr txBox="1"/>
          <p:nvPr/>
        </p:nvSpPr>
        <p:spPr>
          <a:xfrm>
            <a:off x="1844350" y="3785463"/>
            <a:ext cx="240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A black and white image of a botanical garden </a:t>
            </a:r>
            <a:r>
              <a:rPr lang="en" sz="1200">
                <a:solidFill>
                  <a:srgbClr val="FFFF00"/>
                </a:solidFill>
                <a:latin typeface="Nunito"/>
                <a:ea typeface="Nunito"/>
                <a:cs typeface="Nunito"/>
                <a:sym typeface="Nunito"/>
              </a:rPr>
              <a:t>r</a:t>
            </a:r>
            <a:r>
              <a:rPr lang="en" sz="1200">
                <a:solidFill>
                  <a:srgbClr val="FFFF00"/>
                </a:solidFill>
                <a:latin typeface="Nunito"/>
                <a:ea typeface="Nunito"/>
                <a:cs typeface="Nunito"/>
                <a:sym typeface="Nunito"/>
              </a:rPr>
              <a:t>andomly taken from the web</a:t>
            </a:r>
            <a:endParaRPr sz="1200">
              <a:solidFill>
                <a:srgbClr val="FFFF00"/>
              </a:solidFill>
              <a:latin typeface="Nunito"/>
              <a:ea typeface="Nunito"/>
              <a:cs typeface="Nunito"/>
              <a:sym typeface="Nunito"/>
            </a:endParaRPr>
          </a:p>
        </p:txBody>
      </p:sp>
      <p:sp>
        <p:nvSpPr>
          <p:cNvPr id="394" name="Google Shape;394;p39"/>
          <p:cNvSpPr txBox="1"/>
          <p:nvPr/>
        </p:nvSpPr>
        <p:spPr>
          <a:xfrm>
            <a:off x="5338200" y="3785463"/>
            <a:ext cx="240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Colorized image obtained using our model</a:t>
            </a:r>
            <a:endParaRPr sz="1200">
              <a:solidFill>
                <a:srgbClr val="FFFFFF"/>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idx="4294967295"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a:t>
            </a:r>
            <a:r>
              <a:rPr lang="en"/>
              <a:t>Results</a:t>
            </a:r>
            <a:endParaRPr/>
          </a:p>
          <a:p>
            <a:pPr indent="0" lvl="0" marL="0" rtl="0" algn="l">
              <a:spcBef>
                <a:spcPts val="0"/>
              </a:spcBef>
              <a:spcAft>
                <a:spcPts val="0"/>
              </a:spcAft>
              <a:buNone/>
            </a:pPr>
            <a:r>
              <a:t/>
            </a:r>
            <a:endParaRPr sz="1600">
              <a:solidFill>
                <a:srgbClr val="EFEFEF"/>
              </a:solidFill>
              <a:latin typeface="Nunito"/>
              <a:ea typeface="Nunito"/>
              <a:cs typeface="Nunito"/>
              <a:sym typeface="Nunito"/>
            </a:endParaRPr>
          </a:p>
          <a:p>
            <a:pPr indent="0" lvl="0" marL="0" rtl="0" algn="l">
              <a:spcBef>
                <a:spcPts val="0"/>
              </a:spcBef>
              <a:spcAft>
                <a:spcPts val="0"/>
              </a:spcAft>
              <a:buNone/>
            </a:pPr>
            <a:r>
              <a:t/>
            </a:r>
            <a:endParaRPr sz="1500"/>
          </a:p>
        </p:txBody>
      </p:sp>
      <p:pic>
        <p:nvPicPr>
          <p:cNvPr id="400" name="Google Shape;400;p40"/>
          <p:cNvPicPr preferRelativeResize="0"/>
          <p:nvPr/>
        </p:nvPicPr>
        <p:blipFill rotWithShape="1">
          <a:blip r:embed="rId3">
            <a:alphaModFix/>
          </a:blip>
          <a:srcRect b="0" l="0" r="0" t="0"/>
          <a:stretch/>
        </p:blipFill>
        <p:spPr>
          <a:xfrm>
            <a:off x="5320350" y="1158725"/>
            <a:ext cx="2438400" cy="2438400"/>
          </a:xfrm>
          <a:prstGeom prst="rect">
            <a:avLst/>
          </a:prstGeom>
          <a:noFill/>
          <a:ln cap="flat" cmpd="sng" w="9525">
            <a:solidFill>
              <a:srgbClr val="FFFFFF"/>
            </a:solidFill>
            <a:prstDash val="solid"/>
            <a:round/>
            <a:headEnd len="sm" w="sm" type="none"/>
            <a:tailEnd len="sm" w="sm" type="none"/>
          </a:ln>
        </p:spPr>
      </p:pic>
      <p:pic>
        <p:nvPicPr>
          <p:cNvPr id="401" name="Google Shape;401;p40"/>
          <p:cNvPicPr preferRelativeResize="0"/>
          <p:nvPr/>
        </p:nvPicPr>
        <p:blipFill rotWithShape="1">
          <a:blip r:embed="rId4">
            <a:alphaModFix/>
          </a:blip>
          <a:srcRect b="0" l="15850" r="15857" t="0"/>
          <a:stretch/>
        </p:blipFill>
        <p:spPr>
          <a:xfrm>
            <a:off x="1826500" y="1158725"/>
            <a:ext cx="2438400" cy="2438400"/>
          </a:xfrm>
          <a:prstGeom prst="rect">
            <a:avLst/>
          </a:prstGeom>
          <a:noFill/>
          <a:ln cap="flat" cmpd="sng" w="9525">
            <a:solidFill>
              <a:srgbClr val="FFFFFF"/>
            </a:solidFill>
            <a:prstDash val="solid"/>
            <a:round/>
            <a:headEnd len="sm" w="sm" type="none"/>
            <a:tailEnd len="sm" w="sm" type="none"/>
          </a:ln>
        </p:spPr>
      </p:pic>
      <p:sp>
        <p:nvSpPr>
          <p:cNvPr id="402" name="Google Shape;402;p40"/>
          <p:cNvSpPr txBox="1"/>
          <p:nvPr/>
        </p:nvSpPr>
        <p:spPr>
          <a:xfrm>
            <a:off x="1844350" y="3785463"/>
            <a:ext cx="240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A black and white image of a botanical garden </a:t>
            </a:r>
            <a:r>
              <a:rPr lang="en" sz="1200">
                <a:solidFill>
                  <a:srgbClr val="FFFF00"/>
                </a:solidFill>
                <a:latin typeface="Nunito"/>
                <a:ea typeface="Nunito"/>
                <a:cs typeface="Nunito"/>
                <a:sym typeface="Nunito"/>
              </a:rPr>
              <a:t>randomly taken from the web</a:t>
            </a:r>
            <a:endParaRPr sz="1200">
              <a:solidFill>
                <a:srgbClr val="FFFF00"/>
              </a:solidFill>
              <a:latin typeface="Nunito"/>
              <a:ea typeface="Nunito"/>
              <a:cs typeface="Nunito"/>
              <a:sym typeface="Nunito"/>
            </a:endParaRPr>
          </a:p>
        </p:txBody>
      </p:sp>
      <p:sp>
        <p:nvSpPr>
          <p:cNvPr id="403" name="Google Shape;403;p40"/>
          <p:cNvSpPr txBox="1"/>
          <p:nvPr/>
        </p:nvSpPr>
        <p:spPr>
          <a:xfrm>
            <a:off x="5338200" y="3785463"/>
            <a:ext cx="240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Nunito"/>
                <a:ea typeface="Nunito"/>
                <a:cs typeface="Nunito"/>
                <a:sym typeface="Nunito"/>
              </a:rPr>
              <a:t>Colorized image obtained using our model</a:t>
            </a:r>
            <a:endParaRPr sz="1200">
              <a:solidFill>
                <a:srgbClr val="FFFFFF"/>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1"/>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What’s next ?</a:t>
            </a:r>
            <a:endParaRPr/>
          </a:p>
        </p:txBody>
      </p:sp>
      <p:sp>
        <p:nvSpPr>
          <p:cNvPr id="409" name="Google Shape;409;p41"/>
          <p:cNvSpPr txBox="1"/>
          <p:nvPr>
            <p:ph idx="1" type="body"/>
          </p:nvPr>
        </p:nvSpPr>
        <p:spPr>
          <a:xfrm>
            <a:off x="548125" y="1271600"/>
            <a:ext cx="6167100" cy="3297900"/>
          </a:xfrm>
          <a:prstGeom prst="rect">
            <a:avLst/>
          </a:prstGeom>
        </p:spPr>
        <p:txBody>
          <a:bodyPr anchorCtr="0" anchor="t" bIns="0" lIns="0" spcFirstLastPara="1" rIns="0" wrap="square" tIns="0">
            <a:noAutofit/>
          </a:bodyPr>
          <a:lstStyle/>
          <a:p>
            <a:pPr indent="-336550" lvl="0" marL="457200" rtl="0" algn="l">
              <a:spcBef>
                <a:spcPts val="0"/>
              </a:spcBef>
              <a:spcAft>
                <a:spcPts val="0"/>
              </a:spcAft>
              <a:buSzPts val="1700"/>
              <a:buChar char="➜"/>
            </a:pPr>
            <a:r>
              <a:rPr lang="en" sz="1700"/>
              <a:t>Training our model on a larger set of images.</a:t>
            </a:r>
            <a:endParaRPr sz="1700"/>
          </a:p>
          <a:p>
            <a:pPr indent="-336550" lvl="0" marL="457200" rtl="0" algn="l">
              <a:spcBef>
                <a:spcPts val="0"/>
              </a:spcBef>
              <a:spcAft>
                <a:spcPts val="0"/>
              </a:spcAft>
              <a:buSzPts val="1700"/>
              <a:buChar char="➜"/>
            </a:pPr>
            <a:r>
              <a:rPr lang="en" sz="1700"/>
              <a:t>Plotting loss graphs for training and validation (For this phase we just manually observed the losses after each epoch).</a:t>
            </a:r>
            <a:endParaRPr sz="1700"/>
          </a:p>
          <a:p>
            <a:pPr indent="-336550" lvl="0" marL="457200" rtl="0" algn="l">
              <a:spcBef>
                <a:spcPts val="0"/>
              </a:spcBef>
              <a:spcAft>
                <a:spcPts val="0"/>
              </a:spcAft>
              <a:buSzPts val="1700"/>
              <a:buChar char="➜"/>
            </a:pPr>
            <a:r>
              <a:rPr lang="en" sz="1700"/>
              <a:t>Building the classification network.</a:t>
            </a:r>
            <a:endParaRPr sz="1700"/>
          </a:p>
          <a:p>
            <a:pPr indent="-336550" lvl="0" marL="457200" rtl="0" algn="l">
              <a:spcBef>
                <a:spcPts val="0"/>
              </a:spcBef>
              <a:spcAft>
                <a:spcPts val="0"/>
              </a:spcAft>
              <a:buSzPts val="1700"/>
              <a:buChar char="➜"/>
            </a:pPr>
            <a:r>
              <a:rPr lang="en" sz="1700"/>
              <a:t>Trying new hyperparameter values.</a:t>
            </a:r>
            <a:endParaRPr sz="1700"/>
          </a:p>
          <a:p>
            <a:pPr indent="-336550" lvl="0" marL="457200" rtl="0" algn="l">
              <a:spcBef>
                <a:spcPts val="0"/>
              </a:spcBef>
              <a:spcAft>
                <a:spcPts val="0"/>
              </a:spcAft>
              <a:buSzPts val="1700"/>
              <a:buChar char="➜"/>
            </a:pPr>
            <a:r>
              <a:rPr lang="en" sz="1700"/>
              <a:t>Obtaining intermediate results (if possible).</a:t>
            </a:r>
            <a:endParaRPr sz="1700"/>
          </a:p>
          <a:p>
            <a:pPr indent="-336550" lvl="0" marL="457200" rtl="0" algn="l">
              <a:spcBef>
                <a:spcPts val="0"/>
              </a:spcBef>
              <a:spcAft>
                <a:spcPts val="0"/>
              </a:spcAft>
              <a:buSzPts val="1700"/>
              <a:buChar char="➜"/>
            </a:pPr>
            <a:r>
              <a:rPr lang="en" sz="1700"/>
              <a:t>Ablation study</a:t>
            </a:r>
            <a:endParaRPr sz="1700"/>
          </a:p>
          <a:p>
            <a:pPr indent="-336550" lvl="0" marL="457200" rtl="0" algn="l">
              <a:spcBef>
                <a:spcPts val="0"/>
              </a:spcBef>
              <a:spcAft>
                <a:spcPts val="0"/>
              </a:spcAft>
              <a:buSzPts val="1700"/>
              <a:buChar char="➜"/>
            </a:pPr>
            <a:r>
              <a:rPr lang="en" sz="1700"/>
              <a:t>Comparison of our colorization method with our methods (if any)</a:t>
            </a:r>
            <a:endParaRPr sz="1700"/>
          </a:p>
          <a:p>
            <a:pPr indent="-336550" lvl="0" marL="457200" rtl="0" algn="l">
              <a:spcBef>
                <a:spcPts val="0"/>
              </a:spcBef>
              <a:spcAft>
                <a:spcPts val="0"/>
              </a:spcAft>
              <a:buSzPts val="1700"/>
              <a:buChar char="➜"/>
            </a:pPr>
            <a:r>
              <a:rPr lang="en" sz="1700"/>
              <a:t>Basic web application to demonstrate the project (if time permits)</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2"/>
          <p:cNvSpPr txBox="1"/>
          <p:nvPr/>
        </p:nvSpPr>
        <p:spPr>
          <a:xfrm>
            <a:off x="1945850" y="1464200"/>
            <a:ext cx="4746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600">
                <a:solidFill>
                  <a:srgbClr val="FFFFFF"/>
                </a:solidFill>
                <a:latin typeface="Walter Turncoat"/>
                <a:ea typeface="Walter Turncoat"/>
                <a:cs typeface="Walter Turncoat"/>
                <a:sym typeface="Walter Turncoat"/>
              </a:rPr>
              <a:t>Thank you</a:t>
            </a:r>
            <a:endParaRPr b="1" sz="6600">
              <a:solidFill>
                <a:srgbClr val="FFFFFF"/>
              </a:solidFill>
              <a:latin typeface="Walter Turncoat"/>
              <a:ea typeface="Walter Turncoat"/>
              <a:cs typeface="Walter Turncoat"/>
              <a:sym typeface="Walter Turnco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OVERVIEW</a:t>
            </a:r>
            <a:endParaRPr/>
          </a:p>
        </p:txBody>
      </p:sp>
      <p:sp>
        <p:nvSpPr>
          <p:cNvPr id="314" name="Google Shape;314;p28"/>
          <p:cNvSpPr txBox="1"/>
          <p:nvPr>
            <p:ph idx="1" type="body"/>
          </p:nvPr>
        </p:nvSpPr>
        <p:spPr>
          <a:xfrm>
            <a:off x="548125" y="1271600"/>
            <a:ext cx="6167100" cy="32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solidFill>
                  <a:srgbClr val="FFFFFF"/>
                </a:solidFill>
              </a:rPr>
              <a:t>We are implementing “</a:t>
            </a:r>
            <a:r>
              <a:rPr i="1" lang="en" sz="1700">
                <a:solidFill>
                  <a:srgbClr val="FFFFFF"/>
                </a:solidFill>
              </a:rPr>
              <a:t>Let there be Color!: Joint End-to-end Learning of Global and Local Image Priors for Automatic Image Colorization with Simultaneous Classification</a:t>
            </a:r>
            <a:r>
              <a:rPr lang="en" sz="1700">
                <a:solidFill>
                  <a:srgbClr val="FFFFFF"/>
                </a:solidFill>
              </a:rPr>
              <a:t>”.</a:t>
            </a:r>
            <a:endParaRPr sz="1700">
              <a:solidFill>
                <a:srgbClr val="FFFFFF"/>
              </a:solidFill>
            </a:endParaRPr>
          </a:p>
          <a:p>
            <a:pPr indent="0" lvl="0" marL="0" rtl="0" algn="l">
              <a:spcBef>
                <a:spcPts val="800"/>
              </a:spcBef>
              <a:spcAft>
                <a:spcPts val="0"/>
              </a:spcAft>
              <a:buNone/>
            </a:pPr>
            <a:r>
              <a:rPr lang="en" sz="1700">
                <a:solidFill>
                  <a:srgbClr val="FFFFFF"/>
                </a:solidFill>
              </a:rPr>
              <a:t>Paper link : </a:t>
            </a:r>
            <a:r>
              <a:rPr lang="en" sz="1700" u="sng">
                <a:solidFill>
                  <a:srgbClr val="FFFFFF"/>
                </a:solidFill>
                <a:hlinkClick r:id="rId3">
                  <a:extLst>
                    <a:ext uri="{A12FA001-AC4F-418D-AE19-62706E023703}">
                      <ahyp:hlinkClr val="tx"/>
                    </a:ext>
                  </a:extLst>
                </a:hlinkClick>
              </a:rPr>
              <a:t>Let there be Color!</a:t>
            </a:r>
            <a:endParaRPr sz="1700">
              <a:solidFill>
                <a:srgbClr val="FFFFFF"/>
              </a:solidFill>
            </a:endParaRPr>
          </a:p>
          <a:p>
            <a:pPr indent="0" lvl="0" marL="0" rtl="0" algn="l">
              <a:spcBef>
                <a:spcPts val="800"/>
              </a:spcBef>
              <a:spcAft>
                <a:spcPts val="0"/>
              </a:spcAft>
              <a:buNone/>
            </a:pPr>
            <a:r>
              <a:t/>
            </a:r>
            <a:endParaRPr sz="1700">
              <a:solidFill>
                <a:srgbClr val="FFFFFF"/>
              </a:solidFill>
            </a:endParaRPr>
          </a:p>
          <a:p>
            <a:pPr indent="0" lvl="0" marL="0" rtl="0" algn="l">
              <a:spcBef>
                <a:spcPts val="800"/>
              </a:spcBef>
              <a:spcAft>
                <a:spcPts val="800"/>
              </a:spcAft>
              <a:buNone/>
            </a:pPr>
            <a:r>
              <a:rPr lang="en" sz="1700">
                <a:solidFill>
                  <a:srgbClr val="FFFFFF"/>
                </a:solidFill>
              </a:rPr>
              <a:t>The main objective of our project is develop a model capable of automatically colorizing black and white images.</a:t>
            </a:r>
            <a:endParaRPr sz="17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PROCEDURE</a:t>
            </a:r>
            <a:endParaRPr/>
          </a:p>
        </p:txBody>
      </p:sp>
      <p:sp>
        <p:nvSpPr>
          <p:cNvPr id="320" name="Google Shape;320;p29"/>
          <p:cNvSpPr txBox="1"/>
          <p:nvPr>
            <p:ph idx="4294967295" type="body"/>
          </p:nvPr>
        </p:nvSpPr>
        <p:spPr>
          <a:xfrm>
            <a:off x="548125" y="1271600"/>
            <a:ext cx="6167100" cy="3297900"/>
          </a:xfrm>
          <a:prstGeom prst="rect">
            <a:avLst/>
          </a:prstGeom>
        </p:spPr>
        <p:txBody>
          <a:bodyPr anchorCtr="0" anchor="t" bIns="0" lIns="0" spcFirstLastPara="1" rIns="0" wrap="square" tIns="0">
            <a:noAutofit/>
          </a:bodyPr>
          <a:lstStyle/>
          <a:p>
            <a:pPr indent="-336550" lvl="0" marL="457200" rtl="0" algn="l">
              <a:spcBef>
                <a:spcPts val="0"/>
              </a:spcBef>
              <a:spcAft>
                <a:spcPts val="0"/>
              </a:spcAft>
              <a:buClr>
                <a:srgbClr val="FFFFFF"/>
              </a:buClr>
              <a:buSzPts val="1700"/>
              <a:buChar char="➜"/>
            </a:pPr>
            <a:r>
              <a:rPr lang="en" sz="1700">
                <a:solidFill>
                  <a:srgbClr val="FFFFFF"/>
                </a:solidFill>
              </a:rPr>
              <a:t>This is a fully automated data-driven approach for colorization of grayscale images.</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In this, we use a combination of global image priors, which are extracted from the entire image, and local image features, which are computed from small image patches, to colorize an image automatically.</a:t>
            </a:r>
            <a:endParaRPr sz="1700">
              <a:solidFill>
                <a:srgbClr val="FFFFFF"/>
              </a:solidFill>
            </a:endParaRPr>
          </a:p>
          <a:p>
            <a:pPr indent="-336550" lvl="0" marL="457200" rtl="0" algn="l">
              <a:spcBef>
                <a:spcPts val="0"/>
              </a:spcBef>
              <a:spcAft>
                <a:spcPts val="0"/>
              </a:spcAft>
              <a:buClr>
                <a:schemeClr val="dk1"/>
              </a:buClr>
              <a:buSzPts val="1700"/>
              <a:buChar char="➜"/>
            </a:pPr>
            <a:r>
              <a:rPr lang="en" sz="1700">
                <a:solidFill>
                  <a:schemeClr val="dk1"/>
                </a:solidFill>
              </a:rPr>
              <a:t>Global priors provide information at an image level such as whether or not the image was taken indoors or outdoors, whether it is day or night, etc.</a:t>
            </a:r>
            <a:endParaRPr sz="1700">
              <a:solidFill>
                <a:srgbClr val="FFFFFF"/>
              </a:solidFill>
            </a:endParaRPr>
          </a:p>
          <a:p>
            <a:pPr indent="0" lvl="0" marL="457200" rtl="0" algn="l">
              <a:spcBef>
                <a:spcPts val="800"/>
              </a:spcBef>
              <a:spcAft>
                <a:spcPts val="800"/>
              </a:spcAft>
              <a:buNone/>
            </a:pPr>
            <a:r>
              <a:t/>
            </a:r>
            <a:endParaRPr sz="1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PROCEDURE</a:t>
            </a:r>
            <a:endParaRPr/>
          </a:p>
        </p:txBody>
      </p:sp>
      <p:sp>
        <p:nvSpPr>
          <p:cNvPr id="326" name="Google Shape;326;p30"/>
          <p:cNvSpPr txBox="1"/>
          <p:nvPr>
            <p:ph idx="4294967295" type="body"/>
          </p:nvPr>
        </p:nvSpPr>
        <p:spPr>
          <a:xfrm>
            <a:off x="548125" y="1271600"/>
            <a:ext cx="6167100" cy="3297900"/>
          </a:xfrm>
          <a:prstGeom prst="rect">
            <a:avLst/>
          </a:prstGeom>
        </p:spPr>
        <p:txBody>
          <a:bodyPr anchorCtr="0" anchor="t" bIns="0" lIns="0" spcFirstLastPara="1" rIns="0" wrap="square" tIns="0">
            <a:noAutofit/>
          </a:bodyPr>
          <a:lstStyle/>
          <a:p>
            <a:pPr indent="-336550" lvl="0" marL="457200" rtl="0" algn="l">
              <a:spcBef>
                <a:spcPts val="0"/>
              </a:spcBef>
              <a:spcAft>
                <a:spcPts val="0"/>
              </a:spcAft>
              <a:buClr>
                <a:srgbClr val="FFFFFF"/>
              </a:buClr>
              <a:buSzPts val="1700"/>
              <a:buChar char="➜"/>
            </a:pPr>
            <a:r>
              <a:rPr lang="en" sz="1700">
                <a:solidFill>
                  <a:srgbClr val="FFFFFF"/>
                </a:solidFill>
              </a:rPr>
              <a:t>Local features represent the local texture or object at a given location.</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The approach is to use CNN. The global and local features are extracted jointly and then fuse together to perform the final colorization.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This method requires neither pre-processing nor post-processing.</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To predict the chrominance, CIE L*a*b colorspace is used. </a:t>
            </a:r>
            <a:endParaRPr sz="17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1"/>
          <p:cNvSpPr txBox="1"/>
          <p:nvPr>
            <p:ph type="ctrTitle"/>
          </p:nvPr>
        </p:nvSpPr>
        <p:spPr>
          <a:xfrm>
            <a:off x="2332650" y="513675"/>
            <a:ext cx="4478700" cy="569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Places</a:t>
            </a:r>
            <a:r>
              <a:rPr lang="en">
                <a:solidFill>
                  <a:srgbClr val="FF0000"/>
                </a:solidFill>
              </a:rPr>
              <a:t>3</a:t>
            </a:r>
            <a:r>
              <a:rPr lang="en">
                <a:solidFill>
                  <a:srgbClr val="6AA84F"/>
                </a:solidFill>
              </a:rPr>
              <a:t>6</a:t>
            </a:r>
            <a:r>
              <a:rPr lang="en">
                <a:solidFill>
                  <a:srgbClr val="4A86E8"/>
                </a:solidFill>
              </a:rPr>
              <a:t>5</a:t>
            </a:r>
            <a:endParaRPr>
              <a:solidFill>
                <a:srgbClr val="4A86E8"/>
              </a:solidFill>
            </a:endParaRPr>
          </a:p>
        </p:txBody>
      </p:sp>
      <p:sp>
        <p:nvSpPr>
          <p:cNvPr id="332" name="Google Shape;332;p31"/>
          <p:cNvSpPr txBox="1"/>
          <p:nvPr>
            <p:ph idx="1" type="subTitle"/>
          </p:nvPr>
        </p:nvSpPr>
        <p:spPr>
          <a:xfrm>
            <a:off x="2366500" y="1042950"/>
            <a:ext cx="4478700" cy="383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u="sng">
                <a:solidFill>
                  <a:srgbClr val="00FFFF"/>
                </a:solidFill>
                <a:hlinkClick r:id="rId3">
                  <a:extLst>
                    <a:ext uri="{A12FA001-AC4F-418D-AE19-62706E023703}">
                      <ahyp:hlinkClr val="tx"/>
                    </a:ext>
                  </a:extLst>
                </a:hlinkClick>
              </a:rPr>
              <a:t>Places365</a:t>
            </a:r>
            <a:r>
              <a:rPr lang="en" sz="1600">
                <a:solidFill>
                  <a:srgbClr val="00FFFF"/>
                </a:solidFill>
              </a:rPr>
              <a:t> </a:t>
            </a:r>
            <a:r>
              <a:rPr lang="en" sz="1600">
                <a:solidFill>
                  <a:srgbClr val="FFFFFF"/>
                </a:solidFill>
              </a:rPr>
              <a:t>is a dataset provided by MIT contains images from a list of 365 places. The total dataset size is roughly 21GB and it contains images organized into training and validation directories, which further contain directories named as labels for the place being shown in the images it contains.</a:t>
            </a:r>
            <a:endParaRPr sz="1600">
              <a:solidFill>
                <a:srgbClr val="FFFFFF"/>
              </a:solidFill>
            </a:endParaRPr>
          </a:p>
          <a:p>
            <a:pPr indent="0" lvl="0" marL="0" rtl="0" algn="l">
              <a:spcBef>
                <a:spcPts val="800"/>
              </a:spcBef>
              <a:spcAft>
                <a:spcPts val="0"/>
              </a:spcAft>
              <a:buNone/>
            </a:pPr>
            <a:r>
              <a:rPr lang="en" sz="1600">
                <a:solidFill>
                  <a:srgbClr val="FFFFFF"/>
                </a:solidFill>
              </a:rPr>
              <a:t>Due to limitations wrt storage space, time and computing power, we consider only ten places for the purpose of the project. </a:t>
            </a:r>
            <a:endParaRPr sz="1600">
              <a:solidFill>
                <a:srgbClr val="FFFFFF"/>
              </a:solidFill>
            </a:endParaRPr>
          </a:p>
          <a:p>
            <a:pPr indent="0" lvl="0" marL="0" rtl="0" algn="l">
              <a:spcBef>
                <a:spcPts val="800"/>
              </a:spcBef>
              <a:spcAft>
                <a:spcPts val="800"/>
              </a:spcAft>
              <a:buNone/>
            </a:pPr>
            <a:r>
              <a:rPr lang="en" sz="1600">
                <a:solidFill>
                  <a:srgbClr val="FFFFFF"/>
                </a:solidFill>
              </a:rPr>
              <a:t>As part of this evaluation, we have experimented with two of them - Botanical garden and Japanese garden.</a:t>
            </a:r>
            <a:endParaRPr sz="1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32"/>
          <p:cNvPicPr preferRelativeResize="0"/>
          <p:nvPr/>
        </p:nvPicPr>
        <p:blipFill>
          <a:blip r:embed="rId3">
            <a:alphaModFix/>
          </a:blip>
          <a:stretch>
            <a:fillRect/>
          </a:stretch>
        </p:blipFill>
        <p:spPr>
          <a:xfrm>
            <a:off x="152400" y="152400"/>
            <a:ext cx="8839199" cy="4713042"/>
          </a:xfrm>
          <a:prstGeom prst="rect">
            <a:avLst/>
          </a:prstGeom>
          <a:noFill/>
          <a:ln cap="flat" cmpd="sng" w="28575">
            <a:solidFill>
              <a:srgbClr val="000000"/>
            </a:solidFill>
            <a:prstDash val="solid"/>
            <a:round/>
            <a:headEnd len="sm" w="sm" type="none"/>
            <a:tailEnd len="sm" w="sm" type="none"/>
          </a:ln>
        </p:spPr>
      </p:pic>
      <p:sp>
        <p:nvSpPr>
          <p:cNvPr id="338" name="Google Shape;338;p32"/>
          <p:cNvSpPr txBox="1"/>
          <p:nvPr/>
        </p:nvSpPr>
        <p:spPr>
          <a:xfrm>
            <a:off x="3087975" y="4820400"/>
            <a:ext cx="337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3F3F3"/>
                </a:solidFill>
                <a:latin typeface="Nunito"/>
                <a:ea typeface="Nunito"/>
                <a:cs typeface="Nunito"/>
                <a:sym typeface="Nunito"/>
              </a:rPr>
              <a:t>Image taken from the reference paper</a:t>
            </a:r>
            <a:endParaRPr i="1" sz="900">
              <a:solidFill>
                <a:srgbClr val="F3F3F3"/>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aphicFrame>
        <p:nvGraphicFramePr>
          <p:cNvPr id="343" name="Google Shape;343;p33"/>
          <p:cNvGraphicFramePr/>
          <p:nvPr/>
        </p:nvGraphicFramePr>
        <p:xfrm>
          <a:off x="2444300" y="1246919"/>
          <a:ext cx="3000000" cy="3000000"/>
        </p:xfrm>
        <a:graphic>
          <a:graphicData uri="http://schemas.openxmlformats.org/drawingml/2006/table">
            <a:tbl>
              <a:tblPr>
                <a:noFill/>
                <a:tableStyleId>{3AD0C53C-00F9-4CBD-9A71-5BD148198CE9}</a:tableStyleId>
              </a:tblPr>
              <a:tblGrid>
                <a:gridCol w="4426600"/>
              </a:tblGrid>
              <a:tr h="1990700">
                <a:tc>
                  <a:txBody>
                    <a:bodyPr/>
                    <a:lstStyle/>
                    <a:p>
                      <a:pPr indent="0" lvl="0" marL="0" rtl="0" algn="l">
                        <a:spcBef>
                          <a:spcPts val="0"/>
                        </a:spcBef>
                        <a:spcAft>
                          <a:spcPts val="0"/>
                        </a:spcAft>
                        <a:buNone/>
                      </a:pPr>
                      <a:r>
                        <a:rPr lang="en" sz="1700">
                          <a:solidFill>
                            <a:srgbClr val="FFFFFF"/>
                          </a:solidFill>
                          <a:latin typeface="Nunito"/>
                          <a:ea typeface="Nunito"/>
                          <a:cs typeface="Nunito"/>
                          <a:sym typeface="Nunito"/>
                        </a:rPr>
                        <a:t>We have implemented:</a:t>
                      </a:r>
                      <a:endParaRPr sz="1700">
                        <a:solidFill>
                          <a:srgbClr val="FFFFFF"/>
                        </a:solidFill>
                        <a:latin typeface="Nunito"/>
                        <a:ea typeface="Nunito"/>
                        <a:cs typeface="Nunito"/>
                        <a:sym typeface="Nunito"/>
                      </a:endParaRPr>
                    </a:p>
                    <a:p>
                      <a:pPr indent="-336550" lvl="0" marL="457200" rtl="0" algn="l">
                        <a:spcBef>
                          <a:spcPts val="0"/>
                        </a:spcBef>
                        <a:spcAft>
                          <a:spcPts val="0"/>
                        </a:spcAft>
                        <a:buClr>
                          <a:schemeClr val="dk1"/>
                        </a:buClr>
                        <a:buSzPts val="1700"/>
                        <a:buFont typeface="Nunito"/>
                        <a:buChar char="●"/>
                      </a:pPr>
                      <a:r>
                        <a:rPr lang="en" sz="1700">
                          <a:solidFill>
                            <a:srgbClr val="FFFFFF"/>
                          </a:solidFill>
                          <a:latin typeface="Nunito"/>
                          <a:ea typeface="Nunito"/>
                          <a:cs typeface="Nunito"/>
                          <a:sym typeface="Nunito"/>
                        </a:rPr>
                        <a:t>Low</a:t>
                      </a:r>
                      <a:r>
                        <a:rPr lang="en" sz="1700">
                          <a:solidFill>
                            <a:schemeClr val="dk1"/>
                          </a:solidFill>
                          <a:latin typeface="Nunito"/>
                          <a:ea typeface="Nunito"/>
                          <a:cs typeface="Nunito"/>
                          <a:sym typeface="Nunito"/>
                        </a:rPr>
                        <a:t>-level feature networks</a:t>
                      </a:r>
                      <a:endParaRPr sz="1700">
                        <a:solidFill>
                          <a:srgbClr val="FFFFFF"/>
                        </a:solidFill>
                        <a:latin typeface="Nunito"/>
                        <a:ea typeface="Nunito"/>
                        <a:cs typeface="Nunito"/>
                        <a:sym typeface="Nunito"/>
                      </a:endParaRPr>
                    </a:p>
                    <a:p>
                      <a:pPr indent="-336550" lvl="0" marL="457200" rtl="0" algn="l">
                        <a:spcBef>
                          <a:spcPts val="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Mid-level feature networks</a:t>
                      </a:r>
                      <a:endParaRPr sz="1700">
                        <a:solidFill>
                          <a:srgbClr val="FFFFFF"/>
                        </a:solidFill>
                        <a:latin typeface="Nunito"/>
                        <a:ea typeface="Nunito"/>
                        <a:cs typeface="Nunito"/>
                        <a:sym typeface="Nunito"/>
                      </a:endParaRPr>
                    </a:p>
                    <a:p>
                      <a:pPr indent="-336550" lvl="0" marL="457200" rtl="0" algn="l">
                        <a:spcBef>
                          <a:spcPts val="0"/>
                        </a:spcBef>
                        <a:spcAft>
                          <a:spcPts val="0"/>
                        </a:spcAft>
                        <a:buClr>
                          <a:srgbClr val="FFFFFF"/>
                        </a:buClr>
                        <a:buSzPts val="1700"/>
                        <a:buFont typeface="Nunito"/>
                        <a:buChar char="●"/>
                      </a:pPr>
                      <a:r>
                        <a:rPr lang="en" sz="1700">
                          <a:solidFill>
                            <a:schemeClr val="dk1"/>
                          </a:solidFill>
                          <a:latin typeface="Nunito"/>
                          <a:ea typeface="Nunito"/>
                          <a:cs typeface="Nunito"/>
                          <a:sym typeface="Nunito"/>
                        </a:rPr>
                        <a:t>Global priors</a:t>
                      </a:r>
                      <a:endParaRPr sz="1700">
                        <a:solidFill>
                          <a:srgbClr val="FFFFFF"/>
                        </a:solidFill>
                        <a:latin typeface="Nunito"/>
                        <a:ea typeface="Nunito"/>
                        <a:cs typeface="Nunito"/>
                        <a:sym typeface="Nunito"/>
                      </a:endParaRPr>
                    </a:p>
                    <a:p>
                      <a:pPr indent="-336550" lvl="0" marL="457200" rtl="0" algn="l">
                        <a:spcBef>
                          <a:spcPts val="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Fusion layer</a:t>
                      </a:r>
                      <a:endParaRPr sz="1700">
                        <a:solidFill>
                          <a:srgbClr val="FFFFFF"/>
                        </a:solidFill>
                        <a:latin typeface="Nunito"/>
                        <a:ea typeface="Nunito"/>
                        <a:cs typeface="Nunito"/>
                        <a:sym typeface="Nunito"/>
                      </a:endParaRPr>
                    </a:p>
                  </a:txBody>
                  <a:tcPr marT="68575" marB="68575" marR="91425" marL="91425" anchor="ctr">
                    <a:lnL cap="flat" cmpd="sng" w="9525">
                      <a:solidFill>
                        <a:srgbClr val="6B707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9525">
                      <a:solidFill>
                        <a:srgbClr val="C6C8D6"/>
                      </a:solidFill>
                      <a:prstDash val="solid"/>
                      <a:round/>
                      <a:headEnd len="sm" w="sm" type="none"/>
                      <a:tailEnd len="sm" w="sm" type="none"/>
                    </a:lnT>
                    <a:lnB cap="flat" cmpd="sng" w="9525">
                      <a:solidFill>
                        <a:srgbClr val="C6C8D6"/>
                      </a:solidFill>
                      <a:prstDash val="solid"/>
                      <a:round/>
                      <a:headEnd len="sm" w="sm" type="none"/>
                      <a:tailEnd len="sm" w="sm" type="none"/>
                    </a:lnB>
                  </a:tcPr>
                </a:tc>
              </a:tr>
            </a:tbl>
          </a:graphicData>
        </a:graphic>
      </p:graphicFrame>
      <p:sp>
        <p:nvSpPr>
          <p:cNvPr id="344" name="Google Shape;344;p33"/>
          <p:cNvSpPr txBox="1"/>
          <p:nvPr/>
        </p:nvSpPr>
        <p:spPr>
          <a:xfrm>
            <a:off x="2506650" y="434425"/>
            <a:ext cx="457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FFFFFF"/>
                </a:solidFill>
                <a:latin typeface="Walter Turncoat"/>
                <a:ea typeface="Walter Turncoat"/>
                <a:cs typeface="Walter Turncoat"/>
                <a:sym typeface="Walter Turncoat"/>
              </a:rPr>
              <a:t>    GOALS ACHIEVED</a:t>
            </a:r>
            <a:endParaRPr sz="3000">
              <a:solidFill>
                <a:srgbClr val="FFFFFF"/>
              </a:solidFill>
              <a:latin typeface="Walter Turncoat"/>
              <a:ea typeface="Walter Turncoat"/>
              <a:cs typeface="Walter Turncoat"/>
              <a:sym typeface="Walter Turnco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METHODS  IMPLEMENTED </a:t>
            </a:r>
            <a:endParaRPr/>
          </a:p>
        </p:txBody>
      </p:sp>
      <p:sp>
        <p:nvSpPr>
          <p:cNvPr id="350" name="Google Shape;350;p34"/>
          <p:cNvSpPr txBox="1"/>
          <p:nvPr/>
        </p:nvSpPr>
        <p:spPr>
          <a:xfrm>
            <a:off x="321625" y="1066475"/>
            <a:ext cx="6649500" cy="320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latin typeface="Nunito"/>
                <a:ea typeface="Nunito"/>
                <a:cs typeface="Nunito"/>
                <a:sym typeface="Nunito"/>
              </a:rPr>
              <a:t>   </a:t>
            </a:r>
            <a:r>
              <a:rPr lang="en" sz="1700">
                <a:solidFill>
                  <a:schemeClr val="dk1"/>
                </a:solidFill>
                <a:latin typeface="Nunito"/>
                <a:ea typeface="Nunito"/>
                <a:cs typeface="Nunito"/>
                <a:sym typeface="Nunito"/>
              </a:rPr>
              <a:t>We have implemented following methods: </a:t>
            </a:r>
            <a:endParaRPr sz="17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chemeClr val="dk1"/>
                </a:solidFill>
                <a:latin typeface="Nunito"/>
                <a:ea typeface="Nunito"/>
                <a:cs typeface="Nunito"/>
                <a:sym typeface="Nunito"/>
              </a:rPr>
              <a:t>1.	</a:t>
            </a:r>
            <a:r>
              <a:rPr lang="en" sz="1700" u="sng">
                <a:solidFill>
                  <a:schemeClr val="dk1"/>
                </a:solidFill>
                <a:latin typeface="Nunito"/>
                <a:ea typeface="Nunito"/>
                <a:cs typeface="Nunito"/>
                <a:sym typeface="Nunito"/>
              </a:rPr>
              <a:t>A Low-level features network:</a:t>
            </a:r>
            <a:endParaRPr sz="1700" u="sng">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800" u="sng">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chemeClr val="dk1"/>
                </a:solidFill>
                <a:latin typeface="Nunito"/>
                <a:ea typeface="Nunito"/>
                <a:cs typeface="Nunito"/>
                <a:sym typeface="Nunito"/>
              </a:rPr>
              <a:t>We have created a 6-layer Convolutional Neural Network to obtain low-level features directly from the input image. The convolution filter is shared between the global features network and the mid-level features network. We have used 3x3 convolution kernels exclusively and a padding of 1 x 1.</a:t>
            </a:r>
            <a:endParaRPr b="1" sz="1700">
              <a:solidFill>
                <a:schemeClr val="dk1"/>
              </a:solidFill>
              <a:latin typeface="Nunito"/>
              <a:ea typeface="Nunito"/>
              <a:cs typeface="Nunito"/>
              <a:sym typeface="Nunito"/>
            </a:endParaRPr>
          </a:p>
          <a:p>
            <a:pPr indent="0" lvl="0" marL="914400" rtl="0" algn="l">
              <a:lnSpc>
                <a:spcPct val="115000"/>
              </a:lnSpc>
              <a:spcBef>
                <a:spcPts val="0"/>
              </a:spcBef>
              <a:spcAft>
                <a:spcPts val="0"/>
              </a:spcAft>
              <a:buNone/>
            </a:pPr>
            <a:r>
              <a:t/>
            </a:r>
            <a:endParaRPr sz="17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700">
              <a:solidFill>
                <a:schemeClr val="dk1"/>
              </a:solidFill>
              <a:latin typeface="Nunito"/>
              <a:ea typeface="Nunito"/>
              <a:cs typeface="Nunito"/>
              <a:sym typeface="Nunito"/>
            </a:endParaRPr>
          </a:p>
        </p:txBody>
      </p:sp>
      <p:pic>
        <p:nvPicPr>
          <p:cNvPr id="351" name="Google Shape;351;p34"/>
          <p:cNvPicPr preferRelativeResize="0"/>
          <p:nvPr/>
        </p:nvPicPr>
        <p:blipFill>
          <a:blip r:embed="rId3">
            <a:alphaModFix/>
          </a:blip>
          <a:stretch>
            <a:fillRect/>
          </a:stretch>
        </p:blipFill>
        <p:spPr>
          <a:xfrm>
            <a:off x="7064025" y="271275"/>
            <a:ext cx="2079975" cy="2470200"/>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METHODS  IMPLEMENTED</a:t>
            </a:r>
            <a:endParaRPr/>
          </a:p>
        </p:txBody>
      </p:sp>
      <p:sp>
        <p:nvSpPr>
          <p:cNvPr id="357" name="Google Shape;357;p35"/>
          <p:cNvSpPr txBox="1"/>
          <p:nvPr/>
        </p:nvSpPr>
        <p:spPr>
          <a:xfrm>
            <a:off x="321625" y="1066475"/>
            <a:ext cx="6649500" cy="366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latin typeface="Nunito"/>
                <a:ea typeface="Nunito"/>
                <a:cs typeface="Nunito"/>
                <a:sym typeface="Nunito"/>
              </a:rPr>
              <a:t>2.	</a:t>
            </a:r>
            <a:r>
              <a:rPr lang="en" sz="1700" u="sng">
                <a:solidFill>
                  <a:schemeClr val="dk1"/>
                </a:solidFill>
                <a:latin typeface="Nunito"/>
                <a:ea typeface="Nunito"/>
                <a:cs typeface="Nunito"/>
                <a:sym typeface="Nunito"/>
              </a:rPr>
              <a:t>A Mid-level features network:</a:t>
            </a:r>
            <a:endParaRPr sz="1700" u="sng">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chemeClr val="dk1"/>
                </a:solidFill>
                <a:latin typeface="Nunito"/>
                <a:ea typeface="Nunito"/>
                <a:cs typeface="Nunito"/>
                <a:sym typeface="Nunito"/>
              </a:rPr>
              <a:t>For this we have processed the low-level features further with two convolutional layers. The output is 256-channel mid-level features. The mid-level features networks are fully convolutional networks, such that the output is a scaled version of the input.</a:t>
            </a:r>
            <a:endParaRPr sz="1700">
              <a:solidFill>
                <a:schemeClr val="dk1"/>
              </a:solidFill>
              <a:latin typeface="Nunito"/>
              <a:ea typeface="Nunito"/>
              <a:cs typeface="Nunito"/>
              <a:sym typeface="Nunito"/>
            </a:endParaRPr>
          </a:p>
          <a:p>
            <a:pPr indent="45720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chemeClr val="dk1"/>
                </a:solidFill>
                <a:latin typeface="Nunito"/>
                <a:ea typeface="Nunito"/>
                <a:cs typeface="Nunito"/>
                <a:sym typeface="Nunito"/>
              </a:rPr>
              <a:t>3.	</a:t>
            </a:r>
            <a:r>
              <a:rPr lang="en" sz="1700" u="sng">
                <a:solidFill>
                  <a:schemeClr val="dk1"/>
                </a:solidFill>
                <a:latin typeface="Nunito"/>
                <a:ea typeface="Nunito"/>
                <a:cs typeface="Nunito"/>
                <a:sym typeface="Nunito"/>
              </a:rPr>
              <a:t>A Global features network:</a:t>
            </a:r>
            <a:endParaRPr sz="17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chemeClr val="dk1"/>
                </a:solidFill>
                <a:latin typeface="Nunito"/>
                <a:ea typeface="Nunito"/>
                <a:cs typeface="Nunito"/>
                <a:sym typeface="Nunito"/>
              </a:rPr>
              <a:t>To get a global image we have further processed the low-level features with four convolutional layers followed by three fully-connected layers resulting in a 256-dimensional vector </a:t>
            </a:r>
            <a:endParaRPr sz="17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7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700">
              <a:solidFill>
                <a:srgbClr val="FFFFFF"/>
              </a:solidFill>
              <a:latin typeface="Nunito"/>
              <a:ea typeface="Nunito"/>
              <a:cs typeface="Nunito"/>
              <a:sym typeface="Nunito"/>
            </a:endParaRPr>
          </a:p>
        </p:txBody>
      </p:sp>
      <p:pic>
        <p:nvPicPr>
          <p:cNvPr id="358" name="Google Shape;358;p35"/>
          <p:cNvPicPr preferRelativeResize="0"/>
          <p:nvPr/>
        </p:nvPicPr>
        <p:blipFill>
          <a:blip r:embed="rId3">
            <a:alphaModFix/>
          </a:blip>
          <a:stretch>
            <a:fillRect/>
          </a:stretch>
        </p:blipFill>
        <p:spPr>
          <a:xfrm>
            <a:off x="7116750" y="260825"/>
            <a:ext cx="1986050" cy="2745499"/>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