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4"/>
  </p:sldMasterIdLst>
  <p:sldIdLst>
    <p:sldId id="258" r:id="rId5"/>
    <p:sldId id="259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A929C-42CA-4CD7-8DFA-E2E13FAEC957}" v="18" dt="2020-09-01T19:11:18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alp Bhatt" userId="da637dee-d51c-49a3-a5b9-707e59215833" providerId="ADAL" clId="{79DA929C-42CA-4CD7-8DFA-E2E13FAEC957}"/>
    <pc:docChg chg="undo custSel mod addSld modSld">
      <pc:chgData name="Sankalp Bhatt" userId="da637dee-d51c-49a3-a5b9-707e59215833" providerId="ADAL" clId="{79DA929C-42CA-4CD7-8DFA-E2E13FAEC957}" dt="2020-09-01T19:15:48.753" v="1596" actId="20577"/>
      <pc:docMkLst>
        <pc:docMk/>
      </pc:docMkLst>
      <pc:sldChg chg="addSp delSp modSp mod setBg">
        <pc:chgData name="Sankalp Bhatt" userId="da637dee-d51c-49a3-a5b9-707e59215833" providerId="ADAL" clId="{79DA929C-42CA-4CD7-8DFA-E2E13FAEC957}" dt="2020-09-01T19:11:12.894" v="1563" actId="20577"/>
        <pc:sldMkLst>
          <pc:docMk/>
          <pc:sldMk cId="203260674" sldId="258"/>
        </pc:sldMkLst>
        <pc:spChg chg="mod">
          <ac:chgData name="Sankalp Bhatt" userId="da637dee-d51c-49a3-a5b9-707e59215833" providerId="ADAL" clId="{79DA929C-42CA-4CD7-8DFA-E2E13FAEC957}" dt="2020-09-01T19:11:12.894" v="1563" actId="20577"/>
          <ac:spMkLst>
            <pc:docMk/>
            <pc:sldMk cId="203260674" sldId="258"/>
            <ac:spMk id="2" creationId="{06DFD5D8-72A8-4FBD-87CF-8DBA8CE6C907}"/>
          </ac:spMkLst>
        </pc:spChg>
        <pc:spChg chg="mod ord">
          <ac:chgData name="Sankalp Bhatt" userId="da637dee-d51c-49a3-a5b9-707e59215833" providerId="ADAL" clId="{79DA929C-42CA-4CD7-8DFA-E2E13FAEC957}" dt="2020-09-01T19:11:06.422" v="1562" actId="113"/>
          <ac:spMkLst>
            <pc:docMk/>
            <pc:sldMk cId="203260674" sldId="258"/>
            <ac:spMk id="3" creationId="{185FB5FF-412C-43B6-AE5E-84F6DFC6AE7A}"/>
          </ac:spMkLst>
        </pc:spChg>
        <pc:spChg chg="add del">
          <ac:chgData name="Sankalp Bhatt" userId="da637dee-d51c-49a3-a5b9-707e59215833" providerId="ADAL" clId="{79DA929C-42CA-4CD7-8DFA-E2E13FAEC957}" dt="2020-09-01T18:08:49.875" v="13" actId="26606"/>
          <ac:spMkLst>
            <pc:docMk/>
            <pc:sldMk cId="203260674" sldId="258"/>
            <ac:spMk id="37" creationId="{989BE678-777B-482A-A616-FEDC47B162E5}"/>
          </ac:spMkLst>
        </pc:spChg>
        <pc:spChg chg="add del">
          <ac:chgData name="Sankalp Bhatt" userId="da637dee-d51c-49a3-a5b9-707e59215833" providerId="ADAL" clId="{79DA929C-42CA-4CD7-8DFA-E2E13FAEC957}" dt="2020-09-01T18:08:49.875" v="13" actId="26606"/>
          <ac:spMkLst>
            <pc:docMk/>
            <pc:sldMk cId="203260674" sldId="258"/>
            <ac:spMk id="40" creationId="{D28BE0C3-2102-4820-B88B-A448B1840D14}"/>
          </ac:spMkLst>
        </pc:spChg>
        <pc:spChg chg="add del">
          <ac:chgData name="Sankalp Bhatt" userId="da637dee-d51c-49a3-a5b9-707e59215833" providerId="ADAL" clId="{79DA929C-42CA-4CD7-8DFA-E2E13FAEC957}" dt="2020-09-01T18:08:49.875" v="13" actId="26606"/>
          <ac:spMkLst>
            <pc:docMk/>
            <pc:sldMk cId="203260674" sldId="258"/>
            <ac:spMk id="41" creationId="{0D187C4E-14B9-4504-B200-5127823FA78C}"/>
          </ac:spMkLst>
        </pc:spChg>
        <pc:spChg chg="add del">
          <ac:chgData name="Sankalp Bhatt" userId="da637dee-d51c-49a3-a5b9-707e59215833" providerId="ADAL" clId="{79DA929C-42CA-4CD7-8DFA-E2E13FAEC957}" dt="2020-09-01T18:08:49.758" v="12" actId="26606"/>
          <ac:spMkLst>
            <pc:docMk/>
            <pc:sldMk cId="203260674" sldId="258"/>
            <ac:spMk id="50" creationId="{989BE678-777B-482A-A616-FEDC47B162E5}"/>
          </ac:spMkLst>
        </pc:spChg>
        <pc:spChg chg="add del">
          <ac:chgData name="Sankalp Bhatt" userId="da637dee-d51c-49a3-a5b9-707e59215833" providerId="ADAL" clId="{79DA929C-42CA-4CD7-8DFA-E2E13FAEC957}" dt="2020-09-01T18:08:49.758" v="12" actId="26606"/>
          <ac:spMkLst>
            <pc:docMk/>
            <pc:sldMk cId="203260674" sldId="258"/>
            <ac:spMk id="56" creationId="{D28BE0C3-2102-4820-B88B-A448B1840D14}"/>
          </ac:spMkLst>
        </pc:spChg>
        <pc:spChg chg="add del">
          <ac:chgData name="Sankalp Bhatt" userId="da637dee-d51c-49a3-a5b9-707e59215833" providerId="ADAL" clId="{79DA929C-42CA-4CD7-8DFA-E2E13FAEC957}" dt="2020-09-01T18:08:49.758" v="12" actId="26606"/>
          <ac:spMkLst>
            <pc:docMk/>
            <pc:sldMk cId="203260674" sldId="258"/>
            <ac:spMk id="58" creationId="{C8A3C342-1D03-412F-8DD3-BF519E8E0AE9}"/>
          </ac:spMkLst>
        </pc:spChg>
        <pc:spChg chg="add del">
          <ac:chgData name="Sankalp Bhatt" userId="da637dee-d51c-49a3-a5b9-707e59215833" providerId="ADAL" clId="{79DA929C-42CA-4CD7-8DFA-E2E13FAEC957}" dt="2020-09-01T18:08:49.758" v="12" actId="26606"/>
          <ac:spMkLst>
            <pc:docMk/>
            <pc:sldMk cId="203260674" sldId="258"/>
            <ac:spMk id="60" creationId="{81CC9B02-E087-4350-AEBD-2C3CF001AF01}"/>
          </ac:spMkLst>
        </pc:spChg>
        <pc:spChg chg="add del">
          <ac:chgData name="Sankalp Bhatt" userId="da637dee-d51c-49a3-a5b9-707e59215833" providerId="ADAL" clId="{79DA929C-42CA-4CD7-8DFA-E2E13FAEC957}" dt="2020-09-01T18:08:59.952" v="15" actId="26606"/>
          <ac:spMkLst>
            <pc:docMk/>
            <pc:sldMk cId="203260674" sldId="258"/>
            <ac:spMk id="64" creationId="{DAD27A50-88D7-4E2A-8488-F2879768AF35}"/>
          </ac:spMkLst>
        </pc:spChg>
        <pc:spChg chg="add del">
          <ac:chgData name="Sankalp Bhatt" userId="da637dee-d51c-49a3-a5b9-707e59215833" providerId="ADAL" clId="{79DA929C-42CA-4CD7-8DFA-E2E13FAEC957}" dt="2020-09-01T18:08:59.952" v="15" actId="26606"/>
          <ac:spMkLst>
            <pc:docMk/>
            <pc:sldMk cId="203260674" sldId="258"/>
            <ac:spMk id="67" creationId="{7C704F0F-1CD8-4DC1-AEE9-225958232415}"/>
          </ac:spMkLst>
        </pc:spChg>
        <pc:spChg chg="add del">
          <ac:chgData name="Sankalp Bhatt" userId="da637dee-d51c-49a3-a5b9-707e59215833" providerId="ADAL" clId="{79DA929C-42CA-4CD7-8DFA-E2E13FAEC957}" dt="2020-09-01T18:08:59.952" v="15" actId="26606"/>
          <ac:spMkLst>
            <pc:docMk/>
            <pc:sldMk cId="203260674" sldId="258"/>
            <ac:spMk id="68" creationId="{B54E2689-26D4-44B0-9175-57BD88CF2849}"/>
          </ac:spMkLst>
        </pc:spChg>
        <pc:spChg chg="add">
          <ac:chgData name="Sankalp Bhatt" userId="da637dee-d51c-49a3-a5b9-707e59215833" providerId="ADAL" clId="{79DA929C-42CA-4CD7-8DFA-E2E13FAEC957}" dt="2020-09-01T18:08:59.952" v="15" actId="26606"/>
          <ac:spMkLst>
            <pc:docMk/>
            <pc:sldMk cId="203260674" sldId="258"/>
            <ac:spMk id="77" creationId="{989BE678-777B-482A-A616-FEDC47B162E5}"/>
          </ac:spMkLst>
        </pc:spChg>
        <pc:spChg chg="add">
          <ac:chgData name="Sankalp Bhatt" userId="da637dee-d51c-49a3-a5b9-707e59215833" providerId="ADAL" clId="{79DA929C-42CA-4CD7-8DFA-E2E13FAEC957}" dt="2020-09-01T18:08:59.952" v="15" actId="26606"/>
          <ac:spMkLst>
            <pc:docMk/>
            <pc:sldMk cId="203260674" sldId="258"/>
            <ac:spMk id="83" creationId="{D28BE0C3-2102-4820-B88B-A448B1840D14}"/>
          </ac:spMkLst>
        </pc:spChg>
        <pc:spChg chg="add">
          <ac:chgData name="Sankalp Bhatt" userId="da637dee-d51c-49a3-a5b9-707e59215833" providerId="ADAL" clId="{79DA929C-42CA-4CD7-8DFA-E2E13FAEC957}" dt="2020-09-01T18:08:59.952" v="15" actId="26606"/>
          <ac:spMkLst>
            <pc:docMk/>
            <pc:sldMk cId="203260674" sldId="258"/>
            <ac:spMk id="85" creationId="{A26E2FAE-FA60-497B-B2CB-7702C6FF3A3F}"/>
          </ac:spMkLst>
        </pc:spChg>
        <pc:picChg chg="del mod ord">
          <ac:chgData name="Sankalp Bhatt" userId="da637dee-d51c-49a3-a5b9-707e59215833" providerId="ADAL" clId="{79DA929C-42CA-4CD7-8DFA-E2E13FAEC957}" dt="2020-09-01T18:08:56.692" v="14" actId="478"/>
          <ac:picMkLst>
            <pc:docMk/>
            <pc:sldMk cId="203260674" sldId="258"/>
            <ac:picMk id="5" creationId="{0198203A-4673-4555-A717-0A2019739163}"/>
          </ac:picMkLst>
        </pc:picChg>
        <pc:picChg chg="add mod">
          <ac:chgData name="Sankalp Bhatt" userId="da637dee-d51c-49a3-a5b9-707e59215833" providerId="ADAL" clId="{79DA929C-42CA-4CD7-8DFA-E2E13FAEC957}" dt="2020-09-01T18:08:59.952" v="15" actId="26606"/>
          <ac:picMkLst>
            <pc:docMk/>
            <pc:sldMk cId="203260674" sldId="258"/>
            <ac:picMk id="6" creationId="{52CA573B-4738-402B-BE3C-AE3294D5D23D}"/>
          </ac:picMkLst>
        </pc:picChg>
        <pc:picChg chg="add del">
          <ac:chgData name="Sankalp Bhatt" userId="da637dee-d51c-49a3-a5b9-707e59215833" providerId="ADAL" clId="{79DA929C-42CA-4CD7-8DFA-E2E13FAEC957}" dt="2020-09-01T18:08:49.875" v="13" actId="26606"/>
          <ac:picMkLst>
            <pc:docMk/>
            <pc:sldMk cId="203260674" sldId="258"/>
            <ac:picMk id="35" creationId="{DF19BAF3-7E20-4B9D-B544-BABAEEA1FA75}"/>
          </ac:picMkLst>
        </pc:picChg>
        <pc:picChg chg="add del">
          <ac:chgData name="Sankalp Bhatt" userId="da637dee-d51c-49a3-a5b9-707e59215833" providerId="ADAL" clId="{79DA929C-42CA-4CD7-8DFA-E2E13FAEC957}" dt="2020-09-01T18:08:49.875" v="13" actId="26606"/>
          <ac:picMkLst>
            <pc:docMk/>
            <pc:sldMk cId="203260674" sldId="258"/>
            <ac:picMk id="36" creationId="{950648F4-ABCD-4DF0-8641-76CFB2354721}"/>
          </ac:picMkLst>
        </pc:picChg>
        <pc:picChg chg="add del">
          <ac:chgData name="Sankalp Bhatt" userId="da637dee-d51c-49a3-a5b9-707e59215833" providerId="ADAL" clId="{79DA929C-42CA-4CD7-8DFA-E2E13FAEC957}" dt="2020-09-01T18:08:49.875" v="13" actId="26606"/>
          <ac:picMkLst>
            <pc:docMk/>
            <pc:sldMk cId="203260674" sldId="258"/>
            <ac:picMk id="38" creationId="{CF1EB4BD-9C7E-4AA3-9681-C7EB0DA6250B}"/>
          </ac:picMkLst>
        </pc:picChg>
        <pc:picChg chg="add del">
          <ac:chgData name="Sankalp Bhatt" userId="da637dee-d51c-49a3-a5b9-707e59215833" providerId="ADAL" clId="{79DA929C-42CA-4CD7-8DFA-E2E13FAEC957}" dt="2020-09-01T18:08:49.875" v="13" actId="26606"/>
          <ac:picMkLst>
            <pc:docMk/>
            <pc:sldMk cId="203260674" sldId="258"/>
            <ac:picMk id="39" creationId="{94AAE3AA-3759-4D28-B0EF-575F25A5146C}"/>
          </ac:picMkLst>
        </pc:picChg>
        <pc:picChg chg="add del">
          <ac:chgData name="Sankalp Bhatt" userId="da637dee-d51c-49a3-a5b9-707e59215833" providerId="ADAL" clId="{79DA929C-42CA-4CD7-8DFA-E2E13FAEC957}" dt="2020-09-01T18:08:49.758" v="12" actId="26606"/>
          <ac:picMkLst>
            <pc:docMk/>
            <pc:sldMk cId="203260674" sldId="258"/>
            <ac:picMk id="46" creationId="{DF19BAF3-7E20-4B9D-B544-BABAEEA1FA75}"/>
          </ac:picMkLst>
        </pc:picChg>
        <pc:picChg chg="add del">
          <ac:chgData name="Sankalp Bhatt" userId="da637dee-d51c-49a3-a5b9-707e59215833" providerId="ADAL" clId="{79DA929C-42CA-4CD7-8DFA-E2E13FAEC957}" dt="2020-09-01T18:08:49.758" v="12" actId="26606"/>
          <ac:picMkLst>
            <pc:docMk/>
            <pc:sldMk cId="203260674" sldId="258"/>
            <ac:picMk id="48" creationId="{950648F4-ABCD-4DF0-8641-76CFB2354721}"/>
          </ac:picMkLst>
        </pc:picChg>
        <pc:picChg chg="add del">
          <ac:chgData name="Sankalp Bhatt" userId="da637dee-d51c-49a3-a5b9-707e59215833" providerId="ADAL" clId="{79DA929C-42CA-4CD7-8DFA-E2E13FAEC957}" dt="2020-09-01T18:08:49.758" v="12" actId="26606"/>
          <ac:picMkLst>
            <pc:docMk/>
            <pc:sldMk cId="203260674" sldId="258"/>
            <ac:picMk id="52" creationId="{CF1EB4BD-9C7E-4AA3-9681-C7EB0DA6250B}"/>
          </ac:picMkLst>
        </pc:picChg>
        <pc:picChg chg="add del">
          <ac:chgData name="Sankalp Bhatt" userId="da637dee-d51c-49a3-a5b9-707e59215833" providerId="ADAL" clId="{79DA929C-42CA-4CD7-8DFA-E2E13FAEC957}" dt="2020-09-01T18:08:49.758" v="12" actId="26606"/>
          <ac:picMkLst>
            <pc:docMk/>
            <pc:sldMk cId="203260674" sldId="258"/>
            <ac:picMk id="54" creationId="{94AAE3AA-3759-4D28-B0EF-575F25A5146C}"/>
          </ac:picMkLst>
        </pc:picChg>
        <pc:picChg chg="add del">
          <ac:chgData name="Sankalp Bhatt" userId="da637dee-d51c-49a3-a5b9-707e59215833" providerId="ADAL" clId="{79DA929C-42CA-4CD7-8DFA-E2E13FAEC957}" dt="2020-09-01T18:08:59.952" v="15" actId="26606"/>
          <ac:picMkLst>
            <pc:docMk/>
            <pc:sldMk cId="203260674" sldId="258"/>
            <ac:picMk id="62" creationId="{94DDC893-E5EF-4CDE-B040-BA5B53AADD78}"/>
          </ac:picMkLst>
        </pc:picChg>
        <pc:picChg chg="add del">
          <ac:chgData name="Sankalp Bhatt" userId="da637dee-d51c-49a3-a5b9-707e59215833" providerId="ADAL" clId="{79DA929C-42CA-4CD7-8DFA-E2E13FAEC957}" dt="2020-09-01T18:08:59.952" v="15" actId="26606"/>
          <ac:picMkLst>
            <pc:docMk/>
            <pc:sldMk cId="203260674" sldId="258"/>
            <ac:picMk id="63" creationId="{85F1A06D-D369-4974-8208-56120C5E7A97}"/>
          </ac:picMkLst>
        </pc:picChg>
        <pc:picChg chg="add del">
          <ac:chgData name="Sankalp Bhatt" userId="da637dee-d51c-49a3-a5b9-707e59215833" providerId="ADAL" clId="{79DA929C-42CA-4CD7-8DFA-E2E13FAEC957}" dt="2020-09-01T18:08:59.952" v="15" actId="26606"/>
          <ac:picMkLst>
            <pc:docMk/>
            <pc:sldMk cId="203260674" sldId="258"/>
            <ac:picMk id="65" creationId="{A47C6ACD-2325-48C6-B9F3-C21563A05EA5}"/>
          </ac:picMkLst>
        </pc:picChg>
        <pc:picChg chg="add del">
          <ac:chgData name="Sankalp Bhatt" userId="da637dee-d51c-49a3-a5b9-707e59215833" providerId="ADAL" clId="{79DA929C-42CA-4CD7-8DFA-E2E13FAEC957}" dt="2020-09-01T18:08:59.952" v="15" actId="26606"/>
          <ac:picMkLst>
            <pc:docMk/>
            <pc:sldMk cId="203260674" sldId="258"/>
            <ac:picMk id="66" creationId="{1081DF83-4F35-4560-87E6-0DE8AAAC33DB}"/>
          </ac:picMkLst>
        </pc:picChg>
        <pc:picChg chg="add">
          <ac:chgData name="Sankalp Bhatt" userId="da637dee-d51c-49a3-a5b9-707e59215833" providerId="ADAL" clId="{79DA929C-42CA-4CD7-8DFA-E2E13FAEC957}" dt="2020-09-01T18:08:59.952" v="15" actId="26606"/>
          <ac:picMkLst>
            <pc:docMk/>
            <pc:sldMk cId="203260674" sldId="258"/>
            <ac:picMk id="73" creationId="{DF19BAF3-7E20-4B9D-B544-BABAEEA1FA75}"/>
          </ac:picMkLst>
        </pc:picChg>
        <pc:picChg chg="add">
          <ac:chgData name="Sankalp Bhatt" userId="da637dee-d51c-49a3-a5b9-707e59215833" providerId="ADAL" clId="{79DA929C-42CA-4CD7-8DFA-E2E13FAEC957}" dt="2020-09-01T18:08:59.952" v="15" actId="26606"/>
          <ac:picMkLst>
            <pc:docMk/>
            <pc:sldMk cId="203260674" sldId="258"/>
            <ac:picMk id="75" creationId="{950648F4-ABCD-4DF0-8641-76CFB2354721}"/>
          </ac:picMkLst>
        </pc:picChg>
        <pc:picChg chg="add">
          <ac:chgData name="Sankalp Bhatt" userId="da637dee-d51c-49a3-a5b9-707e59215833" providerId="ADAL" clId="{79DA929C-42CA-4CD7-8DFA-E2E13FAEC957}" dt="2020-09-01T18:08:59.952" v="15" actId="26606"/>
          <ac:picMkLst>
            <pc:docMk/>
            <pc:sldMk cId="203260674" sldId="258"/>
            <ac:picMk id="79" creationId="{CF1EB4BD-9C7E-4AA3-9681-C7EB0DA6250B}"/>
          </ac:picMkLst>
        </pc:picChg>
        <pc:picChg chg="add">
          <ac:chgData name="Sankalp Bhatt" userId="da637dee-d51c-49a3-a5b9-707e59215833" providerId="ADAL" clId="{79DA929C-42CA-4CD7-8DFA-E2E13FAEC957}" dt="2020-09-01T18:08:59.952" v="15" actId="26606"/>
          <ac:picMkLst>
            <pc:docMk/>
            <pc:sldMk cId="203260674" sldId="258"/>
            <ac:picMk id="81" creationId="{94AAE3AA-3759-4D28-B0EF-575F25A5146C}"/>
          </ac:picMkLst>
        </pc:picChg>
      </pc:sldChg>
      <pc:sldChg chg="addSp delSp modSp mod setBg setClrOvrMap">
        <pc:chgData name="Sankalp Bhatt" userId="da637dee-d51c-49a3-a5b9-707e59215833" providerId="ADAL" clId="{79DA929C-42CA-4CD7-8DFA-E2E13FAEC957}" dt="2020-09-01T19:10:01.076" v="1556" actId="20577"/>
        <pc:sldMkLst>
          <pc:docMk/>
          <pc:sldMk cId="332106458" sldId="259"/>
        </pc:sldMkLst>
        <pc:spChg chg="mod">
          <ac:chgData name="Sankalp Bhatt" userId="da637dee-d51c-49a3-a5b9-707e59215833" providerId="ADAL" clId="{79DA929C-42CA-4CD7-8DFA-E2E13FAEC957}" dt="2020-09-01T18:08:40.271" v="9" actId="26606"/>
          <ac:spMkLst>
            <pc:docMk/>
            <pc:sldMk cId="332106458" sldId="259"/>
            <ac:spMk id="2" creationId="{06DFD5D8-72A8-4FBD-87CF-8DBA8CE6C907}"/>
          </ac:spMkLst>
        </pc:spChg>
        <pc:spChg chg="mod ord">
          <ac:chgData name="Sankalp Bhatt" userId="da637dee-d51c-49a3-a5b9-707e59215833" providerId="ADAL" clId="{79DA929C-42CA-4CD7-8DFA-E2E13FAEC957}" dt="2020-09-01T19:10:01.076" v="1556" actId="20577"/>
          <ac:spMkLst>
            <pc:docMk/>
            <pc:sldMk cId="332106458" sldId="259"/>
            <ac:spMk id="3" creationId="{185FB5FF-412C-43B6-AE5E-84F6DFC6AE7A}"/>
          </ac:spMkLst>
        </pc:spChg>
        <pc:spChg chg="add del">
          <ac:chgData name="Sankalp Bhatt" userId="da637dee-d51c-49a3-a5b9-707e59215833" providerId="ADAL" clId="{79DA929C-42CA-4CD7-8DFA-E2E13FAEC957}" dt="2020-09-01T18:07:55.828" v="5" actId="26606"/>
          <ac:spMkLst>
            <pc:docMk/>
            <pc:sldMk cId="332106458" sldId="259"/>
            <ac:spMk id="37" creationId="{989BE678-777B-482A-A616-FEDC47B162E5}"/>
          </ac:spMkLst>
        </pc:spChg>
        <pc:spChg chg="add del">
          <ac:chgData name="Sankalp Bhatt" userId="da637dee-d51c-49a3-a5b9-707e59215833" providerId="ADAL" clId="{79DA929C-42CA-4CD7-8DFA-E2E13FAEC957}" dt="2020-09-01T18:07:55.828" v="5" actId="26606"/>
          <ac:spMkLst>
            <pc:docMk/>
            <pc:sldMk cId="332106458" sldId="259"/>
            <ac:spMk id="40" creationId="{D28BE0C3-2102-4820-B88B-A448B1840D14}"/>
          </ac:spMkLst>
        </pc:spChg>
        <pc:spChg chg="add del">
          <ac:chgData name="Sankalp Bhatt" userId="da637dee-d51c-49a3-a5b9-707e59215833" providerId="ADAL" clId="{79DA929C-42CA-4CD7-8DFA-E2E13FAEC957}" dt="2020-09-01T18:07:55.828" v="5" actId="26606"/>
          <ac:spMkLst>
            <pc:docMk/>
            <pc:sldMk cId="332106458" sldId="259"/>
            <ac:spMk id="41" creationId="{0D187C4E-14B9-4504-B200-5127823FA78C}"/>
          </ac:spMkLst>
        </pc:spChg>
        <pc:spChg chg="add del">
          <ac:chgData name="Sankalp Bhatt" userId="da637dee-d51c-49a3-a5b9-707e59215833" providerId="ADAL" clId="{79DA929C-42CA-4CD7-8DFA-E2E13FAEC957}" dt="2020-09-01T18:07:48.368" v="2" actId="26606"/>
          <ac:spMkLst>
            <pc:docMk/>
            <pc:sldMk cId="332106458" sldId="259"/>
            <ac:spMk id="50" creationId="{DAD27A50-88D7-4E2A-8488-F2879768AF35}"/>
          </ac:spMkLst>
        </pc:spChg>
        <pc:spChg chg="add del">
          <ac:chgData name="Sankalp Bhatt" userId="da637dee-d51c-49a3-a5b9-707e59215833" providerId="ADAL" clId="{79DA929C-42CA-4CD7-8DFA-E2E13FAEC957}" dt="2020-09-01T18:07:48.368" v="2" actId="26606"/>
          <ac:spMkLst>
            <pc:docMk/>
            <pc:sldMk cId="332106458" sldId="259"/>
            <ac:spMk id="56" creationId="{7C704F0F-1CD8-4DC1-AEE9-225958232415}"/>
          </ac:spMkLst>
        </pc:spChg>
        <pc:spChg chg="add del">
          <ac:chgData name="Sankalp Bhatt" userId="da637dee-d51c-49a3-a5b9-707e59215833" providerId="ADAL" clId="{79DA929C-42CA-4CD7-8DFA-E2E13FAEC957}" dt="2020-09-01T18:07:48.368" v="2" actId="26606"/>
          <ac:spMkLst>
            <pc:docMk/>
            <pc:sldMk cId="332106458" sldId="259"/>
            <ac:spMk id="58" creationId="{B54E2689-26D4-44B0-9175-57BD88CF2849}"/>
          </ac:spMkLst>
        </pc:spChg>
        <pc:spChg chg="add del">
          <ac:chgData name="Sankalp Bhatt" userId="da637dee-d51c-49a3-a5b9-707e59215833" providerId="ADAL" clId="{79DA929C-42CA-4CD7-8DFA-E2E13FAEC957}" dt="2020-09-01T18:07:55.663" v="4" actId="26606"/>
          <ac:spMkLst>
            <pc:docMk/>
            <pc:sldMk cId="332106458" sldId="259"/>
            <ac:spMk id="62" creationId="{989BE678-777B-482A-A616-FEDC47B162E5}"/>
          </ac:spMkLst>
        </pc:spChg>
        <pc:spChg chg="add del">
          <ac:chgData name="Sankalp Bhatt" userId="da637dee-d51c-49a3-a5b9-707e59215833" providerId="ADAL" clId="{79DA929C-42CA-4CD7-8DFA-E2E13FAEC957}" dt="2020-09-01T18:07:55.663" v="4" actId="26606"/>
          <ac:spMkLst>
            <pc:docMk/>
            <pc:sldMk cId="332106458" sldId="259"/>
            <ac:spMk id="65" creationId="{D28BE0C3-2102-4820-B88B-A448B1840D14}"/>
          </ac:spMkLst>
        </pc:spChg>
        <pc:spChg chg="add del">
          <ac:chgData name="Sankalp Bhatt" userId="da637dee-d51c-49a3-a5b9-707e59215833" providerId="ADAL" clId="{79DA929C-42CA-4CD7-8DFA-E2E13FAEC957}" dt="2020-09-01T18:07:55.663" v="4" actId="26606"/>
          <ac:spMkLst>
            <pc:docMk/>
            <pc:sldMk cId="332106458" sldId="259"/>
            <ac:spMk id="66" creationId="{29787B81-C7DF-412B-A405-EF4454012DEE}"/>
          </ac:spMkLst>
        </pc:spChg>
        <pc:spChg chg="add del">
          <ac:chgData name="Sankalp Bhatt" userId="da637dee-d51c-49a3-a5b9-707e59215833" providerId="ADAL" clId="{79DA929C-42CA-4CD7-8DFA-E2E13FAEC957}" dt="2020-09-01T18:08:40.271" v="9" actId="26606"/>
          <ac:spMkLst>
            <pc:docMk/>
            <pc:sldMk cId="332106458" sldId="259"/>
            <ac:spMk id="70" creationId="{D42CF425-7213-4F89-B0FF-4C2BDDD9C680}"/>
          </ac:spMkLst>
        </pc:spChg>
        <pc:spChg chg="add del">
          <ac:chgData name="Sankalp Bhatt" userId="da637dee-d51c-49a3-a5b9-707e59215833" providerId="ADAL" clId="{79DA929C-42CA-4CD7-8DFA-E2E13FAEC957}" dt="2020-09-01T18:08:40.271" v="9" actId="26606"/>
          <ac:spMkLst>
            <pc:docMk/>
            <pc:sldMk cId="332106458" sldId="259"/>
            <ac:spMk id="73" creationId="{202A25CB-1ED1-4C87-AB49-8D3BC684D1CE}"/>
          </ac:spMkLst>
        </pc:spChg>
        <pc:spChg chg="add del">
          <ac:chgData name="Sankalp Bhatt" userId="da637dee-d51c-49a3-a5b9-707e59215833" providerId="ADAL" clId="{79DA929C-42CA-4CD7-8DFA-E2E13FAEC957}" dt="2020-09-01T18:08:40.271" v="9" actId="26606"/>
          <ac:spMkLst>
            <pc:docMk/>
            <pc:sldMk cId="332106458" sldId="259"/>
            <ac:spMk id="74" creationId="{A10049FB-9EB9-40A5-B47A-F88DBA104808}"/>
          </ac:spMkLst>
        </pc:spChg>
        <pc:spChg chg="add del">
          <ac:chgData name="Sankalp Bhatt" userId="da637dee-d51c-49a3-a5b9-707e59215833" providerId="ADAL" clId="{79DA929C-42CA-4CD7-8DFA-E2E13FAEC957}" dt="2020-09-01T18:08:40.271" v="9" actId="26606"/>
          <ac:spMkLst>
            <pc:docMk/>
            <pc:sldMk cId="332106458" sldId="259"/>
            <ac:spMk id="75" creationId="{9053E132-12E5-44D2-AA0E-9353E65AC083}"/>
          </ac:spMkLst>
        </pc:spChg>
        <pc:spChg chg="add del">
          <ac:chgData name="Sankalp Bhatt" userId="da637dee-d51c-49a3-a5b9-707e59215833" providerId="ADAL" clId="{79DA929C-42CA-4CD7-8DFA-E2E13FAEC957}" dt="2020-09-01T18:08:40.224" v="8" actId="26606"/>
          <ac:spMkLst>
            <pc:docMk/>
            <pc:sldMk cId="332106458" sldId="259"/>
            <ac:spMk id="84" creationId="{4AC0CD9D-7610-4620-93B4-798CCD9AB581}"/>
          </ac:spMkLst>
        </pc:spChg>
        <pc:spChg chg="add del">
          <ac:chgData name="Sankalp Bhatt" userId="da637dee-d51c-49a3-a5b9-707e59215833" providerId="ADAL" clId="{79DA929C-42CA-4CD7-8DFA-E2E13FAEC957}" dt="2020-09-01T18:08:40.224" v="8" actId="26606"/>
          <ac:spMkLst>
            <pc:docMk/>
            <pc:sldMk cId="332106458" sldId="259"/>
            <ac:spMk id="90" creationId="{DE4D62F9-188E-4530-84C2-24BDEE4BEB82}"/>
          </ac:spMkLst>
        </pc:spChg>
        <pc:spChg chg="add del">
          <ac:chgData name="Sankalp Bhatt" userId="da637dee-d51c-49a3-a5b9-707e59215833" providerId="ADAL" clId="{79DA929C-42CA-4CD7-8DFA-E2E13FAEC957}" dt="2020-09-01T18:08:40.224" v="8" actId="26606"/>
          <ac:spMkLst>
            <pc:docMk/>
            <pc:sldMk cId="332106458" sldId="259"/>
            <ac:spMk id="92" creationId="{EE4E366E-272A-409E-840F-9A6A64A9E3FF}"/>
          </ac:spMkLst>
        </pc:spChg>
        <pc:spChg chg="add del">
          <ac:chgData name="Sankalp Bhatt" userId="da637dee-d51c-49a3-a5b9-707e59215833" providerId="ADAL" clId="{79DA929C-42CA-4CD7-8DFA-E2E13FAEC957}" dt="2020-09-01T18:08:40.224" v="8" actId="26606"/>
          <ac:spMkLst>
            <pc:docMk/>
            <pc:sldMk cId="332106458" sldId="259"/>
            <ac:spMk id="94" creationId="{A721560C-E4AB-4287-A29C-3F6916794CB9}"/>
          </ac:spMkLst>
        </pc:spChg>
        <pc:spChg chg="add del">
          <ac:chgData name="Sankalp Bhatt" userId="da637dee-d51c-49a3-a5b9-707e59215833" providerId="ADAL" clId="{79DA929C-42CA-4CD7-8DFA-E2E13FAEC957}" dt="2020-09-01T18:08:40.224" v="8" actId="26606"/>
          <ac:spMkLst>
            <pc:docMk/>
            <pc:sldMk cId="332106458" sldId="259"/>
            <ac:spMk id="96" creationId="{DF6CFF07-D953-4F9C-9A0E-E0A6AACB6158}"/>
          </ac:spMkLst>
        </pc:spChg>
        <pc:spChg chg="add del">
          <ac:chgData name="Sankalp Bhatt" userId="da637dee-d51c-49a3-a5b9-707e59215833" providerId="ADAL" clId="{79DA929C-42CA-4CD7-8DFA-E2E13FAEC957}" dt="2020-09-01T18:08:40.224" v="8" actId="26606"/>
          <ac:spMkLst>
            <pc:docMk/>
            <pc:sldMk cId="332106458" sldId="259"/>
            <ac:spMk id="98" creationId="{DAA4FEEE-0B5F-41BF-825D-60F9FB089568}"/>
          </ac:spMkLst>
        </pc:spChg>
        <pc:spChg chg="add">
          <ac:chgData name="Sankalp Bhatt" userId="da637dee-d51c-49a3-a5b9-707e59215833" providerId="ADAL" clId="{79DA929C-42CA-4CD7-8DFA-E2E13FAEC957}" dt="2020-09-01T18:08:40.271" v="9" actId="26606"/>
          <ac:spMkLst>
            <pc:docMk/>
            <pc:sldMk cId="332106458" sldId="259"/>
            <ac:spMk id="102" creationId="{989BE678-777B-482A-A616-FEDC47B162E5}"/>
          </ac:spMkLst>
        </pc:spChg>
        <pc:spChg chg="add">
          <ac:chgData name="Sankalp Bhatt" userId="da637dee-d51c-49a3-a5b9-707e59215833" providerId="ADAL" clId="{79DA929C-42CA-4CD7-8DFA-E2E13FAEC957}" dt="2020-09-01T18:08:40.271" v="9" actId="26606"/>
          <ac:spMkLst>
            <pc:docMk/>
            <pc:sldMk cId="332106458" sldId="259"/>
            <ac:spMk id="105" creationId="{D28BE0C3-2102-4820-B88B-A448B1840D14}"/>
          </ac:spMkLst>
        </pc:spChg>
        <pc:spChg chg="add">
          <ac:chgData name="Sankalp Bhatt" userId="da637dee-d51c-49a3-a5b9-707e59215833" providerId="ADAL" clId="{79DA929C-42CA-4CD7-8DFA-E2E13FAEC957}" dt="2020-09-01T18:08:40.271" v="9" actId="26606"/>
          <ac:spMkLst>
            <pc:docMk/>
            <pc:sldMk cId="332106458" sldId="259"/>
            <ac:spMk id="106" creationId="{C8A3C342-1D03-412F-8DD3-BF519E8E0AE9}"/>
          </ac:spMkLst>
        </pc:spChg>
        <pc:spChg chg="add">
          <ac:chgData name="Sankalp Bhatt" userId="da637dee-d51c-49a3-a5b9-707e59215833" providerId="ADAL" clId="{79DA929C-42CA-4CD7-8DFA-E2E13FAEC957}" dt="2020-09-01T18:08:40.271" v="9" actId="26606"/>
          <ac:spMkLst>
            <pc:docMk/>
            <pc:sldMk cId="332106458" sldId="259"/>
            <ac:spMk id="107" creationId="{81CC9B02-E087-4350-AEBD-2C3CF001AF01}"/>
          </ac:spMkLst>
        </pc:spChg>
        <pc:spChg chg="add">
          <ac:chgData name="Sankalp Bhatt" userId="da637dee-d51c-49a3-a5b9-707e59215833" providerId="ADAL" clId="{79DA929C-42CA-4CD7-8DFA-E2E13FAEC957}" dt="2020-09-01T18:08:40.271" v="9" actId="26606"/>
          <ac:spMkLst>
            <pc:docMk/>
            <pc:sldMk cId="332106458" sldId="259"/>
            <ac:spMk id="108" creationId="{D6F18ACE-6E82-4ADC-8A2F-A1771B309B16}"/>
          </ac:spMkLst>
        </pc:spChg>
        <pc:picChg chg="del mod ord">
          <ac:chgData name="Sankalp Bhatt" userId="da637dee-d51c-49a3-a5b9-707e59215833" providerId="ADAL" clId="{79DA929C-42CA-4CD7-8DFA-E2E13FAEC957}" dt="2020-09-01T18:08:27.429" v="6" actId="478"/>
          <ac:picMkLst>
            <pc:docMk/>
            <pc:sldMk cId="332106458" sldId="259"/>
            <ac:picMk id="5" creationId="{0198203A-4673-4555-A717-0A2019739163}"/>
          </ac:picMkLst>
        </pc:picChg>
        <pc:picChg chg="add mod ord">
          <ac:chgData name="Sankalp Bhatt" userId="da637dee-d51c-49a3-a5b9-707e59215833" providerId="ADAL" clId="{79DA929C-42CA-4CD7-8DFA-E2E13FAEC957}" dt="2020-09-01T18:08:40.271" v="9" actId="26606"/>
          <ac:picMkLst>
            <pc:docMk/>
            <pc:sldMk cId="332106458" sldId="259"/>
            <ac:picMk id="6" creationId="{E5D0D50A-DC64-4F09-B16F-9BA7A7DA4323}"/>
          </ac:picMkLst>
        </pc:picChg>
        <pc:picChg chg="add del">
          <ac:chgData name="Sankalp Bhatt" userId="da637dee-d51c-49a3-a5b9-707e59215833" providerId="ADAL" clId="{79DA929C-42CA-4CD7-8DFA-E2E13FAEC957}" dt="2020-09-01T18:07:55.828" v="5" actId="26606"/>
          <ac:picMkLst>
            <pc:docMk/>
            <pc:sldMk cId="332106458" sldId="259"/>
            <ac:picMk id="35" creationId="{DF19BAF3-7E20-4B9D-B544-BABAEEA1FA75}"/>
          </ac:picMkLst>
        </pc:picChg>
        <pc:picChg chg="add del">
          <ac:chgData name="Sankalp Bhatt" userId="da637dee-d51c-49a3-a5b9-707e59215833" providerId="ADAL" clId="{79DA929C-42CA-4CD7-8DFA-E2E13FAEC957}" dt="2020-09-01T18:07:55.828" v="5" actId="26606"/>
          <ac:picMkLst>
            <pc:docMk/>
            <pc:sldMk cId="332106458" sldId="259"/>
            <ac:picMk id="36" creationId="{950648F4-ABCD-4DF0-8641-76CFB2354721}"/>
          </ac:picMkLst>
        </pc:picChg>
        <pc:picChg chg="add del">
          <ac:chgData name="Sankalp Bhatt" userId="da637dee-d51c-49a3-a5b9-707e59215833" providerId="ADAL" clId="{79DA929C-42CA-4CD7-8DFA-E2E13FAEC957}" dt="2020-09-01T18:07:55.828" v="5" actId="26606"/>
          <ac:picMkLst>
            <pc:docMk/>
            <pc:sldMk cId="332106458" sldId="259"/>
            <ac:picMk id="38" creationId="{CF1EB4BD-9C7E-4AA3-9681-C7EB0DA6250B}"/>
          </ac:picMkLst>
        </pc:picChg>
        <pc:picChg chg="add del">
          <ac:chgData name="Sankalp Bhatt" userId="da637dee-d51c-49a3-a5b9-707e59215833" providerId="ADAL" clId="{79DA929C-42CA-4CD7-8DFA-E2E13FAEC957}" dt="2020-09-01T18:07:55.828" v="5" actId="26606"/>
          <ac:picMkLst>
            <pc:docMk/>
            <pc:sldMk cId="332106458" sldId="259"/>
            <ac:picMk id="39" creationId="{94AAE3AA-3759-4D28-B0EF-575F25A5146C}"/>
          </ac:picMkLst>
        </pc:picChg>
        <pc:picChg chg="add del">
          <ac:chgData name="Sankalp Bhatt" userId="da637dee-d51c-49a3-a5b9-707e59215833" providerId="ADAL" clId="{79DA929C-42CA-4CD7-8DFA-E2E13FAEC957}" dt="2020-09-01T18:07:48.368" v="2" actId="26606"/>
          <ac:picMkLst>
            <pc:docMk/>
            <pc:sldMk cId="332106458" sldId="259"/>
            <ac:picMk id="46" creationId="{94DDC893-E5EF-4CDE-B040-BA5B53AADD78}"/>
          </ac:picMkLst>
        </pc:picChg>
        <pc:picChg chg="add del">
          <ac:chgData name="Sankalp Bhatt" userId="da637dee-d51c-49a3-a5b9-707e59215833" providerId="ADAL" clId="{79DA929C-42CA-4CD7-8DFA-E2E13FAEC957}" dt="2020-09-01T18:07:48.368" v="2" actId="26606"/>
          <ac:picMkLst>
            <pc:docMk/>
            <pc:sldMk cId="332106458" sldId="259"/>
            <ac:picMk id="48" creationId="{85F1A06D-D369-4974-8208-56120C5E7A97}"/>
          </ac:picMkLst>
        </pc:picChg>
        <pc:picChg chg="add del">
          <ac:chgData name="Sankalp Bhatt" userId="da637dee-d51c-49a3-a5b9-707e59215833" providerId="ADAL" clId="{79DA929C-42CA-4CD7-8DFA-E2E13FAEC957}" dt="2020-09-01T18:07:48.368" v="2" actId="26606"/>
          <ac:picMkLst>
            <pc:docMk/>
            <pc:sldMk cId="332106458" sldId="259"/>
            <ac:picMk id="52" creationId="{A47C6ACD-2325-48C6-B9F3-C21563A05EA5}"/>
          </ac:picMkLst>
        </pc:picChg>
        <pc:picChg chg="add del">
          <ac:chgData name="Sankalp Bhatt" userId="da637dee-d51c-49a3-a5b9-707e59215833" providerId="ADAL" clId="{79DA929C-42CA-4CD7-8DFA-E2E13FAEC957}" dt="2020-09-01T18:07:48.368" v="2" actId="26606"/>
          <ac:picMkLst>
            <pc:docMk/>
            <pc:sldMk cId="332106458" sldId="259"/>
            <ac:picMk id="54" creationId="{1081DF83-4F35-4560-87E6-0DE8AAAC33DB}"/>
          </ac:picMkLst>
        </pc:picChg>
        <pc:picChg chg="add del">
          <ac:chgData name="Sankalp Bhatt" userId="da637dee-d51c-49a3-a5b9-707e59215833" providerId="ADAL" clId="{79DA929C-42CA-4CD7-8DFA-E2E13FAEC957}" dt="2020-09-01T18:07:55.663" v="4" actId="26606"/>
          <ac:picMkLst>
            <pc:docMk/>
            <pc:sldMk cId="332106458" sldId="259"/>
            <ac:picMk id="60" creationId="{DF19BAF3-7E20-4B9D-B544-BABAEEA1FA75}"/>
          </ac:picMkLst>
        </pc:picChg>
        <pc:picChg chg="add del">
          <ac:chgData name="Sankalp Bhatt" userId="da637dee-d51c-49a3-a5b9-707e59215833" providerId="ADAL" clId="{79DA929C-42CA-4CD7-8DFA-E2E13FAEC957}" dt="2020-09-01T18:07:55.663" v="4" actId="26606"/>
          <ac:picMkLst>
            <pc:docMk/>
            <pc:sldMk cId="332106458" sldId="259"/>
            <ac:picMk id="61" creationId="{950648F4-ABCD-4DF0-8641-76CFB2354721}"/>
          </ac:picMkLst>
        </pc:picChg>
        <pc:picChg chg="add del">
          <ac:chgData name="Sankalp Bhatt" userId="da637dee-d51c-49a3-a5b9-707e59215833" providerId="ADAL" clId="{79DA929C-42CA-4CD7-8DFA-E2E13FAEC957}" dt="2020-09-01T18:07:55.663" v="4" actId="26606"/>
          <ac:picMkLst>
            <pc:docMk/>
            <pc:sldMk cId="332106458" sldId="259"/>
            <ac:picMk id="63" creationId="{CF1EB4BD-9C7E-4AA3-9681-C7EB0DA6250B}"/>
          </ac:picMkLst>
        </pc:picChg>
        <pc:picChg chg="add del">
          <ac:chgData name="Sankalp Bhatt" userId="da637dee-d51c-49a3-a5b9-707e59215833" providerId="ADAL" clId="{79DA929C-42CA-4CD7-8DFA-E2E13FAEC957}" dt="2020-09-01T18:07:55.663" v="4" actId="26606"/>
          <ac:picMkLst>
            <pc:docMk/>
            <pc:sldMk cId="332106458" sldId="259"/>
            <ac:picMk id="64" creationId="{94AAE3AA-3759-4D28-B0EF-575F25A5146C}"/>
          </ac:picMkLst>
        </pc:picChg>
        <pc:picChg chg="add del">
          <ac:chgData name="Sankalp Bhatt" userId="da637dee-d51c-49a3-a5b9-707e59215833" providerId="ADAL" clId="{79DA929C-42CA-4CD7-8DFA-E2E13FAEC957}" dt="2020-09-01T18:08:40.271" v="9" actId="26606"/>
          <ac:picMkLst>
            <pc:docMk/>
            <pc:sldMk cId="332106458" sldId="259"/>
            <ac:picMk id="68" creationId="{412E3267-7ABE-412B-8580-47EC0D1F61FE}"/>
          </ac:picMkLst>
        </pc:picChg>
        <pc:picChg chg="add del">
          <ac:chgData name="Sankalp Bhatt" userId="da637dee-d51c-49a3-a5b9-707e59215833" providerId="ADAL" clId="{79DA929C-42CA-4CD7-8DFA-E2E13FAEC957}" dt="2020-09-01T18:08:40.271" v="9" actId="26606"/>
          <ac:picMkLst>
            <pc:docMk/>
            <pc:sldMk cId="332106458" sldId="259"/>
            <ac:picMk id="69" creationId="{20B62C5A-2250-4380-AB23-DB87446CCED0}"/>
          </ac:picMkLst>
        </pc:picChg>
        <pc:picChg chg="add del">
          <ac:chgData name="Sankalp Bhatt" userId="da637dee-d51c-49a3-a5b9-707e59215833" providerId="ADAL" clId="{79DA929C-42CA-4CD7-8DFA-E2E13FAEC957}" dt="2020-09-01T18:08:40.271" v="9" actId="26606"/>
          <ac:picMkLst>
            <pc:docMk/>
            <pc:sldMk cId="332106458" sldId="259"/>
            <ac:picMk id="71" creationId="{D35DA97D-88F8-4249-B650-4FC9FD50A382}"/>
          </ac:picMkLst>
        </pc:picChg>
        <pc:picChg chg="add del">
          <ac:chgData name="Sankalp Bhatt" userId="da637dee-d51c-49a3-a5b9-707e59215833" providerId="ADAL" clId="{79DA929C-42CA-4CD7-8DFA-E2E13FAEC957}" dt="2020-09-01T18:08:40.271" v="9" actId="26606"/>
          <ac:picMkLst>
            <pc:docMk/>
            <pc:sldMk cId="332106458" sldId="259"/>
            <ac:picMk id="72" creationId="{43F38673-6E30-4BAE-AC67-0B283EBF4291}"/>
          </ac:picMkLst>
        </pc:picChg>
        <pc:picChg chg="add del">
          <ac:chgData name="Sankalp Bhatt" userId="da637dee-d51c-49a3-a5b9-707e59215833" providerId="ADAL" clId="{79DA929C-42CA-4CD7-8DFA-E2E13FAEC957}" dt="2020-09-01T18:08:40.224" v="8" actId="26606"/>
          <ac:picMkLst>
            <pc:docMk/>
            <pc:sldMk cId="332106458" sldId="259"/>
            <ac:picMk id="80" creationId="{41B68C77-138E-4BF7-A276-BD0C78A4219F}"/>
          </ac:picMkLst>
        </pc:picChg>
        <pc:picChg chg="add del">
          <ac:chgData name="Sankalp Bhatt" userId="da637dee-d51c-49a3-a5b9-707e59215833" providerId="ADAL" clId="{79DA929C-42CA-4CD7-8DFA-E2E13FAEC957}" dt="2020-09-01T18:08:40.224" v="8" actId="26606"/>
          <ac:picMkLst>
            <pc:docMk/>
            <pc:sldMk cId="332106458" sldId="259"/>
            <ac:picMk id="82" creationId="{7C268552-D473-46ED-B1B8-422042C4DEF1}"/>
          </ac:picMkLst>
        </pc:picChg>
        <pc:picChg chg="add del">
          <ac:chgData name="Sankalp Bhatt" userId="da637dee-d51c-49a3-a5b9-707e59215833" providerId="ADAL" clId="{79DA929C-42CA-4CD7-8DFA-E2E13FAEC957}" dt="2020-09-01T18:08:40.224" v="8" actId="26606"/>
          <ac:picMkLst>
            <pc:docMk/>
            <pc:sldMk cId="332106458" sldId="259"/>
            <ac:picMk id="86" creationId="{B9238B3E-24AA-439A-B527-6C5DF6D72145}"/>
          </ac:picMkLst>
        </pc:picChg>
        <pc:picChg chg="add del">
          <ac:chgData name="Sankalp Bhatt" userId="da637dee-d51c-49a3-a5b9-707e59215833" providerId="ADAL" clId="{79DA929C-42CA-4CD7-8DFA-E2E13FAEC957}" dt="2020-09-01T18:08:40.224" v="8" actId="26606"/>
          <ac:picMkLst>
            <pc:docMk/>
            <pc:sldMk cId="332106458" sldId="259"/>
            <ac:picMk id="88" creationId="{69F01145-BEA3-4CBF-AA21-10077B948CA8}"/>
          </ac:picMkLst>
        </pc:picChg>
        <pc:picChg chg="add">
          <ac:chgData name="Sankalp Bhatt" userId="da637dee-d51c-49a3-a5b9-707e59215833" providerId="ADAL" clId="{79DA929C-42CA-4CD7-8DFA-E2E13FAEC957}" dt="2020-09-01T18:08:40.271" v="9" actId="26606"/>
          <ac:picMkLst>
            <pc:docMk/>
            <pc:sldMk cId="332106458" sldId="259"/>
            <ac:picMk id="100" creationId="{DF19BAF3-7E20-4B9D-B544-BABAEEA1FA75}"/>
          </ac:picMkLst>
        </pc:picChg>
        <pc:picChg chg="add">
          <ac:chgData name="Sankalp Bhatt" userId="da637dee-d51c-49a3-a5b9-707e59215833" providerId="ADAL" clId="{79DA929C-42CA-4CD7-8DFA-E2E13FAEC957}" dt="2020-09-01T18:08:40.271" v="9" actId="26606"/>
          <ac:picMkLst>
            <pc:docMk/>
            <pc:sldMk cId="332106458" sldId="259"/>
            <ac:picMk id="101" creationId="{950648F4-ABCD-4DF0-8641-76CFB2354721}"/>
          </ac:picMkLst>
        </pc:picChg>
        <pc:picChg chg="add">
          <ac:chgData name="Sankalp Bhatt" userId="da637dee-d51c-49a3-a5b9-707e59215833" providerId="ADAL" clId="{79DA929C-42CA-4CD7-8DFA-E2E13FAEC957}" dt="2020-09-01T18:08:40.271" v="9" actId="26606"/>
          <ac:picMkLst>
            <pc:docMk/>
            <pc:sldMk cId="332106458" sldId="259"/>
            <ac:picMk id="103" creationId="{CF1EB4BD-9C7E-4AA3-9681-C7EB0DA6250B}"/>
          </ac:picMkLst>
        </pc:picChg>
        <pc:picChg chg="add">
          <ac:chgData name="Sankalp Bhatt" userId="da637dee-d51c-49a3-a5b9-707e59215833" providerId="ADAL" clId="{79DA929C-42CA-4CD7-8DFA-E2E13FAEC957}" dt="2020-09-01T18:08:40.271" v="9" actId="26606"/>
          <ac:picMkLst>
            <pc:docMk/>
            <pc:sldMk cId="332106458" sldId="259"/>
            <ac:picMk id="104" creationId="{94AAE3AA-3759-4D28-B0EF-575F25A5146C}"/>
          </ac:picMkLst>
        </pc:picChg>
      </pc:sldChg>
      <pc:sldChg chg="addSp delSp modSp add">
        <pc:chgData name="Sankalp Bhatt" userId="da637dee-d51c-49a3-a5b9-707e59215833" providerId="ADAL" clId="{79DA929C-42CA-4CD7-8DFA-E2E13FAEC957}" dt="2020-09-01T19:14:46.123" v="1592" actId="115"/>
        <pc:sldMkLst>
          <pc:docMk/>
          <pc:sldMk cId="2450628720" sldId="260"/>
        </pc:sldMkLst>
        <pc:spChg chg="mod">
          <ac:chgData name="Sankalp Bhatt" userId="da637dee-d51c-49a3-a5b9-707e59215833" providerId="ADAL" clId="{79DA929C-42CA-4CD7-8DFA-E2E13FAEC957}" dt="2020-09-01T19:14:46.123" v="1592" actId="115"/>
          <ac:spMkLst>
            <pc:docMk/>
            <pc:sldMk cId="2450628720" sldId="260"/>
            <ac:spMk id="2" creationId="{06DFD5D8-72A8-4FBD-87CF-8DBA8CE6C907}"/>
          </ac:spMkLst>
        </pc:spChg>
        <pc:spChg chg="mod">
          <ac:chgData name="Sankalp Bhatt" userId="da637dee-d51c-49a3-a5b9-707e59215833" providerId="ADAL" clId="{79DA929C-42CA-4CD7-8DFA-E2E13FAEC957}" dt="2020-09-01T19:12:30.959" v="1571" actId="20577"/>
          <ac:spMkLst>
            <pc:docMk/>
            <pc:sldMk cId="2450628720" sldId="260"/>
            <ac:spMk id="3" creationId="{185FB5FF-412C-43B6-AE5E-84F6DFC6AE7A}"/>
          </ac:spMkLst>
        </pc:spChg>
        <pc:spChg chg="add mod">
          <ac:chgData name="Sankalp Bhatt" userId="da637dee-d51c-49a3-a5b9-707e59215833" providerId="ADAL" clId="{79DA929C-42CA-4CD7-8DFA-E2E13FAEC957}" dt="2020-09-01T19:14:39.075" v="1591" actId="115"/>
          <ac:spMkLst>
            <pc:docMk/>
            <pc:sldMk cId="2450628720" sldId="260"/>
            <ac:spMk id="14" creationId="{AAEEADEC-C012-4AD4-B7F4-5E95F6DA8A27}"/>
          </ac:spMkLst>
        </pc:spChg>
        <pc:spChg chg="add mod">
          <ac:chgData name="Sankalp Bhatt" userId="da637dee-d51c-49a3-a5b9-707e59215833" providerId="ADAL" clId="{79DA929C-42CA-4CD7-8DFA-E2E13FAEC957}" dt="2020-09-01T19:12:34.789" v="1572" actId="20577"/>
          <ac:spMkLst>
            <pc:docMk/>
            <pc:sldMk cId="2450628720" sldId="260"/>
            <ac:spMk id="15" creationId="{F8FA45DF-7E04-40DF-8982-AC900CDBE7CB}"/>
          </ac:spMkLst>
        </pc:spChg>
        <pc:spChg chg="add del mod">
          <ac:chgData name="Sankalp Bhatt" userId="da637dee-d51c-49a3-a5b9-707e59215833" providerId="ADAL" clId="{79DA929C-42CA-4CD7-8DFA-E2E13FAEC957}" dt="2020-09-01T18:36:43.551" v="484" actId="478"/>
          <ac:spMkLst>
            <pc:docMk/>
            <pc:sldMk cId="2450628720" sldId="260"/>
            <ac:spMk id="16" creationId="{6F2852E3-0FF7-4AC9-B2C6-42730FA4ABF6}"/>
          </ac:spMkLst>
        </pc:spChg>
      </pc:sldChg>
      <pc:sldChg chg="modSp add">
        <pc:chgData name="Sankalp Bhatt" userId="da637dee-d51c-49a3-a5b9-707e59215833" providerId="ADAL" clId="{79DA929C-42CA-4CD7-8DFA-E2E13FAEC957}" dt="2020-09-01T18:20:32.385" v="143" actId="20577"/>
        <pc:sldMkLst>
          <pc:docMk/>
          <pc:sldMk cId="634570077" sldId="261"/>
        </pc:sldMkLst>
        <pc:spChg chg="mod">
          <ac:chgData name="Sankalp Bhatt" userId="da637dee-d51c-49a3-a5b9-707e59215833" providerId="ADAL" clId="{79DA929C-42CA-4CD7-8DFA-E2E13FAEC957}" dt="2020-09-01T18:20:32.385" v="143" actId="20577"/>
          <ac:spMkLst>
            <pc:docMk/>
            <pc:sldMk cId="634570077" sldId="261"/>
            <ac:spMk id="2" creationId="{06DFD5D8-72A8-4FBD-87CF-8DBA8CE6C907}"/>
          </ac:spMkLst>
        </pc:spChg>
        <pc:spChg chg="mod">
          <ac:chgData name="Sankalp Bhatt" userId="da637dee-d51c-49a3-a5b9-707e59215833" providerId="ADAL" clId="{79DA929C-42CA-4CD7-8DFA-E2E13FAEC957}" dt="2020-09-01T18:19:56.454" v="119" actId="12"/>
          <ac:spMkLst>
            <pc:docMk/>
            <pc:sldMk cId="634570077" sldId="261"/>
            <ac:spMk id="3" creationId="{185FB5FF-412C-43B6-AE5E-84F6DFC6AE7A}"/>
          </ac:spMkLst>
        </pc:spChg>
      </pc:sldChg>
      <pc:sldChg chg="modSp add">
        <pc:chgData name="Sankalp Bhatt" userId="da637dee-d51c-49a3-a5b9-707e59215833" providerId="ADAL" clId="{79DA929C-42CA-4CD7-8DFA-E2E13FAEC957}" dt="2020-09-01T19:15:48.753" v="1596" actId="20577"/>
        <pc:sldMkLst>
          <pc:docMk/>
          <pc:sldMk cId="102388373" sldId="262"/>
        </pc:sldMkLst>
        <pc:spChg chg="mod">
          <ac:chgData name="Sankalp Bhatt" userId="da637dee-d51c-49a3-a5b9-707e59215833" providerId="ADAL" clId="{79DA929C-42CA-4CD7-8DFA-E2E13FAEC957}" dt="2020-09-01T18:48:10.705" v="606" actId="20577"/>
          <ac:spMkLst>
            <pc:docMk/>
            <pc:sldMk cId="102388373" sldId="262"/>
            <ac:spMk id="2" creationId="{06DFD5D8-72A8-4FBD-87CF-8DBA8CE6C907}"/>
          </ac:spMkLst>
        </pc:spChg>
        <pc:spChg chg="mod">
          <ac:chgData name="Sankalp Bhatt" userId="da637dee-d51c-49a3-a5b9-707e59215833" providerId="ADAL" clId="{79DA929C-42CA-4CD7-8DFA-E2E13FAEC957}" dt="2020-09-01T19:15:48.753" v="1596" actId="20577"/>
          <ac:spMkLst>
            <pc:docMk/>
            <pc:sldMk cId="102388373" sldId="262"/>
            <ac:spMk id="3" creationId="{185FB5FF-412C-43B6-AE5E-84F6DFC6AE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6868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2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5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2817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4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9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5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60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58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3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FD5D8-72A8-4FBD-87CF-8DBA8CE6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/>
              <a:t>Bus Tracking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FB5FF-412C-43B6-AE5E-84F6DFC6A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buFont typeface="Franklin Gothic Book" panose="020B0503020102020204" pitchFamily="34" charset="0"/>
              <a:buChar char=""/>
            </a:pPr>
            <a:r>
              <a:rPr lang="en-US"/>
              <a:t>Vedant Bhatt</a:t>
            </a:r>
          </a:p>
          <a:p>
            <a:pPr marL="384048" indent="-384048">
              <a:buFont typeface="Franklin Gothic Book" panose="020B0503020102020204" pitchFamily="34" charset="0"/>
              <a:buChar char=""/>
            </a:pPr>
            <a:r>
              <a:rPr lang="en-US"/>
              <a:t>(Computer Science )</a:t>
            </a:r>
          </a:p>
          <a:p>
            <a:pPr marL="384048" indent="-384048">
              <a:buFont typeface="Franklin Gothic Book" panose="020B0503020102020204" pitchFamily="34" charset="0"/>
              <a:buChar char=""/>
            </a:pPr>
            <a:r>
              <a:rPr lang="en-US"/>
              <a:t>1900320310183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A573B-4738-402B-BE3C-AE3294D5D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" r="1" b="8646"/>
          <a:stretch/>
        </p:blipFill>
        <p:spPr>
          <a:xfrm>
            <a:off x="5397496" y="645106"/>
            <a:ext cx="5785006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D5D8-72A8-4FBD-87CF-8DBA8CE6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402" y="817660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u="sng"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  <a:endParaRPr lang="en-US" sz="3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FB5FF-412C-43B6-AE5E-84F6DFC6A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10950" y="2052918"/>
            <a:ext cx="5712662" cy="41954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 3" charset="2"/>
              <a:buChar char="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Provide a real time solution of a real life problem.</a:t>
            </a:r>
          </a:p>
          <a:p>
            <a:pPr>
              <a:buFont typeface="Wingdings 3" charset="2"/>
              <a:buChar char="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 3" charset="2"/>
              <a:buChar char="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Provide role based access on the application.</a:t>
            </a:r>
          </a:p>
          <a:p>
            <a:pPr>
              <a:buFont typeface="Wingdings 3" charset="2"/>
              <a:buChar char="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 3" charset="2"/>
              <a:buChar char="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Ability to provide live location of buses on given route.</a:t>
            </a:r>
          </a:p>
          <a:p>
            <a:pPr>
              <a:buFont typeface="Wingdings 3" charset="2"/>
              <a:buChar char="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 3" charset="2"/>
              <a:buChar char="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0D50A-DC64-4F09-B16F-9BA7A7DA4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3" r="13734" b="4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1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D5D8-72A8-4FBD-87CF-8DBA8CE6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402" y="817660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Software Required: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DAC25-350F-4BB7-9E6F-A5E293D31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81402" y="1617760"/>
            <a:ext cx="5780088" cy="1845574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 3" charset="2"/>
              <a:buChar char="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 3" charset="2"/>
              <a:buChar char="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Operating System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	Any system that can run the necessary web browser( Mac, Android, iOS, Windows )</a:t>
            </a:r>
          </a:p>
          <a:p>
            <a:pPr algn="just">
              <a:buFont typeface="Wingdings 3" charset="2"/>
              <a:buChar char="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 3" charset="2"/>
              <a:buChar char="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Web Browser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	:	Internet Explorer 5.5 and later on Windows, Mozilla, Firefox, Safari on Macintosh</a:t>
            </a:r>
          </a:p>
          <a:p>
            <a:pPr algn="just">
              <a:buFont typeface="Wingdings 3" charset="2"/>
              <a:buChar char="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0D50A-DC64-4F09-B16F-9BA7A7DA4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3" r="13734" b="4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CC632A5-7492-4BDA-8466-CB5D76E81AA6}"/>
              </a:ext>
            </a:extLst>
          </p:cNvPr>
          <p:cNvSpPr txBox="1">
            <a:spLocks/>
          </p:cNvSpPr>
          <p:nvPr/>
        </p:nvSpPr>
        <p:spPr>
          <a:xfrm>
            <a:off x="5390927" y="3979960"/>
            <a:ext cx="463890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u="sng" dirty="0">
                <a:latin typeface="Calibri" panose="020F0502020204030204" pitchFamily="34" charset="0"/>
                <a:cs typeface="Calibri" panose="020F0502020204030204" pitchFamily="34" charset="0"/>
              </a:rPr>
              <a:t>Hardware Required: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B2101EE-77F9-4623-9C42-DFA6B1365CB2}"/>
              </a:ext>
            </a:extLst>
          </p:cNvPr>
          <p:cNvSpPr txBox="1">
            <a:spLocks/>
          </p:cNvSpPr>
          <p:nvPr/>
        </p:nvSpPr>
        <p:spPr>
          <a:xfrm>
            <a:off x="5381402" y="4761010"/>
            <a:ext cx="5780088" cy="1845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9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9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9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 3" charset="2"/>
              <a:buChar char="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Computer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	Any system that can run the necessary web browser( Mobile/Desktop systems 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5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4" grpId="0"/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D5D8-72A8-4FBD-87CF-8DBA8CE6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402" y="817660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Proposed System: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FB5FF-412C-43B6-AE5E-84F6DFC6A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10950" y="2052918"/>
            <a:ext cx="5712662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 3" charset="2"/>
              <a:buChar char="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Reduction in long waiting time for the bus by providing real time location update.</a:t>
            </a:r>
          </a:p>
          <a:p>
            <a:pPr algn="just">
              <a:buFont typeface="Wingdings 3" charset="2"/>
              <a:buChar char="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Authentication and Authorization incorporated.</a:t>
            </a:r>
          </a:p>
          <a:p>
            <a:pPr algn="just">
              <a:buFont typeface="Wingdings 3" charset="2"/>
              <a:buChar char="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Role based access on application: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Admin	:  Super user with all permissions.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Driver	:  Ability to view and update bus location.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Passenger	:  Ability to view live bus location.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 3" charset="2"/>
              <a:buChar char="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 3" charset="2"/>
              <a:buChar char="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0D50A-DC64-4F09-B16F-9BA7A7DA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3" r="13734" b="4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166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D5D8-72A8-4FBD-87CF-8DBA8CE6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402" y="817660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u="sng" dirty="0">
                <a:latin typeface="Calibri" panose="020F0502020204030204" pitchFamily="34" charset="0"/>
                <a:cs typeface="Calibri" panose="020F0502020204030204" pitchFamily="34" charset="0"/>
              </a:rPr>
              <a:t>Architectural Diagram: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0D50A-DC64-4F09-B16F-9BA7A7DA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3" r="13734" b="4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E21702-56DF-490F-AC9C-E4F6DBBA8955}"/>
              </a:ext>
            </a:extLst>
          </p:cNvPr>
          <p:cNvSpPr/>
          <p:nvPr/>
        </p:nvSpPr>
        <p:spPr>
          <a:xfrm>
            <a:off x="4912936" y="3389154"/>
            <a:ext cx="1595120" cy="11379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ReactJS</a:t>
            </a:r>
          </a:p>
          <a:p>
            <a:pPr algn="ctr"/>
            <a:r>
              <a:rPr lang="en-US" dirty="0"/>
              <a:t>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0F7FB8-3817-4DCD-8CF1-11F54A5B179F}"/>
              </a:ext>
            </a:extLst>
          </p:cNvPr>
          <p:cNvSpPr/>
          <p:nvPr/>
        </p:nvSpPr>
        <p:spPr>
          <a:xfrm>
            <a:off x="7229475" y="2391410"/>
            <a:ext cx="2419350" cy="299021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B75E6A-8F20-4208-8F25-CDFFA3E44230}"/>
              </a:ext>
            </a:extLst>
          </p:cNvPr>
          <p:cNvSpPr txBox="1"/>
          <p:nvPr/>
        </p:nvSpPr>
        <p:spPr>
          <a:xfrm>
            <a:off x="7536601" y="3034784"/>
            <a:ext cx="1805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Services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Java + Spring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725221B2-62E7-41D7-BBB2-54C15BBC1D5D}"/>
              </a:ext>
            </a:extLst>
          </p:cNvPr>
          <p:cNvSpPr/>
          <p:nvPr/>
        </p:nvSpPr>
        <p:spPr>
          <a:xfrm>
            <a:off x="10389293" y="3491389"/>
            <a:ext cx="1269305" cy="871061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D9F94-E805-4537-9DE7-5ABBBBD84127}"/>
              </a:ext>
            </a:extLst>
          </p:cNvPr>
          <p:cNvSpPr txBox="1"/>
          <p:nvPr/>
        </p:nvSpPr>
        <p:spPr>
          <a:xfrm>
            <a:off x="10389293" y="3907869"/>
            <a:ext cx="140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71949D-DA58-4751-ABD4-8210E84B3C95}"/>
              </a:ext>
            </a:extLst>
          </p:cNvPr>
          <p:cNvCxnSpPr>
            <a:stCxn id="7" idx="6"/>
          </p:cNvCxnSpPr>
          <p:nvPr/>
        </p:nvCxnSpPr>
        <p:spPr>
          <a:xfrm>
            <a:off x="6508056" y="3958114"/>
            <a:ext cx="721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99653E-9714-4616-923B-D1B1C74C71C8}"/>
              </a:ext>
            </a:extLst>
          </p:cNvPr>
          <p:cNvCxnSpPr/>
          <p:nvPr/>
        </p:nvCxnSpPr>
        <p:spPr>
          <a:xfrm>
            <a:off x="9660831" y="3881914"/>
            <a:ext cx="721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660ACA-0DC2-4B77-A6DA-6785EB7F8602}"/>
              </a:ext>
            </a:extLst>
          </p:cNvPr>
          <p:cNvCxnSpPr/>
          <p:nvPr/>
        </p:nvCxnSpPr>
        <p:spPr>
          <a:xfrm flipH="1">
            <a:off x="6489006" y="4162425"/>
            <a:ext cx="721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8447FA-83DC-4A96-A5DB-8CA1B0BC0D2A}"/>
              </a:ext>
            </a:extLst>
          </p:cNvPr>
          <p:cNvCxnSpPr/>
          <p:nvPr/>
        </p:nvCxnSpPr>
        <p:spPr>
          <a:xfrm flipH="1">
            <a:off x="9670356" y="4114800"/>
            <a:ext cx="721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86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0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14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FE9147-DE19-49C1-AAA7-907640F0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cap="all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0D50A-DC64-4F09-B16F-9BA7A7DA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3" r="13784" b="4"/>
          <a:stretch/>
        </p:blipFill>
        <p:spPr>
          <a:xfrm>
            <a:off x="6004560" y="10"/>
            <a:ext cx="618744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81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9E42289ABE9E4E9F743EFBE6714241" ma:contentTypeVersion="9" ma:contentTypeDescription="Create a new document." ma:contentTypeScope="" ma:versionID="32784ed0636cbb1fefda2b448c78c180">
  <xsd:schema xmlns:xsd="http://www.w3.org/2001/XMLSchema" xmlns:xs="http://www.w3.org/2001/XMLSchema" xmlns:p="http://schemas.microsoft.com/office/2006/metadata/properties" xmlns:ns3="3b851780-0f9c-4e62-b314-a41c4f3092be" targetNamespace="http://schemas.microsoft.com/office/2006/metadata/properties" ma:root="true" ma:fieldsID="abb3627844cee0bf23e7522805b0a9e1" ns3:_="">
    <xsd:import namespace="3b851780-0f9c-4e62-b314-a41c4f3092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51780-0f9c-4e62-b314-a41c4f3092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AE5862-C5B7-4426-BBAB-A5495EE69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51780-0f9c-4e62-b314-a41c4f3092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8F8D5C-8ADA-4419-A73B-D10E46EE33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D8D24C-C8BB-4558-AE93-AC5794EA0185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3b851780-0f9c-4e62-b314-a41c4f3092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Franklin Gothic Book</vt:lpstr>
      <vt:lpstr>Wingdings</vt:lpstr>
      <vt:lpstr>Wingdings 3</vt:lpstr>
      <vt:lpstr>Crop</vt:lpstr>
      <vt:lpstr>Bus Tracking System</vt:lpstr>
      <vt:lpstr>Objective:</vt:lpstr>
      <vt:lpstr>Software Required:</vt:lpstr>
      <vt:lpstr>Proposed System:</vt:lpstr>
      <vt:lpstr>Architectural Diagram: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Tracking System</dc:title>
  <dc:creator>Sankalp Bhatt</dc:creator>
  <cp:lastModifiedBy>Sankalp Bhatt</cp:lastModifiedBy>
  <cp:revision>4</cp:revision>
  <dcterms:created xsi:type="dcterms:W3CDTF">2020-09-03T19:45:18Z</dcterms:created>
  <dcterms:modified xsi:type="dcterms:W3CDTF">2020-09-03T19:51:52Z</dcterms:modified>
</cp:coreProperties>
</file>