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B314BA-A685-46F3-9AFA-8CC58D85E9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BD0017-9837-4D0A-AD62-5BDDC4FDA6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34344B-35B4-41A7-A977-64F76B6D28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E3700B-4C9C-4660-A00E-1FF3E2E90E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B14D8C-0182-4BB8-8DEC-1E65DF3B8B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E6D97E-67DA-4C60-A387-1811CA3983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17201C-2699-4110-A702-BC2951DBD0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9FE03B-BF67-4756-B1AF-EE4CFAB00C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BCA3AD-0BB3-4675-90C6-65452DFFC9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B14294-C861-4645-AA16-CE9499322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16FE0A-65FD-4307-B99B-D60DF51A5E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A7A694-0EF3-41C7-9441-308E9F8AA9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D9A664-291C-490E-95E2-D9230344AB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658498-872F-48C0-BE1A-C36E55F1B1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94A580-322E-43C1-9281-EC12908946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938B6C-FC29-47AD-89ED-6E0DA24CE8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9954B5-23C7-4E86-8A79-00581AE6D2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49D17-D9CD-485A-AA71-E8BF5A4A4B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EFB1C8-AC93-43F5-AABB-86ED129154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F28C8-A457-4C30-93AA-06A3560D46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5DAF4-6F44-467A-8599-634C702A1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53A290-1B97-4559-8A19-E31281F2E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36AEA3-5FF1-494F-81A2-8210EDDBAD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6FB886-10C6-4752-B2E4-239F12868B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5BAA61-E233-4317-A44A-8231B3FF37D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5C4CE7-0EB2-428D-AFC2-33E39FE01F0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5400" spc="-1" strike="noStrike" u="sng">
                <a:solidFill>
                  <a:srgbClr val="000000"/>
                </a:solidFill>
                <a:uFillTx/>
                <a:latin typeface="Calibri Light"/>
              </a:rPr>
              <a:t>Modules And Packages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Developed By:Vrunda Bhatt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466E31-6531-47FA-9D61-59AFD7CA055E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EC90FCA-7624-4884-89D0-B9694844C08E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345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</a:rPr>
              <a:t>Step 5: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Developed By:Vrunda Bhatt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C99527-53F5-40D6-B984-C3A64965C24E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6C7D80C-B8D4-477E-A720-2B10E26913E7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45400" y="227520"/>
            <a:ext cx="9143280" cy="8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3200" spc="-1" strike="noStrike" u="sng">
                <a:solidFill>
                  <a:srgbClr val="000000"/>
                </a:solidFill>
                <a:uFillTx/>
                <a:latin typeface="Calibri Light"/>
              </a:rPr>
              <a:t>Index:-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445400" y="1317600"/>
            <a:ext cx="9143280" cy="42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Module:-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Defination of Module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How to create module?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Examples of modules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Packages:-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Defination of Packages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How to create Package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Examples of Packages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900" spc="-1" strike="noStrike">
                <a:solidFill>
                  <a:srgbClr val="000000"/>
                </a:solidFill>
                <a:latin typeface="Calibri"/>
              </a:rPr>
              <a:t>Difference between Modules And Packages:-</a:t>
            </a:r>
            <a:endParaRPr b="0" lang="en-IN" sz="2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Developed By:Vrunda Bhatt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B36DB1-C6D2-43A6-8A45-CDFCB6047063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CA4731D-FBBA-4EAE-ADCF-625384303710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66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 Light"/>
              </a:rPr>
              <a:t>Defination of Module: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39752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Module is file that contain python code and has extention  “.py”.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 module can be imported into another python program and similar to a code library or a file that contains a set of functions you want to include in your application.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Modules are essentially code libraries oy .py files,containing python code that defines function,classes and variables.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Developed By:Vrunda Bhatt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862D31-0B60-4A2A-9C47-D856D6991CAC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02AC2CF-B1DC-4426-B45A-6D79FB121C26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63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 Light"/>
              </a:rPr>
              <a:t>How To Create Module:-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24760" y="1143720"/>
            <a:ext cx="10514880" cy="461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EX:-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Step 1: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-Here’s an example: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# mymodule.py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greet(name):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f"Hello, {name}!"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add(a, b):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a + b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PI = 3.14159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Developed By:Vrunda Bhatt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03736D-611D-498A-AD81-9E4518E3A964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CDBF5BE-22BF-41FC-A6FE-7678B34B1121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838080" y="776880"/>
            <a:ext cx="10514880" cy="528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Step 2: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Save the FileMake sure to save your mymodule.py file in a directory where you want to keep it.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"/>
              </a:rPr>
              <a:t>Step 3: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Now You Have To Create Module You Can Import Into Another Python Script Or Session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1.Create New Python File:main.Py.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2.Import Module :Use Import Statement To Bring In Your Module.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-# main.py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import mymodule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print(mymodule.greet("Alice"))  # Output: Hello, Alice!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print(mymodule.add(5, 3))        # Output: 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print(mymodule.PI)                # Output: 3.14159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Developed By:Vrunda Bhatt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7E5C59-D871-4680-8AC1-08162E0D77C2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15F663A-E0CA-4218-AC11-32A38958D028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838080" y="8031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"/>
              </a:rPr>
              <a:t>Step 4: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Run your code as below: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Run main.py to see the results.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interpreter will execute code in mymodule.py when you import it.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1"/>
          <p:cNvSpPr/>
          <p:nvPr/>
        </p:nvSpPr>
        <p:spPr>
          <a:xfrm>
            <a:off x="4320" y="-319320"/>
            <a:ext cx="3106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y.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Developed By:Vrunda Bhatt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BAD411-180C-4A65-8BAD-CF3CBD3B63ED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DB67DD7-8E17-428E-BBB4-37DDC8A30C7F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 Light"/>
              </a:rPr>
              <a:t>Defination of Packages: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Packages are collection of Modules,functions,classes and other resources that help developer perform tasks efficiently.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They are organized into a directory hierarchy and can have multiple sub-packages and modules.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install package use import keyword followed by package name.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Package use “Dotted module names” to structure python module namespace.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Ex=A.B is submodule named B in package names 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Package is initialized when one of its module is imported.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Package is container for storing multiple python module.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__init__.py file is executed when a package is imported.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__init__.py file used to mark directory as python package.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__init__.py is executed when package is imported.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Developed By:Vrunda Bhatt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496FAC-5777-451A-9BFA-2B4CAAC24CE5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F8B3DA4-CA20-47DB-9EDD-9EE07548993F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 Light"/>
              </a:rPr>
              <a:t>How to Create Packages:-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92000" y="1689840"/>
            <a:ext cx="1036800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2000"/>
          </a:bodyPr>
          <a:p>
            <a:pPr marL="228600" indent="-22860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Using import function we can import Packages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"/>
              </a:rPr>
              <a:t>Ex:-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"/>
              </a:rPr>
              <a:t>Step 1: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Create simple math folder.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Siplemath/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Calibri"/>
              </a:rPr>
              <a:t>Step 2:Inside simplemath folder create __Init__.py file.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98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Create __Init__.py file.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Simplemath/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__init__.py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0">
              <a:lnSpc>
                <a:spcPct val="90000"/>
              </a:lnSpc>
              <a:spcBef>
                <a:spcPts val="283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0">
              <a:lnSpc>
                <a:spcPct val="90000"/>
              </a:lnSpc>
              <a:spcBef>
                <a:spcPts val="567"/>
              </a:spcBef>
              <a:buNone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0">
              <a:lnSpc>
                <a:spcPct val="90000"/>
              </a:lnSpc>
              <a:spcBef>
                <a:spcPts val="1984"/>
              </a:spcBef>
              <a:buNone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984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Developed By:Vrunda Bhatt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9A47C3-C5E5-4320-818F-C8D5B4A09645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CB0AC9E-7F61-454D-9CA6-D60F485067DF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76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</a:rPr>
              <a:t>Step 3: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file name operation.py inside simplemath folder.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7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Simplemath/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9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-Operation.py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endParaRPr b="1" lang="en-IN" sz="2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</a:rPr>
              <a:t>Step 4: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Add Function operation.py.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Add basic Maths Functions 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Ex:-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def add(a,b):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return a+b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def substract(a,b):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return a-b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lvl="8" marL="194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IN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IN" sz="2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IN" sz="2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endParaRPr b="1" lang="en-IN" sz="2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IN" sz="2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1" lang="en-IN" sz="2800" spc="-1" strike="noStrike" u="sng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IN" sz="2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endParaRPr b="1" lang="en-IN" sz="2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Developed By:Vrunda Bhatt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4DFA99-B3D9-488D-8FBF-BBA554FD4193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E347781-7FF4-4100-984C-A1149AAA4C56}" type="datetime1">
              <a:rPr lang="en-IN"/>
              <a:t>25/09/2024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6952</TotalTime>
  <Application>LibreOffice/7.4.2.3$Windows_X86_64 LibreOffice_project/382eef1f22670f7f4118c8c2dd222ec7ad009daf</Application>
  <AppVersion>15.0000</AppVersion>
  <Words>765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2024-09-18T13:16:26Z</dcterms:created>
  <dc:creator>Hitaxee Solanki</dc:creator>
  <dc:description/>
  <dc:language>en-IN</dc:language>
  <cp:lastModifiedBy/>
  <dcterms:modified xsi:type="dcterms:W3CDTF">2024-09-25T15:00:04Z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