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7NainLPsMivI9KQX6y+GxqZh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774569f2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774569f2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74569f2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774569f2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-2" y="690637"/>
            <a:ext cx="12192000" cy="913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C00000"/>
                </a:solidFill>
              </a:rPr>
              <a:t>SAI VIDYA INSTITUTE OF TECHNOLOGY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3998" y="1571090"/>
            <a:ext cx="9144000" cy="46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Rajanukunte, Bengaluru - 560064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905001"/>
            <a:ext cx="1523999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395977" y="3503236"/>
            <a:ext cx="740004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Web Technology Laboratory with Mini Project (17CSL77)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IN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IN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WALK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88536" y="4902680"/>
            <a:ext cx="45060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Rakesh M R 1VA17CS040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 G Vinayak 1VA17CS010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Mr. Nagamahesh B 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Dept. of CSE, SVIT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References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8435" y="88009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42400" y="1264475"/>
            <a:ext cx="5290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393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	www.w3schools.com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	developer.mozilla.org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	www.stackoverflow.com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		www.coursera.org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	www.youtube.com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	www.wikipedia.org</a:t>
            </a:r>
            <a:endParaRPr sz="18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93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[7]   	www.udemy.com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Presentation Outline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95141" y="1449019"/>
            <a:ext cx="11265816" cy="472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System Requirement Specification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System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Snapshots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References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3360" y="127197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Introduction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535" y="127197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90975" y="1397875"/>
            <a:ext cx="101994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is certainly a solo phenomenon, however, efficiency and consistency are increased ten-folds when it has a sense of community. The community provides us a sense of belonging which keeps us motivated to achieve personal fitness goals.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soul reason brought us the idea of creating a community of people who share a common interest in physical fitness and mental health. We live in an era of absolute uncertainty. What we can promise ourselves is a healthy life. Just taking 30 min of our time out today to be fit is all it takes to build a strong and healthy tomorrow.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WinWalk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web based project. This project aims to build an online community, to collaborate with like minded people and to create awareness about physical and mental health.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System Requirement Specification 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3885" y="127197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40350" y="1321025"/>
            <a:ext cx="113664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Programming language	:		PHP, MYSQL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Operating system			:		ANY OS (Recommended: Windows 8, Windows 10)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Application required		:		Standalone desktop application &amp; Xampp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Coding language			:		PHP, HTML, CSS, Javascript.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CPU					:		Pentium IV 2.4 GHz or above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Memory (Primary)		:		512 MB, 1 GB or above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Hard Disk				:		40 GB or above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Monitor					:		15 VGA color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4569f24_0_10"/>
          <p:cNvSpPr txBox="1"/>
          <p:nvPr>
            <p:ph type="title"/>
          </p:nvPr>
        </p:nvSpPr>
        <p:spPr>
          <a:xfrm>
            <a:off x="0" y="242577"/>
            <a:ext cx="9879300" cy="844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System Requirement Specification </a:t>
            </a:r>
            <a:endParaRPr/>
          </a:p>
        </p:txBody>
      </p:sp>
      <p:pic>
        <p:nvPicPr>
          <p:cNvPr id="124" name="Google Shape;124;gb774569f2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2235" y="88009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b774569f24_0_10"/>
          <p:cNvSpPr txBox="1"/>
          <p:nvPr/>
        </p:nvSpPr>
        <p:spPr>
          <a:xfrm>
            <a:off x="0" y="6538912"/>
            <a:ext cx="12192000" cy="369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774569f24_0_10"/>
          <p:cNvSpPr txBox="1"/>
          <p:nvPr/>
        </p:nvSpPr>
        <p:spPr>
          <a:xfrm>
            <a:off x="440350" y="1321025"/>
            <a:ext cx="113664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Login interface (Admin &amp; User)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Comment feature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Messaging feature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UI friendly admin dashboard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Fully dynamic &amp; responsive website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•	Searching posts with keyword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System Architecture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9910" y="50997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875" y="1748177"/>
            <a:ext cx="9726900" cy="427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0" y="326571"/>
            <a:ext cx="9879291" cy="760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Snapshots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2535" y="169197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8806" r="11353" t="0"/>
          <a:stretch/>
        </p:blipFill>
        <p:spPr>
          <a:xfrm>
            <a:off x="1031400" y="1086775"/>
            <a:ext cx="3859038" cy="54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5">
            <a:alphaModFix/>
          </a:blip>
          <a:srcRect b="0" l="11365" r="11156" t="0"/>
          <a:stretch/>
        </p:blipFill>
        <p:spPr>
          <a:xfrm>
            <a:off x="6404025" y="1086775"/>
            <a:ext cx="4191051" cy="5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774569f24_1_6"/>
          <p:cNvSpPr txBox="1"/>
          <p:nvPr>
            <p:ph type="title"/>
          </p:nvPr>
        </p:nvSpPr>
        <p:spPr>
          <a:xfrm>
            <a:off x="0" y="326571"/>
            <a:ext cx="9879300" cy="760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Snapshots</a:t>
            </a:r>
            <a:endParaRPr/>
          </a:p>
        </p:txBody>
      </p:sp>
      <p:pic>
        <p:nvPicPr>
          <p:cNvPr id="149" name="Google Shape;149;gb774569f24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9335" y="59984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774569f24_1_6"/>
          <p:cNvSpPr txBox="1"/>
          <p:nvPr/>
        </p:nvSpPr>
        <p:spPr>
          <a:xfrm>
            <a:off x="0" y="6538912"/>
            <a:ext cx="12192000" cy="3693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b774569f24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100" y="1134950"/>
            <a:ext cx="6965149" cy="53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b774569f24_1_6"/>
          <p:cNvPicPr preferRelativeResize="0"/>
          <p:nvPr/>
        </p:nvPicPr>
        <p:blipFill rotWithShape="1">
          <a:blip r:embed="rId5">
            <a:alphaModFix/>
          </a:blip>
          <a:srcRect b="0" l="29266" r="29554" t="0"/>
          <a:stretch/>
        </p:blipFill>
        <p:spPr>
          <a:xfrm>
            <a:off x="522375" y="1304275"/>
            <a:ext cx="3737074" cy="4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0" y="242577"/>
            <a:ext cx="9879291" cy="8441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IN">
                <a:solidFill>
                  <a:schemeClr val="lt1"/>
                </a:solidFill>
              </a:rPr>
              <a:t>Conclusion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8435" y="88009"/>
            <a:ext cx="1074965" cy="10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76550" y="1329050"/>
            <a:ext cx="11183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website provides a rich user interface to allow the users to have a great user experience.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For implementing this system, PHP, HTML, CSS, JavaScript and MySQL are used.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system comprises of following features: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User signup/ login.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Commenting, messaging feature.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Showing the posts by recent posts, most viewed and by categories.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Below list shows the future points to be considered: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Implementing an option to share the posts on any social media.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Making it more versatile, so that registered user can also share their posts.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Notification for user on post posted by admin.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I VIDYA INSTITUTE OF TECHNOLOG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2018-09-27T05:23:08Z</dcterms:created>
  <dc:creator>abhijith</dc:creator>
</cp:coreProperties>
</file>