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1" d="100"/>
          <a:sy n="81" d="100"/>
        </p:scale>
        <p:origin x="-282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A212DC-63B1-4901-BBA1-0E9BAC33D41C}" type="datetimeFigureOut">
              <a:rPr lang="en-IN" smtClean="0"/>
              <a:pPr/>
              <a:t>15-01-2021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F3EA8-841E-473D-8AEC-E28FC8B0AF5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445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A165E2-C95D-46EA-998A-38DCEF0D67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BFEE819-928C-4720-A8AA-5AC73647F7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3FA4B8A-0E74-42F4-A053-96A2D8441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BBED-9D3F-4E8C-A31D-76A22EE88FEB}" type="datetime1">
              <a:rPr lang="en-IN" smtClean="0"/>
              <a:pPr/>
              <a:t>15-01-2021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EE71C71-D8FD-4939-994D-84477E7D9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______, SVIT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07C00BF-6BED-432C-9037-5D56FFCE4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20A1-FA28-4834-83A8-C0CE35CB16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035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64E18C-8BD3-42B4-9F0B-B610C4FC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787E2DC-2260-4096-9B2B-D248E6CCC0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DD32D5-0297-41A7-B9FC-F69982C13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DF3A-537D-4782-93FF-26FDB1360200}" type="datetime1">
              <a:rPr lang="en-IN" smtClean="0"/>
              <a:pPr/>
              <a:t>15-01-2021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B2F45B9-EA2C-4054-8820-FCADCEE8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______, SVIT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E91BFEC-6A34-447C-A016-DCD1C22DD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20A1-FA28-4834-83A8-C0CE35CB16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103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F43E80D-37D0-4A81-80CD-37785DE6A5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EF62143-E21D-482E-A06D-6F37E88FF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77BBA52-FF62-40F5-81B6-DBD727EB0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3CAB0-2917-41E3-BC62-F04238BDCF53}" type="datetime1">
              <a:rPr lang="en-IN" smtClean="0"/>
              <a:pPr/>
              <a:t>15-01-2021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B2CDE25-2BBD-4C93-A912-D0062858D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______, SVIT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D0FCA15-45B3-493F-B198-49B81A80B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20A1-FA28-4834-83A8-C0CE35CB16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41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7C1AEB-4D59-402D-9A56-1B4F30A51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2FDBC9B-2FB3-4BE4-A7DA-4FDC5836C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4FCF0A-82B5-4BBA-8870-DEB7789B6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E127-F269-4258-80A4-1372D3C00E8F}" type="datetime1">
              <a:rPr lang="en-IN" smtClean="0"/>
              <a:pPr/>
              <a:t>15-01-2021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8ACC5C7-5A5D-4CE1-8700-29AC9D851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______, SVIT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17B619E-DE02-4C3F-ADC5-8F4B437C6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20A1-FA28-4834-83A8-C0CE35CB16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495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0C7B8B-A95E-44F4-98E3-52A4CC934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FD86949-633E-495F-A44C-F1DD1F62E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FC6BA20-1C32-4000-92DA-DF5FD0AA6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6EAF1-28FB-47DB-A52B-7DD7F4094843}" type="datetime1">
              <a:rPr lang="en-IN" smtClean="0"/>
              <a:pPr/>
              <a:t>15-01-2021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76E4997-46FC-4684-94AC-02F6DC513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______, SVIT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B7EA950-E410-4B54-BE05-DCDD3312F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20A1-FA28-4834-83A8-C0CE35CB16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746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0E01E6-BF65-4C34-B3A6-B659CD689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81F2C33-3767-472F-BD45-991A54F002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53C4111-77F7-4E9C-B8E3-5CE2E9445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4FF7538-8C03-4803-89A2-1FC2D816A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12493-AA25-487D-8635-16C3A88B4A31}" type="datetime1">
              <a:rPr lang="en-IN" smtClean="0"/>
              <a:pPr/>
              <a:t>15-01-2021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1A8EFBA-6E65-47FD-8613-44C349DC3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______, SVIT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A309E1D-F164-4F4A-AD29-3BC8FE19B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20A1-FA28-4834-83A8-C0CE35CB16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408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241170-35B2-40DF-8350-8A5396985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2E02EE6-5BF9-4F22-98EC-A61443BFC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959CD52-4212-42DE-AE16-2734A0881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293CEA6-8B0E-4018-848E-D06DA419FF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4ECF992-E8BA-4F32-9F21-B79AFA8E61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E6820D55-DB61-4C02-8EA9-9CD390A2A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DECB-9A6B-47E9-8A6F-D77F03DD63AE}" type="datetime1">
              <a:rPr lang="en-IN" smtClean="0"/>
              <a:pPr/>
              <a:t>15-01-2021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E20A79F-9EB1-4C8B-A060-8D2A0033E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______, SVIT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355B576-5575-4E69-B6E4-9E57B9D2F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20A1-FA28-4834-83A8-C0CE35CB16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328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2694C7-1299-445A-AA80-727CB5D77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BAFEBB1-AB4E-4C11-8BF5-42780D719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91F4-8B9E-488E-9E09-6D97621EC7E8}" type="datetime1">
              <a:rPr lang="en-IN" smtClean="0"/>
              <a:pPr/>
              <a:t>15-01-2021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B09B511-6F76-4915-B1AF-732BCED70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______, SVIT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F192E34-F782-4D15-B759-B5497A8BF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20A1-FA28-4834-83A8-C0CE35CB16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22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105FB1B-DD29-4A04-8996-FF05D89AF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6ECC-4156-47B9-B6C5-A7C7632DDAB1}" type="datetime1">
              <a:rPr lang="en-IN" smtClean="0"/>
              <a:pPr/>
              <a:t>15-01-2021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8A97D2F-E2A4-438D-A067-1493B8990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______, SVIT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2312123-8F85-4A48-9CA6-85E9B39EC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20A1-FA28-4834-83A8-C0CE35CB16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982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2EA615-E99F-4022-8C4A-E6A08ACB4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4442B3-6064-406D-9F3F-50D9E0953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52191BC-0005-4884-BCCC-5A71C16FE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2EEEA7A-68E2-4B62-A1FA-1FEAA4DFB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CA7FB-8CAD-4526-8C8B-7EC5B1C9A4A6}" type="datetime1">
              <a:rPr lang="en-IN" smtClean="0"/>
              <a:pPr/>
              <a:t>15-01-2021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6DBF939-FF8D-453F-9C7E-3F780B57F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______, SVIT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6A5CE44-831B-4CE4-AD71-4FC7845DD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20A1-FA28-4834-83A8-C0CE35CB16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39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8A633-FF1A-4A86-A554-A6866ECC6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B53D6D8-2C0B-4D5F-A538-5C4283B76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51E03C-A71C-4EDF-9F0C-AADD5BFFF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AFB9132-2CBC-4D34-B53D-FF70E594F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C8DB-8A26-4D7B-863F-CF0724AEE9FE}" type="datetime1">
              <a:rPr lang="en-IN" smtClean="0"/>
              <a:pPr/>
              <a:t>15-01-2021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BC4237C-448B-4DA3-AE9C-AE059EAB5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______, SVIT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41FD285-1884-4757-A659-7563E4337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20A1-FA28-4834-83A8-C0CE35CB16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30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5CE65F1-B7B2-4401-8D3E-90BA7FBB9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E5F2DFA-53EC-4E58-9868-0D1C5941E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121C156-921C-4B6C-B347-41C3EBCE1A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9D414-CE7D-46FB-9603-64E2DC9BB488}" type="datetime1">
              <a:rPr lang="en-IN" smtClean="0"/>
              <a:pPr/>
              <a:t>15-01-2021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D741EB9-BE5B-4FCE-8459-60A68128D7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Dept. of ______, SVIT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03264B3-BCAF-4423-B5AB-31245A719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020A1-FA28-4834-83A8-C0CE35CB16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401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29D11E-1799-45FA-B0C6-7D6F2A6E1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" y="690637"/>
            <a:ext cx="12192000" cy="913827"/>
          </a:xfrm>
        </p:spPr>
        <p:txBody>
          <a:bodyPr>
            <a:normAutofit/>
          </a:bodyPr>
          <a:lstStyle/>
          <a:p>
            <a:r>
              <a:rPr lang="en-IN" sz="4400" b="1" dirty="0">
                <a:ln w="22225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</a:rPr>
              <a:t>SAI VIDYA INSTITUTE OF TECHNOLOGY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B23C6C5-176A-4DB9-B1BC-D6B06ED950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1571090"/>
            <a:ext cx="9144000" cy="461499"/>
          </a:xfrm>
        </p:spPr>
        <p:txBody>
          <a:bodyPr>
            <a:normAutofit/>
          </a:bodyPr>
          <a:lstStyle/>
          <a:p>
            <a:r>
              <a:rPr lang="en-IN" b="1" dirty="0" err="1"/>
              <a:t>Rajanukunte</a:t>
            </a:r>
            <a:r>
              <a:rPr lang="en-IN" b="1" dirty="0"/>
              <a:t>, Bengaluru - 560064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1D09AB7-3A51-47CD-BC5E-AFF1EE38564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0" y="1905001"/>
            <a:ext cx="1523999" cy="1523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ACE4605-4953-4CBB-B635-0B0762C43748}"/>
              </a:ext>
            </a:extLst>
          </p:cNvPr>
          <p:cNvSpPr txBox="1"/>
          <p:nvPr/>
        </p:nvSpPr>
        <p:spPr>
          <a:xfrm>
            <a:off x="2395977" y="3503236"/>
            <a:ext cx="740004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002060"/>
                </a:solidFill>
              </a:rPr>
              <a:t>Web Technology Laboratory with Mini Project (17CSL77)</a:t>
            </a:r>
          </a:p>
          <a:p>
            <a:pPr algn="ctr"/>
            <a:r>
              <a:rPr lang="en-IN" sz="4400" b="1" dirty="0">
                <a:solidFill>
                  <a:srgbClr val="002060"/>
                </a:solidFill>
              </a:rPr>
              <a:t>PROJECT TITLE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42CF2DE-BB0C-4F8A-A1B5-9C68C76566B8}"/>
              </a:ext>
            </a:extLst>
          </p:cNvPr>
          <p:cNvSpPr txBox="1"/>
          <p:nvPr/>
        </p:nvSpPr>
        <p:spPr>
          <a:xfrm>
            <a:off x="188536" y="4902680"/>
            <a:ext cx="450601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002060"/>
                </a:solidFill>
              </a:rPr>
              <a:t>By</a:t>
            </a:r>
          </a:p>
          <a:p>
            <a:pPr algn="ctr"/>
            <a:r>
              <a:rPr lang="en-IN" sz="2400" b="1" dirty="0">
                <a:solidFill>
                  <a:srgbClr val="002060"/>
                </a:solidFill>
              </a:rPr>
              <a:t>Student 1 Name    USN</a:t>
            </a:r>
          </a:p>
          <a:p>
            <a:pPr algn="ctr"/>
            <a:r>
              <a:rPr lang="en-IN" sz="2400" b="1" dirty="0">
                <a:solidFill>
                  <a:srgbClr val="002060"/>
                </a:solidFill>
              </a:rPr>
              <a:t>Student 2 Name    USN</a:t>
            </a:r>
          </a:p>
          <a:p>
            <a:pPr algn="ctr"/>
            <a:r>
              <a:rPr lang="en-IN" sz="2400" b="1" dirty="0">
                <a:solidFill>
                  <a:srgbClr val="002060"/>
                </a:solidFill>
              </a:rPr>
              <a:t>Student 3 Name    USN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54F4046-2247-4401-88D7-9C839B401B89}"/>
              </a:ext>
            </a:extLst>
          </p:cNvPr>
          <p:cNvSpPr txBox="1"/>
          <p:nvPr/>
        </p:nvSpPr>
        <p:spPr>
          <a:xfrm>
            <a:off x="7767687" y="4902680"/>
            <a:ext cx="41477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002060"/>
                </a:solidFill>
              </a:rPr>
              <a:t>Under the guidance of</a:t>
            </a:r>
          </a:p>
          <a:p>
            <a:pPr algn="ctr"/>
            <a:r>
              <a:rPr lang="en-IN" sz="2400" b="1" dirty="0">
                <a:solidFill>
                  <a:srgbClr val="002060"/>
                </a:solidFill>
              </a:rPr>
              <a:t>Guide Name</a:t>
            </a:r>
          </a:p>
          <a:p>
            <a:pPr algn="ctr"/>
            <a:r>
              <a:rPr lang="en-IN" sz="2400" b="1" dirty="0">
                <a:solidFill>
                  <a:srgbClr val="002060"/>
                </a:solidFill>
              </a:rPr>
              <a:t>Designation</a:t>
            </a:r>
          </a:p>
          <a:p>
            <a:pPr algn="ctr"/>
            <a:r>
              <a:rPr lang="en-IN" sz="2400" b="1" dirty="0">
                <a:solidFill>
                  <a:srgbClr val="002060"/>
                </a:solidFill>
              </a:rPr>
              <a:t>Department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E4D2BB2-F645-4614-9A42-33A44804E7A8}"/>
              </a:ext>
            </a:extLst>
          </p:cNvPr>
          <p:cNvSpPr txBox="1"/>
          <p:nvPr/>
        </p:nvSpPr>
        <p:spPr>
          <a:xfrm>
            <a:off x="188536" y="194222"/>
            <a:ext cx="118494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002060"/>
                </a:solidFill>
              </a:rPr>
              <a:t>Department of </a:t>
            </a:r>
            <a:r>
              <a:rPr lang="en-IN" sz="3200" b="1" dirty="0" smtClean="0">
                <a:solidFill>
                  <a:srgbClr val="002060"/>
                </a:solidFill>
              </a:rPr>
              <a:t>Computer </a:t>
            </a:r>
            <a:r>
              <a:rPr lang="en-IN" sz="3200" b="1" dirty="0">
                <a:solidFill>
                  <a:srgbClr val="002060"/>
                </a:solidFill>
              </a:rPr>
              <a:t>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4114172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2EF132-6DF6-4CA0-B333-B03D94DE9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2577"/>
            <a:ext cx="9879291" cy="844197"/>
          </a:xfrm>
          <a:solidFill>
            <a:srgbClr val="002060"/>
          </a:solidFill>
        </p:spPr>
        <p:txBody>
          <a:bodyPr/>
          <a:lstStyle/>
          <a:p>
            <a:r>
              <a:rPr lang="en-IN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Presentation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6CDD646-3FD1-42E3-B283-E0E745697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141" y="1449019"/>
            <a:ext cx="11265816" cy="4720562"/>
          </a:xfrm>
        </p:spPr>
        <p:txBody>
          <a:bodyPr>
            <a:normAutofit/>
          </a:bodyPr>
          <a:lstStyle/>
          <a:p>
            <a:r>
              <a:rPr lang="en-IN" dirty="0"/>
              <a:t>Introduction</a:t>
            </a:r>
          </a:p>
          <a:p>
            <a:r>
              <a:rPr lang="en-IN" dirty="0"/>
              <a:t>System Requirement Specification </a:t>
            </a:r>
          </a:p>
          <a:p>
            <a:r>
              <a:rPr lang="en-IN" dirty="0"/>
              <a:t>System Architecture</a:t>
            </a:r>
          </a:p>
          <a:p>
            <a:r>
              <a:rPr lang="en-IN" dirty="0"/>
              <a:t>Snapshots</a:t>
            </a:r>
          </a:p>
          <a:p>
            <a:r>
              <a:rPr lang="en-IN" dirty="0"/>
              <a:t>Conclusion</a:t>
            </a:r>
          </a:p>
          <a:p>
            <a:r>
              <a:rPr lang="en-IN" dirty="0"/>
              <a:t>References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C787187-C5D7-4EC8-AAA7-3E11DCB132B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17035" y="11809"/>
            <a:ext cx="1074965" cy="10749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23CB7BF-1D14-46EC-8E3E-24EFBDD1B9DB}"/>
              </a:ext>
            </a:extLst>
          </p:cNvPr>
          <p:cNvSpPr txBox="1"/>
          <p:nvPr/>
        </p:nvSpPr>
        <p:spPr>
          <a:xfrm>
            <a:off x="0" y="6538912"/>
            <a:ext cx="121920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Dept. </a:t>
            </a:r>
            <a:r>
              <a:rPr lang="en-IN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of </a:t>
            </a:r>
            <a:r>
              <a:rPr lang="en-IN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CSE</a:t>
            </a:r>
            <a:r>
              <a:rPr lang="en-I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, SVIT                                                                                                                                                                                     </a:t>
            </a:r>
            <a:fld id="{A779D412-7551-4DA0-A19D-519BB8214474}" type="slidenum">
              <a:rPr lang="en-IN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pPr/>
              <a:t>2</a:t>
            </a:fld>
            <a:endParaRPr lang="en-IN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33132"/>
      </p:ext>
    </p:extLst>
  </p:cSld>
  <p:clrMapOvr>
    <a:masterClrMapping/>
  </p:clrMapOvr>
</p:sld>
</file>

<file path=ppt/theme/theme1.xml><?xml version="1.0" encoding="utf-8"?>
<a:theme xmlns:a="http://schemas.openxmlformats.org/drawingml/2006/main" name="SAI VIDYA INSTITUTE OF TECHNOLOG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AI VIDYA INSTITUTE OF TECHNOLOGY" id="{6E2E0BFB-66C5-439C-9215-787BD78E550D}" vid="{4BA40E75-3BD3-4897-98E8-5C67A83245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SAI VIDYA INSTITUTE OF TECHNOLOGY</Template>
  <TotalTime>0</TotalTime>
  <Words>66</Words>
  <Application>Microsoft Office PowerPoint</Application>
  <PresentationFormat>Custom</PresentationFormat>
  <Paragraphs>21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SAI VIDYA INSTITUTE OF TECHNOLOGY</vt:lpstr>
      <vt:lpstr>SAI VIDYA INSTITUTE OF TECHNOLOGY</vt:lpstr>
      <vt:lpstr>Presentation Outline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SAI VIDYA INSTITUTE OF TECHNOLOGY</dc:title>
  <dc:creator>abhijith</dc:creator>
  <cp:lastModifiedBy>nagamahesh bs</cp:lastModifiedBy>
  <cp:revision>10</cp:revision>
  <dcterms:created xsi:type="dcterms:W3CDTF">2018-09-27T05:23:08Z</dcterms:created>
  <dcterms:modified xsi:type="dcterms:W3CDTF">2021-01-15T06:37:10Z</dcterms:modified>
</cp:coreProperties>
</file>